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64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5F72-B3E6-4C6B-BFB9-9B7B9ABE6250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9E094-4898-4E4F-85B3-9BCF9FE111F0}">
      <dgm:prSet phldrT="[Text]"/>
      <dgm:spPr/>
      <dgm:t>
        <a:bodyPr/>
        <a:lstStyle/>
        <a:p>
          <a:r>
            <a:rPr lang="en-US" dirty="0" smtClean="0"/>
            <a:t>6DOF</a:t>
          </a:r>
          <a:endParaRPr lang="en-US" dirty="0"/>
        </a:p>
      </dgm:t>
    </dgm:pt>
    <dgm:pt modelId="{1538121D-E8BA-4C85-B2C7-1A8131794B47}" type="parTrans" cxnId="{18595CD8-15BE-47CA-AC32-8DB6B20E1F71}">
      <dgm:prSet/>
      <dgm:spPr/>
      <dgm:t>
        <a:bodyPr/>
        <a:lstStyle/>
        <a:p>
          <a:endParaRPr lang="en-US"/>
        </a:p>
      </dgm:t>
    </dgm:pt>
    <dgm:pt modelId="{778F2708-F4A9-4B4F-932F-CADF7604C1E4}" type="sibTrans" cxnId="{18595CD8-15BE-47CA-AC32-8DB6B20E1F71}">
      <dgm:prSet/>
      <dgm:spPr/>
      <dgm:t>
        <a:bodyPr/>
        <a:lstStyle/>
        <a:p>
          <a:endParaRPr lang="en-US"/>
        </a:p>
      </dgm:t>
    </dgm:pt>
    <dgm:pt modelId="{23A12555-8F4B-4BC1-BFD1-66B7438526B9}">
      <dgm:prSet phldrT="[Text]"/>
      <dgm:spPr/>
      <dgm:t>
        <a:bodyPr/>
        <a:lstStyle/>
        <a:p>
          <a:r>
            <a:rPr lang="en-US" dirty="0" smtClean="0"/>
            <a:t>Initial Conditions</a:t>
          </a:r>
          <a:endParaRPr lang="en-US" dirty="0"/>
        </a:p>
      </dgm:t>
    </dgm:pt>
    <dgm:pt modelId="{51A53DD2-8C3D-4E57-B0F2-16FDDE097185}" type="parTrans" cxnId="{7F79A008-3FE7-488A-846B-69D7743EBDB3}">
      <dgm:prSet/>
      <dgm:spPr/>
      <dgm:t>
        <a:bodyPr/>
        <a:lstStyle/>
        <a:p>
          <a:endParaRPr lang="en-US"/>
        </a:p>
      </dgm:t>
    </dgm:pt>
    <dgm:pt modelId="{C5306358-B162-4D4B-A82A-7D7AD4745B72}" type="sibTrans" cxnId="{7F79A008-3FE7-488A-846B-69D7743EBDB3}">
      <dgm:prSet/>
      <dgm:spPr/>
      <dgm:t>
        <a:bodyPr/>
        <a:lstStyle/>
        <a:p>
          <a:endParaRPr lang="en-US"/>
        </a:p>
      </dgm:t>
    </dgm:pt>
    <dgm:pt modelId="{16E1230E-7199-4A9A-A511-4CBA9385AF7F}">
      <dgm:prSet phldrT="[Text]"/>
      <dgm:spPr/>
      <dgm:t>
        <a:bodyPr/>
        <a:lstStyle/>
        <a:p>
          <a:r>
            <a:rPr lang="en-US" dirty="0" smtClean="0"/>
            <a:t>Forces</a:t>
          </a:r>
          <a:endParaRPr lang="en-US" dirty="0"/>
        </a:p>
      </dgm:t>
    </dgm:pt>
    <dgm:pt modelId="{60FE77BD-5030-4A43-880D-51BC9B5438BA}" type="parTrans" cxnId="{2C5E15B8-4728-4030-B580-8FB6F67923E1}">
      <dgm:prSet/>
      <dgm:spPr/>
      <dgm:t>
        <a:bodyPr/>
        <a:lstStyle/>
        <a:p>
          <a:endParaRPr lang="en-US"/>
        </a:p>
      </dgm:t>
    </dgm:pt>
    <dgm:pt modelId="{DC77E76B-EDF1-4CDD-82D9-4D3263AD411D}" type="sibTrans" cxnId="{2C5E15B8-4728-4030-B580-8FB6F67923E1}">
      <dgm:prSet/>
      <dgm:spPr/>
      <dgm:t>
        <a:bodyPr/>
        <a:lstStyle/>
        <a:p>
          <a:endParaRPr lang="en-US"/>
        </a:p>
      </dgm:t>
    </dgm:pt>
    <dgm:pt modelId="{E29A2492-9359-421B-95D0-112FCDCED272}">
      <dgm:prSet phldrT="[Text]"/>
      <dgm:spPr/>
      <dgm:t>
        <a:bodyPr/>
        <a:lstStyle/>
        <a:p>
          <a:r>
            <a:rPr lang="en-US" dirty="0" smtClean="0"/>
            <a:t>RBD Solver</a:t>
          </a:r>
          <a:endParaRPr lang="en-US" dirty="0"/>
        </a:p>
      </dgm:t>
    </dgm:pt>
    <dgm:pt modelId="{3CB89B26-B08E-4B8F-A7B2-8CA4E53FF76B}" type="parTrans" cxnId="{AE5CD824-76AA-4DD6-BC5F-5DD9CEDC4194}">
      <dgm:prSet/>
      <dgm:spPr/>
      <dgm:t>
        <a:bodyPr/>
        <a:lstStyle/>
        <a:p>
          <a:endParaRPr lang="en-US"/>
        </a:p>
      </dgm:t>
    </dgm:pt>
    <dgm:pt modelId="{86337EDD-B11E-424F-B565-ECAEBDCB015E}" type="sibTrans" cxnId="{AE5CD824-76AA-4DD6-BC5F-5DD9CEDC4194}">
      <dgm:prSet/>
      <dgm:spPr/>
      <dgm:t>
        <a:bodyPr/>
        <a:lstStyle/>
        <a:p>
          <a:endParaRPr lang="en-US"/>
        </a:p>
      </dgm:t>
    </dgm:pt>
    <dgm:pt modelId="{0AF19D5A-79A3-40C3-B443-B33D3B419228}">
      <dgm:prSet phldrT="[Text]"/>
      <dgm:spPr/>
      <dgm:t>
        <a:bodyPr/>
        <a:lstStyle/>
        <a:p>
          <a:r>
            <a:rPr lang="en-US" dirty="0" smtClean="0"/>
            <a:t>Moments</a:t>
          </a:r>
          <a:endParaRPr lang="en-US" dirty="0"/>
        </a:p>
      </dgm:t>
    </dgm:pt>
    <dgm:pt modelId="{5798DC6A-7A86-4802-AF52-52E8011649F1}" type="parTrans" cxnId="{815744E6-3E7D-4F05-9834-8CA62326D50C}">
      <dgm:prSet/>
      <dgm:spPr/>
      <dgm:t>
        <a:bodyPr/>
        <a:lstStyle/>
        <a:p>
          <a:endParaRPr lang="en-US"/>
        </a:p>
      </dgm:t>
    </dgm:pt>
    <dgm:pt modelId="{C06D11B7-C2C8-4B8A-93D9-676ED2D39BB9}" type="sibTrans" cxnId="{815744E6-3E7D-4F05-9834-8CA62326D50C}">
      <dgm:prSet/>
      <dgm:spPr/>
      <dgm:t>
        <a:bodyPr/>
        <a:lstStyle/>
        <a:p>
          <a:endParaRPr lang="en-US"/>
        </a:p>
      </dgm:t>
    </dgm:pt>
    <dgm:pt modelId="{7E550C28-F125-47A3-9766-469DF52252F9}">
      <dgm:prSet phldrT="[Text]"/>
      <dgm:spPr/>
      <dgm:t>
        <a:bodyPr/>
        <a:lstStyle/>
        <a:p>
          <a:r>
            <a:rPr lang="en-US" dirty="0" smtClean="0"/>
            <a:t>Inertia &amp; Mass</a:t>
          </a:r>
          <a:endParaRPr lang="en-US" dirty="0"/>
        </a:p>
      </dgm:t>
    </dgm:pt>
    <dgm:pt modelId="{E9D0C25A-CE47-4AAE-B07A-1E2E97E474D1}" type="parTrans" cxnId="{9B1A11A8-6D66-4D34-BE07-26D1FA8C96BF}">
      <dgm:prSet/>
      <dgm:spPr/>
      <dgm:t>
        <a:bodyPr/>
        <a:lstStyle/>
        <a:p>
          <a:endParaRPr lang="en-US"/>
        </a:p>
      </dgm:t>
    </dgm:pt>
    <dgm:pt modelId="{1AA25794-BBD5-4584-99BE-C3F50A49E62A}" type="sibTrans" cxnId="{9B1A11A8-6D66-4D34-BE07-26D1FA8C96BF}">
      <dgm:prSet/>
      <dgm:spPr/>
      <dgm:t>
        <a:bodyPr/>
        <a:lstStyle/>
        <a:p>
          <a:endParaRPr lang="en-US"/>
        </a:p>
      </dgm:t>
    </dgm:pt>
    <dgm:pt modelId="{1BEBD129-E745-4A9D-9514-737C2968FD50}">
      <dgm:prSet phldrT="[Text]"/>
      <dgm:spPr/>
      <dgm:t>
        <a:bodyPr/>
        <a:lstStyle/>
        <a:p>
          <a:r>
            <a:rPr lang="en-US" dirty="0" smtClean="0"/>
            <a:t>Solving</a:t>
          </a:r>
          <a:endParaRPr lang="en-US" dirty="0"/>
        </a:p>
      </dgm:t>
    </dgm:pt>
    <dgm:pt modelId="{90771046-52EC-4AF6-8FBD-7B35F028BA69}" type="parTrans" cxnId="{4A4DD1E3-D691-492E-8F90-5BD5D40E77DB}">
      <dgm:prSet/>
      <dgm:spPr/>
      <dgm:t>
        <a:bodyPr/>
        <a:lstStyle/>
        <a:p>
          <a:endParaRPr lang="en-US"/>
        </a:p>
      </dgm:t>
    </dgm:pt>
    <dgm:pt modelId="{C175DCCC-7B32-4B05-97B1-FC108B11B050}" type="sibTrans" cxnId="{4A4DD1E3-D691-492E-8F90-5BD5D40E77DB}">
      <dgm:prSet/>
      <dgm:spPr/>
      <dgm:t>
        <a:bodyPr/>
        <a:lstStyle/>
        <a:p>
          <a:endParaRPr lang="en-US"/>
        </a:p>
      </dgm:t>
    </dgm:pt>
    <dgm:pt modelId="{17CF127F-5472-45BB-9E78-966415DA6405}">
      <dgm:prSet phldrT="[Text]"/>
      <dgm:spPr/>
      <dgm:t>
        <a:bodyPr/>
        <a:lstStyle/>
        <a:p>
          <a:r>
            <a:rPr lang="en-US" dirty="0" smtClean="0"/>
            <a:t>Solving state by state using RBD Solver</a:t>
          </a:r>
          <a:endParaRPr lang="en-US" dirty="0"/>
        </a:p>
      </dgm:t>
    </dgm:pt>
    <dgm:pt modelId="{BEFC908F-DDB3-415E-AEAE-802E59C8A0E1}" type="parTrans" cxnId="{63F43BC9-D099-4C80-9F76-2D747C73C04A}">
      <dgm:prSet/>
      <dgm:spPr/>
      <dgm:t>
        <a:bodyPr/>
        <a:lstStyle/>
        <a:p>
          <a:endParaRPr lang="en-US"/>
        </a:p>
      </dgm:t>
    </dgm:pt>
    <dgm:pt modelId="{1FFF8C08-94D1-42DC-BD8A-62791B1835BC}" type="sibTrans" cxnId="{63F43BC9-D099-4C80-9F76-2D747C73C04A}">
      <dgm:prSet/>
      <dgm:spPr/>
      <dgm:t>
        <a:bodyPr/>
        <a:lstStyle/>
        <a:p>
          <a:endParaRPr lang="en-US"/>
        </a:p>
      </dgm:t>
    </dgm:pt>
    <dgm:pt modelId="{B295FB8B-E557-4A42-A5CA-358D2E1D6003}">
      <dgm:prSet phldrT="[Text]"/>
      <dgm:spPr/>
      <dgm:t>
        <a:bodyPr/>
        <a:lstStyle/>
        <a:p>
          <a:r>
            <a:rPr lang="en-US" dirty="0" smtClean="0"/>
            <a:t>Appling </a:t>
          </a:r>
          <a:r>
            <a:rPr lang="en-US" b="1" dirty="0" smtClean="0"/>
            <a:t>RK4</a:t>
          </a:r>
          <a:r>
            <a:rPr lang="en-US" dirty="0" smtClean="0"/>
            <a:t> in order to evaluate the next state.</a:t>
          </a:r>
          <a:endParaRPr lang="en-US" dirty="0"/>
        </a:p>
      </dgm:t>
    </dgm:pt>
    <dgm:pt modelId="{B95ABB46-B49C-4483-A08E-085CBED32384}" type="parTrans" cxnId="{4652FCFD-3715-4389-A840-EB36D6ADCB26}">
      <dgm:prSet/>
      <dgm:spPr/>
      <dgm:t>
        <a:bodyPr/>
        <a:lstStyle/>
        <a:p>
          <a:endParaRPr lang="en-US"/>
        </a:p>
      </dgm:t>
    </dgm:pt>
    <dgm:pt modelId="{B37DB9B5-BEF3-47B2-BAD7-D44E7E20A131}" type="sibTrans" cxnId="{4652FCFD-3715-4389-A840-EB36D6ADCB26}">
      <dgm:prSet/>
      <dgm:spPr/>
      <dgm:t>
        <a:bodyPr/>
        <a:lstStyle/>
        <a:p>
          <a:endParaRPr lang="en-US"/>
        </a:p>
      </dgm:t>
    </dgm:pt>
    <dgm:pt modelId="{3720C5A9-711D-47AA-BE8C-8830489769E8}">
      <dgm:prSet phldrT="[Text]"/>
      <dgm:spPr/>
      <dgm:t>
        <a:bodyPr/>
        <a:lstStyle/>
        <a:p>
          <a:r>
            <a:rPr lang="en-US" dirty="0" smtClean="0"/>
            <a:t>Evaluation of 12 equation for given set of inputs</a:t>
          </a:r>
          <a:endParaRPr lang="en-US" dirty="0"/>
        </a:p>
      </dgm:t>
    </dgm:pt>
    <dgm:pt modelId="{4B165626-D450-48A7-B4FB-368AF7F28693}" type="parTrans" cxnId="{76402FA0-90E5-4E0E-BED6-FDDBFE4649BA}">
      <dgm:prSet/>
      <dgm:spPr/>
      <dgm:t>
        <a:bodyPr/>
        <a:lstStyle/>
        <a:p>
          <a:endParaRPr lang="en-US"/>
        </a:p>
      </dgm:t>
    </dgm:pt>
    <dgm:pt modelId="{D0AE56D5-8983-4F66-8B1E-A316B6D203EC}" type="sibTrans" cxnId="{76402FA0-90E5-4E0E-BED6-FDDBFE4649BA}">
      <dgm:prSet/>
      <dgm:spPr/>
      <dgm:t>
        <a:bodyPr/>
        <a:lstStyle/>
        <a:p>
          <a:endParaRPr lang="en-US"/>
        </a:p>
      </dgm:t>
    </dgm:pt>
    <dgm:pt modelId="{065F0170-6FC0-45AF-9E79-E41297FBCC78}">
      <dgm:prSet phldrT="[Text]"/>
      <dgm:spPr/>
      <dgm:t>
        <a:bodyPr/>
        <a:lstStyle/>
        <a:p>
          <a:r>
            <a:rPr lang="en-US" dirty="0" smtClean="0"/>
            <a:t>Verifying</a:t>
          </a:r>
          <a:endParaRPr lang="en-US" dirty="0"/>
        </a:p>
      </dgm:t>
    </dgm:pt>
    <dgm:pt modelId="{2B8529B7-E8C0-4279-9DAE-FD65CA43EA9E}" type="parTrans" cxnId="{7E3108E0-0977-421E-A885-372DF5444FB9}">
      <dgm:prSet/>
      <dgm:spPr/>
      <dgm:t>
        <a:bodyPr/>
        <a:lstStyle/>
        <a:p>
          <a:endParaRPr lang="en-US"/>
        </a:p>
      </dgm:t>
    </dgm:pt>
    <dgm:pt modelId="{739BCD2F-6404-4362-8D63-28E63AADD6D8}" type="sibTrans" cxnId="{7E3108E0-0977-421E-A885-372DF5444FB9}">
      <dgm:prSet/>
      <dgm:spPr/>
      <dgm:t>
        <a:bodyPr/>
        <a:lstStyle/>
        <a:p>
          <a:endParaRPr lang="en-US"/>
        </a:p>
      </dgm:t>
    </dgm:pt>
    <dgm:pt modelId="{03BFAE88-CBD4-4E2A-BD9B-C866C4356FD9}">
      <dgm:prSet phldrT="[Text]"/>
      <dgm:spPr/>
      <dgm:t>
        <a:bodyPr/>
        <a:lstStyle/>
        <a:p>
          <a:r>
            <a:rPr lang="en-US" dirty="0" smtClean="0"/>
            <a:t>Using Simulink</a:t>
          </a:r>
          <a:endParaRPr lang="en-US" dirty="0"/>
        </a:p>
      </dgm:t>
    </dgm:pt>
    <dgm:pt modelId="{98965808-7E6C-4D22-95FC-BD0A087DA159}" type="parTrans" cxnId="{7028AF15-68C7-40F4-8991-CB5D1AC3550E}">
      <dgm:prSet/>
      <dgm:spPr/>
      <dgm:t>
        <a:bodyPr/>
        <a:lstStyle/>
        <a:p>
          <a:endParaRPr lang="en-US"/>
        </a:p>
      </dgm:t>
    </dgm:pt>
    <dgm:pt modelId="{3CB10D57-F260-4681-AD4C-6061877C0435}" type="sibTrans" cxnId="{7028AF15-68C7-40F4-8991-CB5D1AC3550E}">
      <dgm:prSet/>
      <dgm:spPr/>
      <dgm:t>
        <a:bodyPr/>
        <a:lstStyle/>
        <a:p>
          <a:endParaRPr lang="en-US"/>
        </a:p>
      </dgm:t>
    </dgm:pt>
    <dgm:pt modelId="{9AEE4A74-E0F5-4837-9AB7-EEEECD66C904}">
      <dgm:prSet phldrT="[Text]"/>
      <dgm:spPr/>
      <dgm:t>
        <a:bodyPr/>
        <a:lstStyle/>
        <a:p>
          <a:r>
            <a:rPr lang="en-US" dirty="0" smtClean="0"/>
            <a:t>Using ode45</a:t>
          </a:r>
          <a:endParaRPr lang="en-US" dirty="0"/>
        </a:p>
      </dgm:t>
    </dgm:pt>
    <dgm:pt modelId="{18CA9A35-CCC4-4605-89F3-BCB5B10C2624}" type="parTrans" cxnId="{17DB756E-8924-42A3-BF41-98C53A5FFDA6}">
      <dgm:prSet/>
      <dgm:spPr/>
      <dgm:t>
        <a:bodyPr/>
        <a:lstStyle/>
        <a:p>
          <a:endParaRPr lang="en-US"/>
        </a:p>
      </dgm:t>
    </dgm:pt>
    <dgm:pt modelId="{BD10F962-B7B7-4957-AEBA-37D4C1F5FB73}" type="sibTrans" cxnId="{17DB756E-8924-42A3-BF41-98C53A5FFDA6}">
      <dgm:prSet/>
      <dgm:spPr/>
      <dgm:t>
        <a:bodyPr/>
        <a:lstStyle/>
        <a:p>
          <a:endParaRPr lang="en-US"/>
        </a:p>
      </dgm:t>
    </dgm:pt>
    <dgm:pt modelId="{7E6789B2-7E8E-4912-BEEF-953E8263AED8}" type="pres">
      <dgm:prSet presAssocID="{66485F72-B3E6-4C6B-BFB9-9B7B9ABE6250}" presName="Name0" presStyleCnt="0">
        <dgm:presLayoutVars>
          <dgm:dir/>
          <dgm:animLvl val="lvl"/>
          <dgm:resizeHandles val="exact"/>
        </dgm:presLayoutVars>
      </dgm:prSet>
      <dgm:spPr/>
    </dgm:pt>
    <dgm:pt modelId="{62644B12-DE33-4C0F-ACF3-0C68BE1B6173}" type="pres">
      <dgm:prSet presAssocID="{66485F72-B3E6-4C6B-BFB9-9B7B9ABE6250}" presName="tSp" presStyleCnt="0"/>
      <dgm:spPr/>
    </dgm:pt>
    <dgm:pt modelId="{054B5698-850D-4FE0-B074-E97A2326772C}" type="pres">
      <dgm:prSet presAssocID="{66485F72-B3E6-4C6B-BFB9-9B7B9ABE6250}" presName="bSp" presStyleCnt="0"/>
      <dgm:spPr/>
    </dgm:pt>
    <dgm:pt modelId="{A8D82DD4-6A18-4D1F-9DDF-CBB8711F2BE6}" type="pres">
      <dgm:prSet presAssocID="{66485F72-B3E6-4C6B-BFB9-9B7B9ABE6250}" presName="process" presStyleCnt="0"/>
      <dgm:spPr/>
    </dgm:pt>
    <dgm:pt modelId="{091184FD-1452-4A61-BCE1-03CE24C7F6B2}" type="pres">
      <dgm:prSet presAssocID="{22C9E094-4898-4E4F-85B3-9BCF9FE111F0}" presName="composite1" presStyleCnt="0"/>
      <dgm:spPr/>
    </dgm:pt>
    <dgm:pt modelId="{6FAEF570-2E38-4A65-810C-1BC058DD0FDE}" type="pres">
      <dgm:prSet presAssocID="{22C9E094-4898-4E4F-85B3-9BCF9FE111F0}" presName="dummyNode1" presStyleLbl="node1" presStyleIdx="0" presStyleCnt="4"/>
      <dgm:spPr/>
    </dgm:pt>
    <dgm:pt modelId="{9E66591A-F860-41F0-BDDE-366E0A94C2E8}" type="pres">
      <dgm:prSet presAssocID="{22C9E094-4898-4E4F-85B3-9BCF9FE111F0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F2B29-DBCF-4AED-8DE0-D2961F16A145}" type="pres">
      <dgm:prSet presAssocID="{22C9E094-4898-4E4F-85B3-9BCF9FE111F0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5A8B9-2F30-4E9F-B80E-E45CCA1EC6F3}" type="pres">
      <dgm:prSet presAssocID="{22C9E094-4898-4E4F-85B3-9BCF9FE111F0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53667-EBC5-41A3-8117-8C55CF686CCB}" type="pres">
      <dgm:prSet presAssocID="{22C9E094-4898-4E4F-85B3-9BCF9FE111F0}" presName="connSite1" presStyleCnt="0"/>
      <dgm:spPr/>
    </dgm:pt>
    <dgm:pt modelId="{E4536C63-D04C-4C0A-B1AC-26B54B48C9ED}" type="pres">
      <dgm:prSet presAssocID="{778F2708-F4A9-4B4F-932F-CADF7604C1E4}" presName="Name9" presStyleLbl="sibTrans2D1" presStyleIdx="0" presStyleCnt="3"/>
      <dgm:spPr/>
    </dgm:pt>
    <dgm:pt modelId="{D71E17A4-6BA2-46EC-8384-E57D5E5BD9B7}" type="pres">
      <dgm:prSet presAssocID="{E29A2492-9359-421B-95D0-112FCDCED272}" presName="composite2" presStyleCnt="0"/>
      <dgm:spPr/>
    </dgm:pt>
    <dgm:pt modelId="{C957C2B0-D6BA-4F47-B816-11D3A2F779D0}" type="pres">
      <dgm:prSet presAssocID="{E29A2492-9359-421B-95D0-112FCDCED272}" presName="dummyNode2" presStyleLbl="node1" presStyleIdx="0" presStyleCnt="4"/>
      <dgm:spPr/>
    </dgm:pt>
    <dgm:pt modelId="{EF9783B8-4EFF-426C-9593-9CB5675D5AAE}" type="pres">
      <dgm:prSet presAssocID="{E29A2492-9359-421B-95D0-112FCDCED272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32BE4-307D-44AB-81DF-853D01A8D3B9}" type="pres">
      <dgm:prSet presAssocID="{E29A2492-9359-421B-95D0-112FCDCED272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BB4B9-68A8-450C-8D3F-C5E24C27A162}" type="pres">
      <dgm:prSet presAssocID="{E29A2492-9359-421B-95D0-112FCDCED272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043CB64-3B0F-4F90-8B01-DAB23DF6A3C0}" type="pres">
      <dgm:prSet presAssocID="{E29A2492-9359-421B-95D0-112FCDCED272}" presName="connSite2" presStyleCnt="0"/>
      <dgm:spPr/>
    </dgm:pt>
    <dgm:pt modelId="{2CABBD81-09B3-470A-AC08-D64D0849A100}" type="pres">
      <dgm:prSet presAssocID="{86337EDD-B11E-424F-B565-ECAEBDCB015E}" presName="Name18" presStyleLbl="sibTrans2D1" presStyleIdx="1" presStyleCnt="3"/>
      <dgm:spPr/>
    </dgm:pt>
    <dgm:pt modelId="{B8B74022-69A8-49EA-BF45-39E49E07DBBA}" type="pres">
      <dgm:prSet presAssocID="{1BEBD129-E745-4A9D-9514-737C2968FD50}" presName="composite1" presStyleCnt="0"/>
      <dgm:spPr/>
    </dgm:pt>
    <dgm:pt modelId="{140E299B-CA57-43D1-AF15-C97E1FC1A0CC}" type="pres">
      <dgm:prSet presAssocID="{1BEBD129-E745-4A9D-9514-737C2968FD50}" presName="dummyNode1" presStyleLbl="node1" presStyleIdx="1" presStyleCnt="4"/>
      <dgm:spPr/>
    </dgm:pt>
    <dgm:pt modelId="{BE9EB199-6B03-4364-8070-BEB8F9E211CD}" type="pres">
      <dgm:prSet presAssocID="{1BEBD129-E745-4A9D-9514-737C2968FD50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0E445-3AAE-47AA-A9B2-94751BE224BD}" type="pres">
      <dgm:prSet presAssocID="{1BEBD129-E745-4A9D-9514-737C2968FD50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83414-171A-4773-958A-CEABC3C31B16}" type="pres">
      <dgm:prSet presAssocID="{1BEBD129-E745-4A9D-9514-737C2968FD5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F2052BA-C766-4795-8D05-39C6B2C971AD}" type="pres">
      <dgm:prSet presAssocID="{1BEBD129-E745-4A9D-9514-737C2968FD50}" presName="connSite1" presStyleCnt="0"/>
      <dgm:spPr/>
    </dgm:pt>
    <dgm:pt modelId="{093F5B07-4594-4074-8026-1C7DE48FF0A4}" type="pres">
      <dgm:prSet presAssocID="{C175DCCC-7B32-4B05-97B1-FC108B11B050}" presName="Name9" presStyleLbl="sibTrans2D1" presStyleIdx="2" presStyleCnt="3"/>
      <dgm:spPr/>
    </dgm:pt>
    <dgm:pt modelId="{78773621-9456-4A11-80DE-F0E65035763E}" type="pres">
      <dgm:prSet presAssocID="{065F0170-6FC0-45AF-9E79-E41297FBCC78}" presName="composite2" presStyleCnt="0"/>
      <dgm:spPr/>
    </dgm:pt>
    <dgm:pt modelId="{154EB4F6-C136-4EE5-A471-04AC25A1AE20}" type="pres">
      <dgm:prSet presAssocID="{065F0170-6FC0-45AF-9E79-E41297FBCC78}" presName="dummyNode2" presStyleLbl="node1" presStyleIdx="2" presStyleCnt="4"/>
      <dgm:spPr/>
    </dgm:pt>
    <dgm:pt modelId="{B50BB41E-CB27-4BB9-95E2-E59ED038B88D}" type="pres">
      <dgm:prSet presAssocID="{065F0170-6FC0-45AF-9E79-E41297FBCC7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0BC6C-560C-482D-A50B-FEB668E5DAB7}" type="pres">
      <dgm:prSet presAssocID="{065F0170-6FC0-45AF-9E79-E41297FBCC7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76460-7F6A-4C83-8AF8-5A7D4578DB37}" type="pres">
      <dgm:prSet presAssocID="{065F0170-6FC0-45AF-9E79-E41297FBCC7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EB698CF-6612-4A37-B444-7DC9FC7CBA19}" type="pres">
      <dgm:prSet presAssocID="{065F0170-6FC0-45AF-9E79-E41297FBCC78}" presName="connSite2" presStyleCnt="0"/>
      <dgm:spPr/>
    </dgm:pt>
  </dgm:ptLst>
  <dgm:cxnLst>
    <dgm:cxn modelId="{8FD49730-3CA2-4333-B0CB-3470E33E200E}" type="presOf" srcId="{9AEE4A74-E0F5-4837-9AB7-EEEECD66C904}" destId="{B50BB41E-CB27-4BB9-95E2-E59ED038B88D}" srcOrd="0" destOrd="1" presId="urn:microsoft.com/office/officeart/2005/8/layout/hProcess4"/>
    <dgm:cxn modelId="{63F43BC9-D099-4C80-9F76-2D747C73C04A}" srcId="{1BEBD129-E745-4A9D-9514-737C2968FD50}" destId="{17CF127F-5472-45BB-9E78-966415DA6405}" srcOrd="0" destOrd="0" parTransId="{BEFC908F-DDB3-415E-AEAE-802E59C8A0E1}" sibTransId="{1FFF8C08-94D1-42DC-BD8A-62791B1835BC}"/>
    <dgm:cxn modelId="{2C0FB695-345B-4610-9B5B-A397536B65CC}" type="presOf" srcId="{17CF127F-5472-45BB-9E78-966415DA6405}" destId="{BE9EB199-6B03-4364-8070-BEB8F9E211CD}" srcOrd="0" destOrd="0" presId="urn:microsoft.com/office/officeart/2005/8/layout/hProcess4"/>
    <dgm:cxn modelId="{18595CD8-15BE-47CA-AC32-8DB6B20E1F71}" srcId="{66485F72-B3E6-4C6B-BFB9-9B7B9ABE6250}" destId="{22C9E094-4898-4E4F-85B3-9BCF9FE111F0}" srcOrd="0" destOrd="0" parTransId="{1538121D-E8BA-4C85-B2C7-1A8131794B47}" sibTransId="{778F2708-F4A9-4B4F-932F-CADF7604C1E4}"/>
    <dgm:cxn modelId="{9B1A11A8-6D66-4D34-BE07-26D1FA8C96BF}" srcId="{22C9E094-4898-4E4F-85B3-9BCF9FE111F0}" destId="{7E550C28-F125-47A3-9766-469DF52252F9}" srcOrd="3" destOrd="0" parTransId="{E9D0C25A-CE47-4AAE-B07A-1E2E97E474D1}" sibTransId="{1AA25794-BBD5-4584-99BE-C3F50A49E62A}"/>
    <dgm:cxn modelId="{521CCE9A-81DA-468B-A00A-544FCF467005}" type="presOf" srcId="{16E1230E-7199-4A9A-A511-4CBA9385AF7F}" destId="{9E66591A-F860-41F0-BDDE-366E0A94C2E8}" srcOrd="0" destOrd="1" presId="urn:microsoft.com/office/officeart/2005/8/layout/hProcess4"/>
    <dgm:cxn modelId="{2C5E15B8-4728-4030-B580-8FB6F67923E1}" srcId="{22C9E094-4898-4E4F-85B3-9BCF9FE111F0}" destId="{16E1230E-7199-4A9A-A511-4CBA9385AF7F}" srcOrd="1" destOrd="0" parTransId="{60FE77BD-5030-4A43-880D-51BC9B5438BA}" sibTransId="{DC77E76B-EDF1-4CDD-82D9-4D3263AD411D}"/>
    <dgm:cxn modelId="{4652FCFD-3715-4389-A840-EB36D6ADCB26}" srcId="{E29A2492-9359-421B-95D0-112FCDCED272}" destId="{B295FB8B-E557-4A42-A5CA-358D2E1D6003}" srcOrd="1" destOrd="0" parTransId="{B95ABB46-B49C-4483-A08E-085CBED32384}" sibTransId="{B37DB9B5-BEF3-47B2-BAD7-D44E7E20A131}"/>
    <dgm:cxn modelId="{7A4CE4CB-1802-485F-AF78-E4122640718A}" type="presOf" srcId="{03BFAE88-CBD4-4E2A-BD9B-C866C4356FD9}" destId="{B50BB41E-CB27-4BB9-95E2-E59ED038B88D}" srcOrd="0" destOrd="0" presId="urn:microsoft.com/office/officeart/2005/8/layout/hProcess4"/>
    <dgm:cxn modelId="{7028AF15-68C7-40F4-8991-CB5D1AC3550E}" srcId="{065F0170-6FC0-45AF-9E79-E41297FBCC78}" destId="{03BFAE88-CBD4-4E2A-BD9B-C866C4356FD9}" srcOrd="0" destOrd="0" parTransId="{98965808-7E6C-4D22-95FC-BD0A087DA159}" sibTransId="{3CB10D57-F260-4681-AD4C-6061877C0435}"/>
    <dgm:cxn modelId="{20EFA4A8-B7C1-4347-B91D-045E8E460CA2}" type="presOf" srcId="{778F2708-F4A9-4B4F-932F-CADF7604C1E4}" destId="{E4536C63-D04C-4C0A-B1AC-26B54B48C9ED}" srcOrd="0" destOrd="0" presId="urn:microsoft.com/office/officeart/2005/8/layout/hProcess4"/>
    <dgm:cxn modelId="{D9C05285-B768-4BFC-BD7E-3E6BFDE918BE}" type="presOf" srcId="{7E550C28-F125-47A3-9766-469DF52252F9}" destId="{9E66591A-F860-41F0-BDDE-366E0A94C2E8}" srcOrd="0" destOrd="3" presId="urn:microsoft.com/office/officeart/2005/8/layout/hProcess4"/>
    <dgm:cxn modelId="{48E42E95-DF90-4F5F-92EE-586B59BD1739}" type="presOf" srcId="{86337EDD-B11E-424F-B565-ECAEBDCB015E}" destId="{2CABBD81-09B3-470A-AC08-D64D0849A100}" srcOrd="0" destOrd="0" presId="urn:microsoft.com/office/officeart/2005/8/layout/hProcess4"/>
    <dgm:cxn modelId="{96A73DB1-2420-4292-A7D0-003F11E446B2}" type="presOf" srcId="{23A12555-8F4B-4BC1-BFD1-66B7438526B9}" destId="{394F2B29-DBCF-4AED-8DE0-D2961F16A145}" srcOrd="1" destOrd="0" presId="urn:microsoft.com/office/officeart/2005/8/layout/hProcess4"/>
    <dgm:cxn modelId="{DD651F4F-68F5-4C85-9AC8-EC40E1620BE7}" type="presOf" srcId="{3720C5A9-711D-47AA-BE8C-8830489769E8}" destId="{A3932BE4-307D-44AB-81DF-853D01A8D3B9}" srcOrd="1" destOrd="0" presId="urn:microsoft.com/office/officeart/2005/8/layout/hProcess4"/>
    <dgm:cxn modelId="{B943210D-EADB-46EC-829E-7664F1881F74}" type="presOf" srcId="{0AF19D5A-79A3-40C3-B443-B33D3B419228}" destId="{9E66591A-F860-41F0-BDDE-366E0A94C2E8}" srcOrd="0" destOrd="2" presId="urn:microsoft.com/office/officeart/2005/8/layout/hProcess4"/>
    <dgm:cxn modelId="{76402FA0-90E5-4E0E-BED6-FDDBFE4649BA}" srcId="{E29A2492-9359-421B-95D0-112FCDCED272}" destId="{3720C5A9-711D-47AA-BE8C-8830489769E8}" srcOrd="0" destOrd="0" parTransId="{4B165626-D450-48A7-B4FB-368AF7F28693}" sibTransId="{D0AE56D5-8983-4F66-8B1E-A316B6D203EC}"/>
    <dgm:cxn modelId="{7F79A008-3FE7-488A-846B-69D7743EBDB3}" srcId="{22C9E094-4898-4E4F-85B3-9BCF9FE111F0}" destId="{23A12555-8F4B-4BC1-BFD1-66B7438526B9}" srcOrd="0" destOrd="0" parTransId="{51A53DD2-8C3D-4E57-B0F2-16FDDE097185}" sibTransId="{C5306358-B162-4D4B-A82A-7D7AD4745B72}"/>
    <dgm:cxn modelId="{C92A2C1C-3B1C-4C8A-A6A6-C761BA14954C}" type="presOf" srcId="{03BFAE88-CBD4-4E2A-BD9B-C866C4356FD9}" destId="{2810BC6C-560C-482D-A50B-FEB668E5DAB7}" srcOrd="1" destOrd="0" presId="urn:microsoft.com/office/officeart/2005/8/layout/hProcess4"/>
    <dgm:cxn modelId="{FF786512-4F9D-4EEF-B0B2-4A4E29136BFC}" type="presOf" srcId="{E29A2492-9359-421B-95D0-112FCDCED272}" destId="{878BB4B9-68A8-450C-8D3F-C5E24C27A162}" srcOrd="0" destOrd="0" presId="urn:microsoft.com/office/officeart/2005/8/layout/hProcess4"/>
    <dgm:cxn modelId="{252FFB90-449A-4A10-81C9-564B946CAE4A}" type="presOf" srcId="{1BEBD129-E745-4A9D-9514-737C2968FD50}" destId="{2F483414-171A-4773-958A-CEABC3C31B16}" srcOrd="0" destOrd="0" presId="urn:microsoft.com/office/officeart/2005/8/layout/hProcess4"/>
    <dgm:cxn modelId="{7E3108E0-0977-421E-A885-372DF5444FB9}" srcId="{66485F72-B3E6-4C6B-BFB9-9B7B9ABE6250}" destId="{065F0170-6FC0-45AF-9E79-E41297FBCC78}" srcOrd="3" destOrd="0" parTransId="{2B8529B7-E8C0-4279-9DAE-FD65CA43EA9E}" sibTransId="{739BCD2F-6404-4362-8D63-28E63AADD6D8}"/>
    <dgm:cxn modelId="{C0083477-2C64-4E7C-B90D-5C29756F8F38}" type="presOf" srcId="{C175DCCC-7B32-4B05-97B1-FC108B11B050}" destId="{093F5B07-4594-4074-8026-1C7DE48FF0A4}" srcOrd="0" destOrd="0" presId="urn:microsoft.com/office/officeart/2005/8/layout/hProcess4"/>
    <dgm:cxn modelId="{17DB756E-8924-42A3-BF41-98C53A5FFDA6}" srcId="{065F0170-6FC0-45AF-9E79-E41297FBCC78}" destId="{9AEE4A74-E0F5-4837-9AB7-EEEECD66C904}" srcOrd="1" destOrd="0" parTransId="{18CA9A35-CCC4-4605-89F3-BCB5B10C2624}" sibTransId="{BD10F962-B7B7-4957-AEBA-37D4C1F5FB73}"/>
    <dgm:cxn modelId="{1AFE5539-F240-407F-A96A-3002E7B04CB9}" type="presOf" srcId="{3720C5A9-711D-47AA-BE8C-8830489769E8}" destId="{EF9783B8-4EFF-426C-9593-9CB5675D5AAE}" srcOrd="0" destOrd="0" presId="urn:microsoft.com/office/officeart/2005/8/layout/hProcess4"/>
    <dgm:cxn modelId="{AE5CD824-76AA-4DD6-BC5F-5DD9CEDC4194}" srcId="{66485F72-B3E6-4C6B-BFB9-9B7B9ABE6250}" destId="{E29A2492-9359-421B-95D0-112FCDCED272}" srcOrd="1" destOrd="0" parTransId="{3CB89B26-B08E-4B8F-A7B2-8CA4E53FF76B}" sibTransId="{86337EDD-B11E-424F-B565-ECAEBDCB015E}"/>
    <dgm:cxn modelId="{62061979-FBCF-4A78-98D3-DA963EB9E886}" type="presOf" srcId="{23A12555-8F4B-4BC1-BFD1-66B7438526B9}" destId="{9E66591A-F860-41F0-BDDE-366E0A94C2E8}" srcOrd="0" destOrd="0" presId="urn:microsoft.com/office/officeart/2005/8/layout/hProcess4"/>
    <dgm:cxn modelId="{D7B8A140-C266-4974-BE8A-FD5D02560006}" type="presOf" srcId="{16E1230E-7199-4A9A-A511-4CBA9385AF7F}" destId="{394F2B29-DBCF-4AED-8DE0-D2961F16A145}" srcOrd="1" destOrd="1" presId="urn:microsoft.com/office/officeart/2005/8/layout/hProcess4"/>
    <dgm:cxn modelId="{0EE2F4A5-E35A-4648-91A4-26D9871F3C15}" type="presOf" srcId="{B295FB8B-E557-4A42-A5CA-358D2E1D6003}" destId="{A3932BE4-307D-44AB-81DF-853D01A8D3B9}" srcOrd="1" destOrd="1" presId="urn:microsoft.com/office/officeart/2005/8/layout/hProcess4"/>
    <dgm:cxn modelId="{A903D9AC-0706-44D6-89B6-6FBA2240D6E1}" type="presOf" srcId="{22C9E094-4898-4E4F-85B3-9BCF9FE111F0}" destId="{3DE5A8B9-2F30-4E9F-B80E-E45CCA1EC6F3}" srcOrd="0" destOrd="0" presId="urn:microsoft.com/office/officeart/2005/8/layout/hProcess4"/>
    <dgm:cxn modelId="{4A4DD1E3-D691-492E-8F90-5BD5D40E77DB}" srcId="{66485F72-B3E6-4C6B-BFB9-9B7B9ABE6250}" destId="{1BEBD129-E745-4A9D-9514-737C2968FD50}" srcOrd="2" destOrd="0" parTransId="{90771046-52EC-4AF6-8FBD-7B35F028BA69}" sibTransId="{C175DCCC-7B32-4B05-97B1-FC108B11B050}"/>
    <dgm:cxn modelId="{5A53F046-352A-4CF5-886F-21D22A9491A3}" type="presOf" srcId="{B295FB8B-E557-4A42-A5CA-358D2E1D6003}" destId="{EF9783B8-4EFF-426C-9593-9CB5675D5AAE}" srcOrd="0" destOrd="1" presId="urn:microsoft.com/office/officeart/2005/8/layout/hProcess4"/>
    <dgm:cxn modelId="{CA24825D-85DB-44A9-AC61-2FB77C55052F}" type="presOf" srcId="{065F0170-6FC0-45AF-9E79-E41297FBCC78}" destId="{91276460-7F6A-4C83-8AF8-5A7D4578DB37}" srcOrd="0" destOrd="0" presId="urn:microsoft.com/office/officeart/2005/8/layout/hProcess4"/>
    <dgm:cxn modelId="{28B3243E-3D34-4C7E-88EE-5867E7A98D40}" type="presOf" srcId="{7E550C28-F125-47A3-9766-469DF52252F9}" destId="{394F2B29-DBCF-4AED-8DE0-D2961F16A145}" srcOrd="1" destOrd="3" presId="urn:microsoft.com/office/officeart/2005/8/layout/hProcess4"/>
    <dgm:cxn modelId="{BE2EEBAB-DEB7-4818-8C82-94B3DB71E285}" type="presOf" srcId="{0AF19D5A-79A3-40C3-B443-B33D3B419228}" destId="{394F2B29-DBCF-4AED-8DE0-D2961F16A145}" srcOrd="1" destOrd="2" presId="urn:microsoft.com/office/officeart/2005/8/layout/hProcess4"/>
    <dgm:cxn modelId="{815744E6-3E7D-4F05-9834-8CA62326D50C}" srcId="{22C9E094-4898-4E4F-85B3-9BCF9FE111F0}" destId="{0AF19D5A-79A3-40C3-B443-B33D3B419228}" srcOrd="2" destOrd="0" parTransId="{5798DC6A-7A86-4802-AF52-52E8011649F1}" sibTransId="{C06D11B7-C2C8-4B8A-93D9-676ED2D39BB9}"/>
    <dgm:cxn modelId="{EBBED8E9-8984-461B-97AE-AF4433257FDE}" type="presOf" srcId="{66485F72-B3E6-4C6B-BFB9-9B7B9ABE6250}" destId="{7E6789B2-7E8E-4912-BEEF-953E8263AED8}" srcOrd="0" destOrd="0" presId="urn:microsoft.com/office/officeart/2005/8/layout/hProcess4"/>
    <dgm:cxn modelId="{2205DB56-34C2-45E2-A2AD-126700D49B97}" type="presOf" srcId="{17CF127F-5472-45BB-9E78-966415DA6405}" destId="{FC20E445-3AAE-47AA-A9B2-94751BE224BD}" srcOrd="1" destOrd="0" presId="urn:microsoft.com/office/officeart/2005/8/layout/hProcess4"/>
    <dgm:cxn modelId="{75D5C1F5-B931-413D-886C-D4EBEE6875B8}" type="presOf" srcId="{9AEE4A74-E0F5-4837-9AB7-EEEECD66C904}" destId="{2810BC6C-560C-482D-A50B-FEB668E5DAB7}" srcOrd="1" destOrd="1" presId="urn:microsoft.com/office/officeart/2005/8/layout/hProcess4"/>
    <dgm:cxn modelId="{22719880-8566-46BB-80BD-9A31856B5AA1}" type="presParOf" srcId="{7E6789B2-7E8E-4912-BEEF-953E8263AED8}" destId="{62644B12-DE33-4C0F-ACF3-0C68BE1B6173}" srcOrd="0" destOrd="0" presId="urn:microsoft.com/office/officeart/2005/8/layout/hProcess4"/>
    <dgm:cxn modelId="{2F906112-F0B6-46E8-A1A0-D0827A28F0EF}" type="presParOf" srcId="{7E6789B2-7E8E-4912-BEEF-953E8263AED8}" destId="{054B5698-850D-4FE0-B074-E97A2326772C}" srcOrd="1" destOrd="0" presId="urn:microsoft.com/office/officeart/2005/8/layout/hProcess4"/>
    <dgm:cxn modelId="{D5A0B285-AE52-47BA-B8D7-EF4810635ABD}" type="presParOf" srcId="{7E6789B2-7E8E-4912-BEEF-953E8263AED8}" destId="{A8D82DD4-6A18-4D1F-9DDF-CBB8711F2BE6}" srcOrd="2" destOrd="0" presId="urn:microsoft.com/office/officeart/2005/8/layout/hProcess4"/>
    <dgm:cxn modelId="{567406F5-FBBE-46E7-954C-A42B6FFA3666}" type="presParOf" srcId="{A8D82DD4-6A18-4D1F-9DDF-CBB8711F2BE6}" destId="{091184FD-1452-4A61-BCE1-03CE24C7F6B2}" srcOrd="0" destOrd="0" presId="urn:microsoft.com/office/officeart/2005/8/layout/hProcess4"/>
    <dgm:cxn modelId="{D16DFFFA-76C5-466C-9865-D57EFD89E2F9}" type="presParOf" srcId="{091184FD-1452-4A61-BCE1-03CE24C7F6B2}" destId="{6FAEF570-2E38-4A65-810C-1BC058DD0FDE}" srcOrd="0" destOrd="0" presId="urn:microsoft.com/office/officeart/2005/8/layout/hProcess4"/>
    <dgm:cxn modelId="{D1D956C2-2ABE-49D3-8D44-99DA029E11F3}" type="presParOf" srcId="{091184FD-1452-4A61-BCE1-03CE24C7F6B2}" destId="{9E66591A-F860-41F0-BDDE-366E0A94C2E8}" srcOrd="1" destOrd="0" presId="urn:microsoft.com/office/officeart/2005/8/layout/hProcess4"/>
    <dgm:cxn modelId="{18D5EED1-6092-4459-8B86-2F245D8A7F5C}" type="presParOf" srcId="{091184FD-1452-4A61-BCE1-03CE24C7F6B2}" destId="{394F2B29-DBCF-4AED-8DE0-D2961F16A145}" srcOrd="2" destOrd="0" presId="urn:microsoft.com/office/officeart/2005/8/layout/hProcess4"/>
    <dgm:cxn modelId="{15D74232-3AB6-489C-B0D3-0FD210B99491}" type="presParOf" srcId="{091184FD-1452-4A61-BCE1-03CE24C7F6B2}" destId="{3DE5A8B9-2F30-4E9F-B80E-E45CCA1EC6F3}" srcOrd="3" destOrd="0" presId="urn:microsoft.com/office/officeart/2005/8/layout/hProcess4"/>
    <dgm:cxn modelId="{391D4513-B25E-4499-ACD8-D54516736797}" type="presParOf" srcId="{091184FD-1452-4A61-BCE1-03CE24C7F6B2}" destId="{2C553667-EBC5-41A3-8117-8C55CF686CCB}" srcOrd="4" destOrd="0" presId="urn:microsoft.com/office/officeart/2005/8/layout/hProcess4"/>
    <dgm:cxn modelId="{11FE7D7C-3D68-4C9F-9F18-EB2D97F7DA09}" type="presParOf" srcId="{A8D82DD4-6A18-4D1F-9DDF-CBB8711F2BE6}" destId="{E4536C63-D04C-4C0A-B1AC-26B54B48C9ED}" srcOrd="1" destOrd="0" presId="urn:microsoft.com/office/officeart/2005/8/layout/hProcess4"/>
    <dgm:cxn modelId="{8E712004-88DD-40BE-BB4E-9C1F6C059702}" type="presParOf" srcId="{A8D82DD4-6A18-4D1F-9DDF-CBB8711F2BE6}" destId="{D71E17A4-6BA2-46EC-8384-E57D5E5BD9B7}" srcOrd="2" destOrd="0" presId="urn:microsoft.com/office/officeart/2005/8/layout/hProcess4"/>
    <dgm:cxn modelId="{AEBA37A0-8635-4F9B-B25F-7839956B6401}" type="presParOf" srcId="{D71E17A4-6BA2-46EC-8384-E57D5E5BD9B7}" destId="{C957C2B0-D6BA-4F47-B816-11D3A2F779D0}" srcOrd="0" destOrd="0" presId="urn:microsoft.com/office/officeart/2005/8/layout/hProcess4"/>
    <dgm:cxn modelId="{F859A3BB-B92A-43EB-92C1-43FCCD27D92B}" type="presParOf" srcId="{D71E17A4-6BA2-46EC-8384-E57D5E5BD9B7}" destId="{EF9783B8-4EFF-426C-9593-9CB5675D5AAE}" srcOrd="1" destOrd="0" presId="urn:microsoft.com/office/officeart/2005/8/layout/hProcess4"/>
    <dgm:cxn modelId="{D8CC401F-0CEB-48FA-A2FA-0C7983C77FC6}" type="presParOf" srcId="{D71E17A4-6BA2-46EC-8384-E57D5E5BD9B7}" destId="{A3932BE4-307D-44AB-81DF-853D01A8D3B9}" srcOrd="2" destOrd="0" presId="urn:microsoft.com/office/officeart/2005/8/layout/hProcess4"/>
    <dgm:cxn modelId="{BE44BFD4-9AF4-4CD3-8BB4-316D972D0F3A}" type="presParOf" srcId="{D71E17A4-6BA2-46EC-8384-E57D5E5BD9B7}" destId="{878BB4B9-68A8-450C-8D3F-C5E24C27A162}" srcOrd="3" destOrd="0" presId="urn:microsoft.com/office/officeart/2005/8/layout/hProcess4"/>
    <dgm:cxn modelId="{C1F94E75-3E99-4840-8BAA-5BFE266BF443}" type="presParOf" srcId="{D71E17A4-6BA2-46EC-8384-E57D5E5BD9B7}" destId="{2043CB64-3B0F-4F90-8B01-DAB23DF6A3C0}" srcOrd="4" destOrd="0" presId="urn:microsoft.com/office/officeart/2005/8/layout/hProcess4"/>
    <dgm:cxn modelId="{17361B1E-F50A-433F-ABD0-9AD7640174C5}" type="presParOf" srcId="{A8D82DD4-6A18-4D1F-9DDF-CBB8711F2BE6}" destId="{2CABBD81-09B3-470A-AC08-D64D0849A100}" srcOrd="3" destOrd="0" presId="urn:microsoft.com/office/officeart/2005/8/layout/hProcess4"/>
    <dgm:cxn modelId="{27633FE2-B221-42FD-BD1A-8CDB58A18BF7}" type="presParOf" srcId="{A8D82DD4-6A18-4D1F-9DDF-CBB8711F2BE6}" destId="{B8B74022-69A8-49EA-BF45-39E49E07DBBA}" srcOrd="4" destOrd="0" presId="urn:microsoft.com/office/officeart/2005/8/layout/hProcess4"/>
    <dgm:cxn modelId="{8C8338F8-BAD5-4366-B7EB-DFC337414072}" type="presParOf" srcId="{B8B74022-69A8-49EA-BF45-39E49E07DBBA}" destId="{140E299B-CA57-43D1-AF15-C97E1FC1A0CC}" srcOrd="0" destOrd="0" presId="urn:microsoft.com/office/officeart/2005/8/layout/hProcess4"/>
    <dgm:cxn modelId="{BE60BC32-53CF-468C-8A4E-E3E2F0F65239}" type="presParOf" srcId="{B8B74022-69A8-49EA-BF45-39E49E07DBBA}" destId="{BE9EB199-6B03-4364-8070-BEB8F9E211CD}" srcOrd="1" destOrd="0" presId="urn:microsoft.com/office/officeart/2005/8/layout/hProcess4"/>
    <dgm:cxn modelId="{D25F78A7-3A03-491B-8E2E-FF9465B02D6B}" type="presParOf" srcId="{B8B74022-69A8-49EA-BF45-39E49E07DBBA}" destId="{FC20E445-3AAE-47AA-A9B2-94751BE224BD}" srcOrd="2" destOrd="0" presId="urn:microsoft.com/office/officeart/2005/8/layout/hProcess4"/>
    <dgm:cxn modelId="{0AEABA27-3BDA-4AA3-B992-683BE6D3A882}" type="presParOf" srcId="{B8B74022-69A8-49EA-BF45-39E49E07DBBA}" destId="{2F483414-171A-4773-958A-CEABC3C31B16}" srcOrd="3" destOrd="0" presId="urn:microsoft.com/office/officeart/2005/8/layout/hProcess4"/>
    <dgm:cxn modelId="{955834E7-302E-48BA-9D36-F779901DD2AB}" type="presParOf" srcId="{B8B74022-69A8-49EA-BF45-39E49E07DBBA}" destId="{5F2052BA-C766-4795-8D05-39C6B2C971AD}" srcOrd="4" destOrd="0" presId="urn:microsoft.com/office/officeart/2005/8/layout/hProcess4"/>
    <dgm:cxn modelId="{41521E64-8002-43EF-9CAD-95F51351B626}" type="presParOf" srcId="{A8D82DD4-6A18-4D1F-9DDF-CBB8711F2BE6}" destId="{093F5B07-4594-4074-8026-1C7DE48FF0A4}" srcOrd="5" destOrd="0" presId="urn:microsoft.com/office/officeart/2005/8/layout/hProcess4"/>
    <dgm:cxn modelId="{9152054B-D5BF-40D1-8FBA-D48C25DE9BBD}" type="presParOf" srcId="{A8D82DD4-6A18-4D1F-9DDF-CBB8711F2BE6}" destId="{78773621-9456-4A11-80DE-F0E65035763E}" srcOrd="6" destOrd="0" presId="urn:microsoft.com/office/officeart/2005/8/layout/hProcess4"/>
    <dgm:cxn modelId="{23FDD35C-9D62-4692-B070-9EB2821A1920}" type="presParOf" srcId="{78773621-9456-4A11-80DE-F0E65035763E}" destId="{154EB4F6-C136-4EE5-A471-04AC25A1AE20}" srcOrd="0" destOrd="0" presId="urn:microsoft.com/office/officeart/2005/8/layout/hProcess4"/>
    <dgm:cxn modelId="{90BDA287-E1C1-413F-AF61-87DF75A82E03}" type="presParOf" srcId="{78773621-9456-4A11-80DE-F0E65035763E}" destId="{B50BB41E-CB27-4BB9-95E2-E59ED038B88D}" srcOrd="1" destOrd="0" presId="urn:microsoft.com/office/officeart/2005/8/layout/hProcess4"/>
    <dgm:cxn modelId="{C9E3C006-89A8-4104-9DA2-01EFA3F2D4DD}" type="presParOf" srcId="{78773621-9456-4A11-80DE-F0E65035763E}" destId="{2810BC6C-560C-482D-A50B-FEB668E5DAB7}" srcOrd="2" destOrd="0" presId="urn:microsoft.com/office/officeart/2005/8/layout/hProcess4"/>
    <dgm:cxn modelId="{161A4B73-D05C-49AD-BF77-9868BAFC1EEF}" type="presParOf" srcId="{78773621-9456-4A11-80DE-F0E65035763E}" destId="{91276460-7F6A-4C83-8AF8-5A7D4578DB37}" srcOrd="3" destOrd="0" presId="urn:microsoft.com/office/officeart/2005/8/layout/hProcess4"/>
    <dgm:cxn modelId="{4559D06E-103F-4BEA-AEA3-ACF18DFE2D5D}" type="presParOf" srcId="{78773621-9456-4A11-80DE-F0E65035763E}" destId="{7EB698CF-6612-4A37-B444-7DC9FC7CBA1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6591A-F860-41F0-BDDE-366E0A94C2E8}">
      <dsp:nvSpPr>
        <dsp:cNvPr id="0" name=""/>
        <dsp:cNvSpPr/>
      </dsp:nvSpPr>
      <dsp:spPr>
        <a:xfrm>
          <a:off x="4916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Initial Conditions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Forces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Moments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Inertia &amp; Mass</a:t>
          </a:r>
          <a:endParaRPr lang="en-US" sz="1300" kern="1200" dirty="0"/>
        </a:p>
      </dsp:txBody>
      <dsp:txXfrm>
        <a:off x="42747" y="1925209"/>
        <a:ext cx="1917460" cy="1215980"/>
      </dsp:txXfrm>
    </dsp:sp>
    <dsp:sp modelId="{E4536C63-D04C-4C0A-B1AC-26B54B48C9ED}">
      <dsp:nvSpPr>
        <dsp:cNvPr id="0" name=""/>
        <dsp:cNvSpPr/>
      </dsp:nvSpPr>
      <dsp:spPr>
        <a:xfrm>
          <a:off x="1133325" y="2308811"/>
          <a:ext cx="2153866" cy="2153866"/>
        </a:xfrm>
        <a:prstGeom prst="leftCircularArrow">
          <a:avLst>
            <a:gd name="adj1" fmla="val 2951"/>
            <a:gd name="adj2" fmla="val 361384"/>
            <a:gd name="adj3" fmla="val 2136895"/>
            <a:gd name="adj4" fmla="val 9024489"/>
            <a:gd name="adj5" fmla="val 34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E5A8B9-2F30-4E9F-B80E-E45CCA1EC6F3}">
      <dsp:nvSpPr>
        <dsp:cNvPr id="0" name=""/>
        <dsp:cNvSpPr/>
      </dsp:nvSpPr>
      <dsp:spPr>
        <a:xfrm>
          <a:off x="447832" y="3179021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6DOF</a:t>
          </a:r>
          <a:endParaRPr lang="en-US" sz="2500" kern="1200" dirty="0"/>
        </a:p>
      </dsp:txBody>
      <dsp:txXfrm>
        <a:off x="468467" y="3199656"/>
        <a:ext cx="1730394" cy="663262"/>
      </dsp:txXfrm>
    </dsp:sp>
    <dsp:sp modelId="{EF9783B8-4EFF-426C-9593-9CB5675D5AAE}">
      <dsp:nvSpPr>
        <dsp:cNvPr id="0" name=""/>
        <dsp:cNvSpPr/>
      </dsp:nvSpPr>
      <dsp:spPr>
        <a:xfrm>
          <a:off x="2522134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Evaluation of 12 equation for given set of inputs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Appling </a:t>
          </a:r>
          <a:r>
            <a:rPr lang="en-US" sz="1300" b="1" kern="1200" dirty="0" smtClean="0"/>
            <a:t>RK4</a:t>
          </a:r>
          <a:r>
            <a:rPr lang="en-US" sz="1300" kern="1200" dirty="0" smtClean="0"/>
            <a:t> in order to evaluate the next state.</a:t>
          </a:r>
          <a:endParaRPr lang="en-US" sz="1300" kern="1200" dirty="0"/>
        </a:p>
      </dsp:txBody>
      <dsp:txXfrm>
        <a:off x="2559965" y="2277476"/>
        <a:ext cx="1917460" cy="1215980"/>
      </dsp:txXfrm>
    </dsp:sp>
    <dsp:sp modelId="{2CABBD81-09B3-470A-AC08-D64D0849A100}">
      <dsp:nvSpPr>
        <dsp:cNvPr id="0" name=""/>
        <dsp:cNvSpPr/>
      </dsp:nvSpPr>
      <dsp:spPr>
        <a:xfrm>
          <a:off x="3633934" y="891532"/>
          <a:ext cx="2408543" cy="2408543"/>
        </a:xfrm>
        <a:prstGeom prst="circularArrow">
          <a:avLst>
            <a:gd name="adj1" fmla="val 2639"/>
            <a:gd name="adj2" fmla="val 320823"/>
            <a:gd name="adj3" fmla="val 19503666"/>
            <a:gd name="adj4" fmla="val 12575511"/>
            <a:gd name="adj5" fmla="val 307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BB4B9-68A8-450C-8D3F-C5E24C27A162}">
      <dsp:nvSpPr>
        <dsp:cNvPr id="0" name=""/>
        <dsp:cNvSpPr/>
      </dsp:nvSpPr>
      <dsp:spPr>
        <a:xfrm>
          <a:off x="2965050" y="1535112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RBD Solver</a:t>
          </a:r>
          <a:endParaRPr lang="en-US" sz="2500" kern="1200" dirty="0"/>
        </a:p>
      </dsp:txBody>
      <dsp:txXfrm>
        <a:off x="2985685" y="1555747"/>
        <a:ext cx="1730394" cy="663262"/>
      </dsp:txXfrm>
    </dsp:sp>
    <dsp:sp modelId="{BE9EB199-6B03-4364-8070-BEB8F9E211CD}">
      <dsp:nvSpPr>
        <dsp:cNvPr id="0" name=""/>
        <dsp:cNvSpPr/>
      </dsp:nvSpPr>
      <dsp:spPr>
        <a:xfrm>
          <a:off x="5039353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Solving state by state using RBD Solver</a:t>
          </a:r>
          <a:endParaRPr lang="en-US" sz="1300" kern="1200" dirty="0"/>
        </a:p>
      </dsp:txBody>
      <dsp:txXfrm>
        <a:off x="5077184" y="1925209"/>
        <a:ext cx="1917460" cy="1215980"/>
      </dsp:txXfrm>
    </dsp:sp>
    <dsp:sp modelId="{093F5B07-4594-4074-8026-1C7DE48FF0A4}">
      <dsp:nvSpPr>
        <dsp:cNvPr id="0" name=""/>
        <dsp:cNvSpPr/>
      </dsp:nvSpPr>
      <dsp:spPr>
        <a:xfrm>
          <a:off x="6167762" y="2308811"/>
          <a:ext cx="2153866" cy="2153866"/>
        </a:xfrm>
        <a:prstGeom prst="leftCircularArrow">
          <a:avLst>
            <a:gd name="adj1" fmla="val 2951"/>
            <a:gd name="adj2" fmla="val 361384"/>
            <a:gd name="adj3" fmla="val 2136895"/>
            <a:gd name="adj4" fmla="val 9024489"/>
            <a:gd name="adj5" fmla="val 34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83414-171A-4773-958A-CEABC3C31B16}">
      <dsp:nvSpPr>
        <dsp:cNvPr id="0" name=""/>
        <dsp:cNvSpPr/>
      </dsp:nvSpPr>
      <dsp:spPr>
        <a:xfrm>
          <a:off x="5482269" y="3179021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Solving</a:t>
          </a:r>
          <a:endParaRPr lang="en-US" sz="2500" kern="1200" dirty="0"/>
        </a:p>
      </dsp:txBody>
      <dsp:txXfrm>
        <a:off x="5502904" y="3199656"/>
        <a:ext cx="1730394" cy="663262"/>
      </dsp:txXfrm>
    </dsp:sp>
    <dsp:sp modelId="{B50BB41E-CB27-4BB9-95E2-E59ED038B88D}">
      <dsp:nvSpPr>
        <dsp:cNvPr id="0" name=""/>
        <dsp:cNvSpPr/>
      </dsp:nvSpPr>
      <dsp:spPr>
        <a:xfrm>
          <a:off x="7556572" y="1887378"/>
          <a:ext cx="1993122" cy="1643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Using Simulink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Using ode45</a:t>
          </a:r>
          <a:endParaRPr lang="en-US" sz="1300" kern="1200" dirty="0"/>
        </a:p>
      </dsp:txBody>
      <dsp:txXfrm>
        <a:off x="7594403" y="2277476"/>
        <a:ext cx="1917460" cy="1215980"/>
      </dsp:txXfrm>
    </dsp:sp>
    <dsp:sp modelId="{91276460-7F6A-4C83-8AF8-5A7D4578DB37}">
      <dsp:nvSpPr>
        <dsp:cNvPr id="0" name=""/>
        <dsp:cNvSpPr/>
      </dsp:nvSpPr>
      <dsp:spPr>
        <a:xfrm>
          <a:off x="7999488" y="1535112"/>
          <a:ext cx="1771664" cy="704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Verifying</a:t>
          </a:r>
          <a:endParaRPr lang="en-US" sz="2500" kern="1200" dirty="0"/>
        </a:p>
      </dsp:txBody>
      <dsp:txXfrm>
        <a:off x="8020123" y="1555747"/>
        <a:ext cx="1730394" cy="66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1</a:t>
            </a:r>
            <a:br>
              <a:rPr lang="en-GB" dirty="0"/>
            </a:br>
            <a:r>
              <a:rPr lang="en-GB" sz="20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Autopilot literature review</a:t>
            </a:r>
            <a: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7A4A-A037-4396-A223-81C912D7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528D1-7BE8-4425-A71A-8DE698314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957805" cy="3416300"/>
              </a:xfrm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Now we are dealing with an aircraft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𝑠𝑦𝑚𝑚𝑒𝑡𝑟𝑦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𝑐𝑜𝑛𝑑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528D1-7BE8-4425-A71A-8DE698314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957805" cy="3416300"/>
              </a:xfrm>
              <a:blipFill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1FAF8A-903D-4F99-BDBE-5858B7ED00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5"/>
          <a:stretch/>
        </p:blipFill>
        <p:spPr bwMode="auto">
          <a:xfrm>
            <a:off x="7329721" y="2295426"/>
            <a:ext cx="3279185" cy="3854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F238A4-3292-4859-8290-4A4B4814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46" y="2372074"/>
            <a:ext cx="3360861" cy="394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5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CDEA19-1749-477C-8189-FD4CF7999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03" y="2475864"/>
            <a:ext cx="4240063" cy="409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58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33E-8608-4D33-BAE7-13DBBF4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Let’s apply the above transformation on the gravitational force of the airplane as following:</a:t>
                </a:r>
              </a:p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𝑚𝑔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0F6117-0D32-4B7E-A24D-CBFBA73070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9288780" y="3354492"/>
            <a:ext cx="2903220" cy="2529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217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63E8-70F2-4C8E-B756-1F00E7C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Then: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3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1E5-1836-4342-BEE5-9B660510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eqArr>
                                        <m:eqArr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</m:eqAr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</m:eqArr>
                                        </m:e>
                                      </m:acc>
                                    </m:e>
                                  </m:eqAr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8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0AF-B115-4DCB-9736-595C45DC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970F-D778-480C-9A78-F38283C0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EOM’s are coupled, nonlinear and first order DE.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Difference bet. Body &amp; inertial Axes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 axes: they are a set of axes which are fixed at the body in its translational and rotations.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Inertial axes: they are a set of axes which are fixed at a specified position on the ground.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7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5BE-249A-4E17-A7CB-B58B64E7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3DFA-C106-48B3-BEE6-B6C395AE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Pitch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rotation about y-axis.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AOA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due to a difference between the direction of flow and the 	plane wing.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Sideslip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due to lateral deviation between the plane and 	the direction of the flow.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Yaw angle (heading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it’s formed due to due to the rotation about z-axis.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6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3CDC-D3D3-4CD5-B62B-B22125E2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solving algorithms for 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3B85-D5EC-48A5-BEC3-6F90A852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254" y="2370106"/>
            <a:ext cx="3141878" cy="576262"/>
          </a:xfrm>
        </p:spPr>
        <p:txBody>
          <a:bodyPr/>
          <a:lstStyle/>
          <a:p>
            <a:r>
              <a:rPr lang="en-US" sz="2000" dirty="0"/>
              <a:t>One-step methods, like: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B772-92A8-4085-88A8-F64EAB2E25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Euler-Cauchy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Improved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Raunge-Kutta</a:t>
            </a: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Backward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B838-3899-45D5-B42F-542820D5C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431" y="2370106"/>
            <a:ext cx="3147009" cy="1043052"/>
          </a:xfrm>
        </p:spPr>
        <p:txBody>
          <a:bodyPr/>
          <a:lstStyle/>
          <a:p>
            <a:pPr algn="ctr"/>
            <a:r>
              <a:rPr lang="en-US" sz="2000" dirty="0"/>
              <a:t>Multistep methods, like: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4F04DF-E9D7-40BC-8B5E-5D86AC04CE8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068147" y="3179763"/>
            <a:ext cx="3591583" cy="2847293"/>
          </a:xfrm>
        </p:spPr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Adams-Bash forth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Adams-Moulton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B37F0-B7DD-4587-A36C-06FC3196D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 Other methods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CDDABA-9C29-4E4E-B985-A2EAABC30DD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74028" y="3179762"/>
            <a:ext cx="4417971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integrator methods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Research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FD7D-B8E9-4347-B6D5-B04AE7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2" y="2398226"/>
            <a:ext cx="8825659" cy="1203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500" b="1" dirty="0">
                <a:cs typeface="+mj-cs"/>
              </a:rPr>
              <a:t>Autopilot</a:t>
            </a:r>
            <a:r>
              <a:rPr lang="en-GB" dirty="0">
                <a:cs typeface="+mj-cs"/>
              </a:rPr>
              <a:t> </a:t>
            </a: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cs typeface="+mj-cs"/>
              </a:rPr>
              <a:t>An autopilot is a system that allows an airplane to navigate without the need for constant manual control by a human operator </a:t>
            </a:r>
            <a:endParaRPr lang="ar-EG" sz="2000" dirty="0">
              <a:cs typeface="+mj-cs"/>
            </a:endParaRP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21EC7-B033-436F-AEBD-9B57089015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3812395"/>
            <a:ext cx="4627983" cy="2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F43-1986-4D0C-B597-998C2FA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The chosen method for solving the aircraft EOM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ED42-2AFC-48A8-B246-5400FC417E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to use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Raunge-Kutta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since its one of the most accurate one step methods used in the numerical solutions, in addition it’s the method used in the MATLAB ODE45 algorithm.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DAB2-2BD9-4EB0-9E41-6BB2A4A0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FAFF0A-4638-4644-8D99-8E9DA2EE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70" y="2891631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9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Solver for the RBD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2841027"/>
              </p:ext>
            </p:extLst>
          </p:nvPr>
        </p:nvGraphicFramePr>
        <p:xfrm>
          <a:off x="1117599" y="719666"/>
          <a:ext cx="97760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5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A9AF-5EC7-431E-AC88-92A7FB7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Inputs and outputs of Autopilot system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A371-BE39-420E-AC8D-C6B3C963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inputs 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Control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Radio Control Receivers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MAVLink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Streams,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ground control stations or companion computers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 inputs:</a:t>
            </a: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GPS, Compass, Airspeed, Rangefinders, IMU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Management Unit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Received Signal Strength Input (RSSI)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 Airspeed Sensors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E1DE-438B-48DE-8811-C1D3E1D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outputs of Autopilot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5FCB-E919-4E1E-9411-97EDC805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90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Outputs 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ESCs (electronic circuit that controls and regulates the speed of an electric motor) for motors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Servos for control surfaces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Telemetry data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Actuators and General Purpose I/O like LEDs, buzzers etc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ar-E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20AE-B5AA-4B8A-B25C-32CC5E8A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48" y="3508829"/>
            <a:ext cx="3524729" cy="25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42C-BF83-408F-A497-FB38A80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the role of the pilot in an airplane equipped with an autopilot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0F61-8D19-4B8C-8858-93916948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8" y="2780781"/>
            <a:ext cx="5152540" cy="342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pilot sets the flight plan and turn on the autopilot sometimes the pilot reprograms the autopilot in case if worked incorrectly. autopilot is not smart enough to fly a plane by It self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E74C-D672-4F0C-B13D-B7EDC0013E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84" y="2416628"/>
            <a:ext cx="4535813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9F1-D6D8-4089-A1C5-EF51C8B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What is the difference between Autopilot &amp; SAS? 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98C6-218C-49D1-B841-5915402C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SAS (Stability augmentation system) generally used during low and slow maneuvering where the pilot may be making constant attitude changes in preparation for landing.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Autopilot do same functions as SAS in addition it provides more functions ,Autopilot Is more sophisticated than SAS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5B03-F68B-4CF4-BAEF-B517C3A0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onboard sensors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DDF3-6F53-498B-82E6-D31C6F75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Sensors provide the autopilot computers with data like speed, coordinates, position so the computers can estimate the states and give the correct control actions to the actuators for example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Gyroscope an IMU supplies the autopilot with position data so if the airplane in incorrect position it gives the actuator signal so that it can adjust position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0F846-0C95-4461-972F-73E6CEBD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91" y="4088622"/>
            <a:ext cx="3115550" cy="27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144D-CB41-458F-917B-D6B1F42A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007979"/>
          </a:xfrm>
        </p:spPr>
        <p:txBody>
          <a:bodyPr/>
          <a:lstStyle/>
          <a:p>
            <a:r>
              <a:rPr lang="en-US" dirty="0"/>
              <a:t>Flight Mechanics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1785-CA69-411D-B179-13137AA5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78" y="2174033"/>
            <a:ext cx="9560735" cy="362055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is rigid which means the mass is constant and there is no change in geometry (Stress calculations are neglected).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a body axes at the center of mass of the rigid body.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6EA-76D6-4F4B-BFA8-BED4EE7E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54954" y="2603500"/>
                <a:ext cx="4825158" cy="3890606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Kinetics equations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54954" y="2603500"/>
                <a:ext cx="4825158" cy="3890606"/>
              </a:xfrm>
              <a:blipFill>
                <a:blip r:embed="rId2"/>
                <a:stretch>
                  <a:fillRect l="-1010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C3903E-B782-481D-9DE4-4FF5226B7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Kinematics equations: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C3903E-B782-481D-9DE4-4FF5226B7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84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34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664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CIDFont+F2</vt:lpstr>
      <vt:lpstr>Times New Roman</vt:lpstr>
      <vt:lpstr>Wingdings 3</vt:lpstr>
      <vt:lpstr>Ion Boardroom</vt:lpstr>
      <vt:lpstr>Task 1 Autopilot literature review </vt:lpstr>
      <vt:lpstr>Research questions </vt:lpstr>
      <vt:lpstr>Inputs and outputs of Autopilot system</vt:lpstr>
      <vt:lpstr>Inputs and outputs of Autopilot system</vt:lpstr>
      <vt:lpstr>the role of the pilot in an airplane equipped with an autopilot</vt:lpstr>
      <vt:lpstr>What is the difference between Autopilot &amp; SAS? </vt:lpstr>
      <vt:lpstr>Role of onboard sensors 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numerical solving algorithms for ODE</vt:lpstr>
      <vt:lpstr>The chosen method for solving the aircraft EOM</vt:lpstr>
      <vt:lpstr>Numerical Solver for the RBD Equations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OWNER</cp:lastModifiedBy>
  <cp:revision>53</cp:revision>
  <dcterms:created xsi:type="dcterms:W3CDTF">2022-02-26T18:41:00Z</dcterms:created>
  <dcterms:modified xsi:type="dcterms:W3CDTF">2022-03-04T21:59:15Z</dcterms:modified>
</cp:coreProperties>
</file>