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6" r:id="rId3"/>
    <p:sldId id="264" r:id="rId4"/>
    <p:sldId id="258" r:id="rId5"/>
    <p:sldId id="260" r:id="rId6"/>
    <p:sldId id="259" r:id="rId7"/>
    <p:sldId id="269" r:id="rId8"/>
    <p:sldId id="270" r:id="rId9"/>
    <p:sldId id="271" r:id="rId10"/>
    <p:sldId id="273" r:id="rId11"/>
    <p:sldId id="274" r:id="rId12"/>
    <p:sldId id="275" r:id="rId13"/>
    <p:sldId id="277" r:id="rId14"/>
    <p:sldId id="27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87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9F772F-F869-4528-9B48-6A7B12B61F1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0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5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6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73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D9F772F-F869-4528-9B48-6A7B12B61F1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9F772F-F869-4528-9B48-6A7B12B61F1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5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200527" y="417145"/>
            <a:ext cx="1748665" cy="369112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10640990" y="6073545"/>
            <a:ext cx="1751973" cy="369113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3588222" y="426000"/>
            <a:ext cx="5838228" cy="5924465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23051" y="3044958"/>
            <a:ext cx="3145899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22853" y="3813042"/>
            <a:ext cx="3145899" cy="7680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5957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9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6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7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9F772F-F869-4528-9B48-6A7B12B61F1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ko-KR" b="1" dirty="0">
                <a:ea typeface="맑은 고딕" pitchFamily="50" charset="-127"/>
              </a:rPr>
              <a:t>Auto Pilot </a:t>
            </a:r>
            <a:endParaRPr lang="en-US" altLang="ko-KR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Task 5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GB" altLang="ko-KR" dirty="0">
                <a:solidFill>
                  <a:schemeClr val="accent1">
                    <a:lumMod val="75000"/>
                  </a:schemeClr>
                </a:solidFill>
                <a:ea typeface="맑은 고딕" pitchFamily="50" charset="-127"/>
              </a:rPr>
              <a:t>simulation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GB" altLang="ko-KR" b="1" dirty="0"/>
              <a:t>Results </a:t>
            </a:r>
            <a:endParaRPr lang="ko-KR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B25AD-105F-452B-B5A9-A5E2F2F6D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286" y="2537927"/>
            <a:ext cx="3052665" cy="30526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19A795-9058-4612-9B87-775981990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6" y="2537927"/>
            <a:ext cx="3052665" cy="305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3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2C09-0A2F-4719-8642-A2E918D5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068" y="5128547"/>
            <a:ext cx="8825659" cy="566738"/>
          </a:xfrm>
        </p:spPr>
        <p:txBody>
          <a:bodyPr>
            <a:noAutofit/>
          </a:bodyPr>
          <a:lstStyle/>
          <a:p>
            <a:r>
              <a:rPr lang="en-GB" sz="5000" dirty="0"/>
              <a:t>Simulation Blocks </a:t>
            </a:r>
            <a:endParaRPr lang="en-US" sz="50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994BD03-6173-4EAF-ABF1-6A4A1E9B659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" b="1015"/>
          <a:stretch>
            <a:fillRect/>
          </a:stretch>
        </p:blipFill>
        <p:spPr>
          <a:xfrm>
            <a:off x="1276252" y="640021"/>
            <a:ext cx="8825659" cy="3429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3742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5DFB-134A-4676-AEB6-64F01CD7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Simulink Results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FC7294-54A8-42C5-AF1B-CE397A787E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3300" y="2365394"/>
            <a:ext cx="4929002" cy="407108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1D72FD-62B8-4CE2-A502-BE7EA1C611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2800" y="2451017"/>
            <a:ext cx="4837871" cy="3918598"/>
          </a:xfrm>
        </p:spPr>
      </p:pic>
    </p:spTree>
    <p:extLst>
      <p:ext uri="{BB962C8B-B14F-4D97-AF65-F5344CB8AC3E}">
        <p14:creationId xmlns:p14="http://schemas.microsoft.com/office/powerpoint/2010/main" val="71809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5DFB-134A-4676-AEB6-64F01CD7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Simulink Results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C886E5-2523-4838-86B9-60B4595074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7706" y="2362269"/>
            <a:ext cx="4837871" cy="401816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BC15E3-1609-4F47-B27D-8FD5011B4C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46423" y="2493135"/>
            <a:ext cx="4837871" cy="3887299"/>
          </a:xfrm>
        </p:spPr>
      </p:pic>
    </p:spTree>
    <p:extLst>
      <p:ext uri="{BB962C8B-B14F-4D97-AF65-F5344CB8AC3E}">
        <p14:creationId xmlns:p14="http://schemas.microsoft.com/office/powerpoint/2010/main" val="281230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5DFB-134A-4676-AEB6-64F01CD7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Simulink Results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0C7F63-483C-4EA6-A178-2626FDDE89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0072" y="2367232"/>
            <a:ext cx="4837870" cy="400238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8CB33D0-CFC6-425F-983D-F5B732D3D3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6060" y="2435548"/>
            <a:ext cx="4708366" cy="3934067"/>
          </a:xfrm>
        </p:spPr>
      </p:pic>
    </p:spTree>
    <p:extLst>
      <p:ext uri="{BB962C8B-B14F-4D97-AF65-F5344CB8AC3E}">
        <p14:creationId xmlns:p14="http://schemas.microsoft.com/office/powerpoint/2010/main" val="92577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525C8A-D9EE-4A4E-A120-5F919CE77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3050" y="2709055"/>
            <a:ext cx="3145899" cy="1844283"/>
          </a:xfrm>
        </p:spPr>
        <p:txBody>
          <a:bodyPr>
            <a:normAutofit/>
          </a:bodyPr>
          <a:lstStyle/>
          <a:p>
            <a:r>
              <a:rPr lang="en-GB" dirty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0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CAC4-E342-49EB-B2EA-B2D0DF20F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646" y="1056223"/>
            <a:ext cx="8825658" cy="1780283"/>
          </a:xfrm>
        </p:spPr>
        <p:txBody>
          <a:bodyPr/>
          <a:lstStyle/>
          <a:p>
            <a:pPr algn="ctr"/>
            <a:r>
              <a:rPr lang="en-GB" dirty="0"/>
              <a:t>Task </a:t>
            </a:r>
            <a:r>
              <a:rPr lang="en-US" dirty="0"/>
              <a:t>5</a:t>
            </a:r>
            <a:br>
              <a:rPr lang="en-GB" dirty="0"/>
            </a:br>
            <a:br>
              <a:rPr lang="en-US" sz="1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B02E9-1EE4-4D39-96D8-BCC1EC7B5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6776" y="2228152"/>
            <a:ext cx="2978506" cy="39375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Team members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6C7291-6D19-4FDE-A4A2-BEA4FC471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82127"/>
              </p:ext>
            </p:extLst>
          </p:nvPr>
        </p:nvGraphicFramePr>
        <p:xfrm>
          <a:off x="1026366" y="2836507"/>
          <a:ext cx="9470573" cy="348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0399">
                  <a:extLst>
                    <a:ext uri="{9D8B030D-6E8A-4147-A177-3AD203B41FA5}">
                      <a16:colId xmlns:a16="http://schemas.microsoft.com/office/drawing/2014/main" val="1680013632"/>
                    </a:ext>
                  </a:extLst>
                </a:gridCol>
                <a:gridCol w="2066141">
                  <a:extLst>
                    <a:ext uri="{9D8B030D-6E8A-4147-A177-3AD203B41FA5}">
                      <a16:colId xmlns:a16="http://schemas.microsoft.com/office/drawing/2014/main" val="2355521080"/>
                    </a:ext>
                  </a:extLst>
                </a:gridCol>
                <a:gridCol w="2174033">
                  <a:extLst>
                    <a:ext uri="{9D8B030D-6E8A-4147-A177-3AD203B41FA5}">
                      <a16:colId xmlns:a16="http://schemas.microsoft.com/office/drawing/2014/main" val="3405664193"/>
                    </a:ext>
                  </a:extLst>
                </a:gridCol>
              </a:tblGrid>
              <a:tr h="580364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940226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Ahmed Hassan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23097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Ibrahim </a:t>
                      </a:r>
                      <a:r>
                        <a:rPr lang="en-US" dirty="0" err="1"/>
                        <a:t>Thabet</a:t>
                      </a:r>
                      <a:r>
                        <a:rPr lang="en-US" dirty="0"/>
                        <a:t> Allam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00530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Hatem Mohammed Saeed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24625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sv-SE" dirty="0"/>
                        <a:t>Mohamed Hassan Gad 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86977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Abd El </a:t>
                      </a:r>
                      <a:r>
                        <a:rPr lang="en-US" dirty="0" err="1"/>
                        <a:t>Mawgoud</a:t>
                      </a:r>
                      <a:r>
                        <a:rPr lang="en-US" dirty="0"/>
                        <a:t> Ghoneam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2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82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4CC7-1583-47AD-B33E-310CF41F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NT-33A engine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0492-8DD0-43D7-BAD5-4C7D16DD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36" y="2539209"/>
            <a:ext cx="4706923" cy="4351338"/>
          </a:xfrm>
        </p:spPr>
        <p:txBody>
          <a:bodyPr>
            <a:normAutofit/>
          </a:bodyPr>
          <a:lstStyle/>
          <a:p>
            <a:r>
              <a:rPr lang="en-US" dirty="0"/>
              <a:t>Our aircraft ‘NT-33A’ was a training aircraft that 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was developed from the Lockheed martin.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The Powerplant installed is  1 × Allison J33-A-35 centrifugal flow turbojet engine, with 5,400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lbf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(24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kN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) thrust for take-off with water injection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4,600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lbf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(20,461.82 N) maximum continuous thrust.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A0BAE-D4D6-46D7-AFEC-363D20B3B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18" y="2539209"/>
            <a:ext cx="4858139" cy="35476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554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1D6A-8E7B-4DE2-92B5-E3470979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Velocity Controller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0D47E5-A065-4FF3-8E24-91071B195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159" y="2642279"/>
            <a:ext cx="7214605" cy="24520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91DBB1-F4CB-488A-8687-FDF559DD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496" y="3118140"/>
            <a:ext cx="3217545" cy="16357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326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31CC-2B83-47DE-BD22-71675528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905" y="2080486"/>
            <a:ext cx="4351025" cy="2283824"/>
          </a:xfrm>
        </p:spPr>
        <p:txBody>
          <a:bodyPr/>
          <a:lstStyle/>
          <a:p>
            <a:r>
              <a:rPr lang="en-US" dirty="0"/>
              <a:t>PD and PID</a:t>
            </a:r>
            <a:r>
              <a:rPr lang="ar-EG" dirty="0"/>
              <a:t> </a:t>
            </a:r>
            <a:r>
              <a:rPr lang="en-GB" dirty="0"/>
              <a:t>Controllers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065C29-57BC-4E9B-B133-77FC4E3D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569" y="1049143"/>
            <a:ext cx="3038475" cy="2247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C3EA31-2587-45DB-87A7-E44B61859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215" y="3560958"/>
            <a:ext cx="3038475" cy="2247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9794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A446-38A6-4055-B730-C1DC9D34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/>
              <a:t>Step response &amp; Control action</a:t>
            </a:r>
            <a:endParaRPr lang="en-US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FC8DF-3820-460A-A6DD-B9518DD94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552" y="2205829"/>
            <a:ext cx="4825157" cy="576262"/>
          </a:xfrm>
        </p:spPr>
        <p:txBody>
          <a:bodyPr/>
          <a:lstStyle/>
          <a:p>
            <a:r>
              <a:rPr lang="en-GB" dirty="0"/>
              <a:t>Step response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5145A5-3A27-4ACC-A1A9-027D9F0A4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2598" y="2364195"/>
            <a:ext cx="4825159" cy="576262"/>
          </a:xfrm>
        </p:spPr>
        <p:txBody>
          <a:bodyPr/>
          <a:lstStyle/>
          <a:p>
            <a:r>
              <a:rPr lang="en-GB" dirty="0"/>
              <a:t>Control action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1A4B44-33AB-4E20-8560-3175883C9E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8804"/>
            <a:ext cx="4982598" cy="3952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B7806A-0EA4-433E-9178-D10BF00AAFF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7"/>
          <a:stretch/>
        </p:blipFill>
        <p:spPr bwMode="auto">
          <a:xfrm>
            <a:off x="5096750" y="2969395"/>
            <a:ext cx="6672729" cy="36565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524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1D6A-8E7B-4DE2-92B5-E3470979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Altitude controller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91DBB1-F4CB-488A-8687-FDF559DDB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496" y="3118140"/>
            <a:ext cx="3217545" cy="16357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5BFCE7-2382-41F7-A440-868FB27A3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521" y="2480033"/>
            <a:ext cx="6969967" cy="3731421"/>
          </a:xfrm>
        </p:spPr>
      </p:pic>
    </p:spTree>
    <p:extLst>
      <p:ext uri="{BB962C8B-B14F-4D97-AF65-F5344CB8AC3E}">
        <p14:creationId xmlns:p14="http://schemas.microsoft.com/office/powerpoint/2010/main" val="154438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31CC-2B83-47DE-BD22-71675528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905" y="2080486"/>
            <a:ext cx="4351025" cy="2283824"/>
          </a:xfrm>
        </p:spPr>
        <p:txBody>
          <a:bodyPr/>
          <a:lstStyle/>
          <a:p>
            <a:r>
              <a:rPr lang="en-US" dirty="0"/>
              <a:t>PD and PID</a:t>
            </a:r>
            <a:r>
              <a:rPr lang="ar-EG" dirty="0"/>
              <a:t> </a:t>
            </a:r>
            <a:r>
              <a:rPr lang="en-GB" dirty="0"/>
              <a:t>Controllers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9A007-65B8-4E4E-B9E0-E3AC065F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820" y="1504463"/>
            <a:ext cx="3343275" cy="1609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B42997-1D40-4D92-A223-869128D06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819" y="3743813"/>
            <a:ext cx="3343275" cy="17131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38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A446-38A6-4055-B730-C1DC9D34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/>
              <a:t>Step response &amp; Control action</a:t>
            </a:r>
            <a:endParaRPr lang="en-US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FC8DF-3820-460A-A6DD-B9518DD94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552" y="2205829"/>
            <a:ext cx="4825157" cy="576262"/>
          </a:xfrm>
        </p:spPr>
        <p:txBody>
          <a:bodyPr/>
          <a:lstStyle/>
          <a:p>
            <a:r>
              <a:rPr lang="en-GB" dirty="0"/>
              <a:t>Step response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5145A5-3A27-4ACC-A1A9-027D9F0A4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87876" y="2205829"/>
            <a:ext cx="4825159" cy="576262"/>
          </a:xfrm>
        </p:spPr>
        <p:txBody>
          <a:bodyPr/>
          <a:lstStyle/>
          <a:p>
            <a:r>
              <a:rPr lang="en-GB" dirty="0"/>
              <a:t>Control action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07FFCD3-D8A4-485E-A9FB-6CE19251E3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" y="2856168"/>
            <a:ext cx="4795034" cy="385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3DA61F6-EB10-4B74-A462-83499EF117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888" y="2856169"/>
            <a:ext cx="4795035" cy="3856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1500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533</TotalTime>
  <Words>139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Ion Boardroom</vt:lpstr>
      <vt:lpstr>PowerPoint Presentation</vt:lpstr>
      <vt:lpstr>Task 5  </vt:lpstr>
      <vt:lpstr>NT-33A engine </vt:lpstr>
      <vt:lpstr>Velocity Controller</vt:lpstr>
      <vt:lpstr>PD and PID Controllers</vt:lpstr>
      <vt:lpstr>Step response &amp; Control action</vt:lpstr>
      <vt:lpstr>Altitude controller</vt:lpstr>
      <vt:lpstr>PD and PID Controllers</vt:lpstr>
      <vt:lpstr>Step response &amp; Control action</vt:lpstr>
      <vt:lpstr>PowerPoint Presentation</vt:lpstr>
      <vt:lpstr>Simulation Blocks </vt:lpstr>
      <vt:lpstr>Simulink Results </vt:lpstr>
      <vt:lpstr>Simulink Results </vt:lpstr>
      <vt:lpstr>Simulink Results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Autopilot literature review</dc:title>
  <dc:creator>Ibrahim allam</dc:creator>
  <cp:lastModifiedBy>Ibrahim allam</cp:lastModifiedBy>
  <cp:revision>130</cp:revision>
  <dcterms:created xsi:type="dcterms:W3CDTF">2022-02-26T18:41:00Z</dcterms:created>
  <dcterms:modified xsi:type="dcterms:W3CDTF">2022-04-17T23:17:38Z</dcterms:modified>
</cp:coreProperties>
</file>