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6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F4DB0-11D2-4E67-B4DA-6F325D3E4FDA}" type="doc">
      <dgm:prSet loTypeId="urn:diagrams.loki3.com/Bracke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C8850-40E1-4CBD-B0B4-95726FE3044A}">
      <dgm:prSet phldrT="[Text]"/>
      <dgm:spPr/>
      <dgm:t>
        <a:bodyPr/>
        <a:lstStyle/>
        <a:p>
          <a:r>
            <a:rPr lang="en-US" dirty="0" smtClean="0"/>
            <a:t>Initial Conditions</a:t>
          </a:r>
          <a:endParaRPr lang="en-US" dirty="0"/>
        </a:p>
      </dgm:t>
    </dgm:pt>
    <dgm:pt modelId="{8B5D314A-E784-4304-88B4-EACC5360EC34}" type="parTrans" cxnId="{2A471A53-D534-4F7F-891D-2E9026ADCA6E}">
      <dgm:prSet/>
      <dgm:spPr/>
      <dgm:t>
        <a:bodyPr/>
        <a:lstStyle/>
        <a:p>
          <a:endParaRPr lang="en-US"/>
        </a:p>
      </dgm:t>
    </dgm:pt>
    <dgm:pt modelId="{E15E9B73-79D3-4049-8CBD-CE4F7829D9E0}" type="sibTrans" cxnId="{2A471A53-D534-4F7F-891D-2E9026ADCA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4BDFB75-E3A8-4EA0-9095-C863BB8FE2AD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>
        <dgm:pt modelId="{84BDFB75-E3A8-4EA0-9095-C863BB8FE2AD}">
          <dgm:prSet phldrT="[Text]"/>
          <dgm:spPr/>
          <dgm:t>
            <a:bodyPr/>
            <a:lstStyle/>
            <a:p>
              <a:r>
                <a:rPr lang="en-US" i="0" smtClean="0">
                  <a:effectLst/>
                  <a:latin typeface="Cambria Math" panose="02040503050406030204" pitchFamily="18" charset="0"/>
                </a:rPr>
                <a:t>[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𝒖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 𝒗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 𝒘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, 𝒑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 𝒒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 𝒓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, 𝝓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 𝜽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 𝝍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, 𝒙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 𝒚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 𝒛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_𝟎 ]</a:t>
              </a:r>
              <a:endParaRPr lang="en-US" dirty="0"/>
            </a:p>
          </dgm:t>
        </dgm:pt>
      </mc:Fallback>
    </mc:AlternateContent>
    <dgm:pt modelId="{24F492D9-9E6F-4137-9F48-454B0489DBF5}" type="parTrans" cxnId="{18A49447-2889-4110-BABA-77BCB2E8EDEB}">
      <dgm:prSet/>
      <dgm:spPr/>
      <dgm:t>
        <a:bodyPr/>
        <a:lstStyle/>
        <a:p>
          <a:endParaRPr lang="en-US"/>
        </a:p>
      </dgm:t>
    </dgm:pt>
    <dgm:pt modelId="{8D136EFE-7FC8-4B86-AD4F-695512B12E7C}" type="sibTrans" cxnId="{18A49447-2889-4110-BABA-77BCB2E8EDEB}">
      <dgm:prSet/>
      <dgm:spPr/>
      <dgm:t>
        <a:bodyPr/>
        <a:lstStyle/>
        <a:p>
          <a:endParaRPr lang="en-US"/>
        </a:p>
      </dgm:t>
    </dgm:pt>
    <dgm:pt modelId="{8AF678CE-8D18-429D-8FE0-0FBC3D9228E5}">
      <dgm:prSet phldrT="[Text]"/>
      <dgm:spPr/>
      <dgm:t>
        <a:bodyPr/>
        <a:lstStyle/>
        <a:p>
          <a:r>
            <a:rPr lang="en-US" dirty="0" smtClean="0"/>
            <a:t>Mass &amp; Inertia</a:t>
          </a:r>
          <a:endParaRPr lang="en-US" dirty="0"/>
        </a:p>
      </dgm:t>
    </dgm:pt>
    <dgm:pt modelId="{73B995B9-E2F1-4DEA-9379-7CCFAAB83A43}" type="parTrans" cxnId="{6338ACA4-0604-496F-A62E-2367D4B029A5}">
      <dgm:prSet/>
      <dgm:spPr/>
      <dgm:t>
        <a:bodyPr/>
        <a:lstStyle/>
        <a:p>
          <a:endParaRPr lang="en-US"/>
        </a:p>
      </dgm:t>
    </dgm:pt>
    <dgm:pt modelId="{B6A73C67-5F0B-4B41-A8D2-07629B525E3E}" type="sibTrans" cxnId="{6338ACA4-0604-496F-A62E-2367D4B029A5}">
      <dgm:prSet/>
      <dgm:spPr/>
      <dgm:t>
        <a:bodyPr/>
        <a:lstStyle/>
        <a:p>
          <a:endParaRPr lang="en-US"/>
        </a:p>
      </dgm:t>
    </dgm:pt>
    <dgm:pt modelId="{D15B5946-E1D8-4C6E-A7AA-2306C4ABD919}">
      <dgm:prSet phldrT="[Text]"/>
      <dgm:spPr/>
      <dgm:t>
        <a:bodyPr/>
        <a:lstStyle/>
        <a:p>
          <a:r>
            <a:rPr lang="en-US" dirty="0" smtClean="0"/>
            <a:t>Forces</a:t>
          </a:r>
          <a:endParaRPr lang="en-US" dirty="0"/>
        </a:p>
      </dgm:t>
    </dgm:pt>
    <dgm:pt modelId="{19A5BD1D-8F5B-4440-A9DD-9FB9D70A1DFA}" type="parTrans" cxnId="{B54F306E-4A27-421A-9769-6DC26A2134E8}">
      <dgm:prSet/>
      <dgm:spPr/>
      <dgm:t>
        <a:bodyPr/>
        <a:lstStyle/>
        <a:p>
          <a:endParaRPr lang="en-US"/>
        </a:p>
      </dgm:t>
    </dgm:pt>
    <dgm:pt modelId="{EE7054EF-93DA-4DF1-84C6-9832DD29C9FF}" type="sibTrans" cxnId="{B54F306E-4A27-421A-9769-6DC26A2134E8}">
      <dgm:prSet/>
      <dgm:spPr/>
      <dgm:t>
        <a:bodyPr/>
        <a:lstStyle/>
        <a:p>
          <a:endParaRPr lang="en-US"/>
        </a:p>
      </dgm:t>
    </dgm:pt>
    <dgm:pt modelId="{8B443F6E-8FF7-46CF-B0A4-EEA551CD996E}">
      <dgm:prSet phldrT="[Text]"/>
      <dgm:spPr/>
      <dgm:t>
        <a:bodyPr/>
        <a:lstStyle/>
        <a:p>
          <a:r>
            <a:rPr lang="en-US" dirty="0" smtClean="0"/>
            <a:t>Moments</a:t>
          </a:r>
          <a:endParaRPr lang="en-US" dirty="0"/>
        </a:p>
      </dgm:t>
    </dgm:pt>
    <dgm:pt modelId="{050D2ADD-8A07-4185-B6C3-16D4E4D47C02}" type="parTrans" cxnId="{D2751F19-CBAF-433D-A4BA-85C238DDEE3E}">
      <dgm:prSet/>
      <dgm:spPr/>
      <dgm:t>
        <a:bodyPr/>
        <a:lstStyle/>
        <a:p>
          <a:endParaRPr lang="en-US"/>
        </a:p>
      </dgm:t>
    </dgm:pt>
    <dgm:pt modelId="{9E6267B1-6DEB-4B8A-8DD3-884F9B9712CD}" type="sibTrans" cxnId="{D2751F19-CBAF-433D-A4BA-85C238DDEE3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5F81892-D08B-4A37-9FF0-1935BCF46ACB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𝑰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𝒚𝒙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𝒚𝒛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𝒛𝒙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𝒛𝒚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>
        <dgm:pt modelId="{55F81892-D08B-4A37-9FF0-1935BCF46ACB}">
          <dgm:prSet/>
          <dgm:spPr/>
          <dgm:t>
            <a:bodyPr/>
            <a:lstStyle/>
            <a:p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𝑰= </a:t>
              </a:r>
              <a:r>
                <a:rPr lang="en-US" i="0">
                  <a:effectLst/>
                  <a:latin typeface="Cambria Math" panose="02040503050406030204" pitchFamily="18" charset="0"/>
                </a:rPr>
                <a:t>[■8(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𝑰_𝒙&amp;𝑰_𝒙𝒚&amp;𝑰_𝒙𝒛@𝑰_𝒚𝒙&amp;𝑰_𝒚&amp;𝑰_𝒚𝒛@𝑰_𝒛𝒙&amp;𝑰_𝒛𝒚&amp;𝑰_𝒛 )]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=</a:t>
              </a:r>
              <a:r>
                <a:rPr lang="en-US" i="0" smtClean="0">
                  <a:effectLst/>
                  <a:latin typeface="Cambria Math" panose="02040503050406030204" pitchFamily="18" charset="0"/>
                </a:rPr>
                <a:t>[■8(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1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&amp;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b="0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2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&amp;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b="0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1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@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b="0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2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&amp;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5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&amp;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b="0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3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@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b="0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1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&amp;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−</a:t>
              </a:r>
              <a:r>
                <a:rPr lang="en-US" b="0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3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&amp;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0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.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)]</a:t>
              </a:r>
              <a:endParaRPr lang="en-US" dirty="0"/>
            </a:p>
          </dgm:t>
        </dgm:pt>
      </mc:Fallback>
    </mc:AlternateContent>
    <dgm:pt modelId="{43407D7E-91D3-4752-965A-9894ADB42DD4}" type="parTrans" cxnId="{74D21381-3D02-4EA3-A57A-2779B166B54E}">
      <dgm:prSet/>
      <dgm:spPr/>
      <dgm:t>
        <a:bodyPr/>
        <a:lstStyle/>
        <a:p>
          <a:endParaRPr lang="en-US"/>
        </a:p>
      </dgm:t>
    </dgm:pt>
    <dgm:pt modelId="{FF320D08-AF2E-4BA8-88CD-BFB92F47902E}" type="sibTrans" cxnId="{74D21381-3D02-4EA3-A57A-2779B166B54E}">
      <dgm:prSet/>
      <dgm:spPr/>
      <dgm:t>
        <a:bodyPr/>
        <a:lstStyle/>
        <a:p>
          <a:endParaRPr lang="en-US"/>
        </a:p>
      </dgm:t>
    </dgm:pt>
    <dgm:pt modelId="{D9C7618F-BC89-4536-806B-1FE52D755892}">
      <dgm:prSet phldrT="[Text]"/>
      <dgm:spPr/>
      <dgm:t>
        <a:bodyPr/>
        <a:lstStyle/>
        <a:p>
          <a:r>
            <a:rPr lang="en-US" dirty="0" smtClean="0"/>
            <a:t>Mass = 15 kg</a:t>
          </a:r>
          <a:endParaRPr lang="en-US" dirty="0"/>
        </a:p>
      </dgm:t>
    </dgm:pt>
    <dgm:pt modelId="{6690CF45-081B-4D26-B59B-0ABC975DDEB5}" type="parTrans" cxnId="{78F69311-4C67-4936-893E-5FC1656CD984}">
      <dgm:prSet/>
      <dgm:spPr/>
      <dgm:t>
        <a:bodyPr/>
        <a:lstStyle/>
        <a:p>
          <a:endParaRPr lang="en-US"/>
        </a:p>
      </dgm:t>
    </dgm:pt>
    <dgm:pt modelId="{B7D48148-183D-482B-8546-9184D76932DD}" type="sibTrans" cxnId="{78F69311-4C67-4936-893E-5FC1656CD984}">
      <dgm:prSet/>
      <dgm:spPr/>
      <dgm:t>
        <a:bodyPr/>
        <a:lstStyle/>
        <a:p>
          <a:endParaRPr lang="en-US"/>
        </a:p>
      </dgm:t>
    </dgm:pt>
    <dgm:pt modelId="{D8F6D101-22CA-46DA-ABE6-FDCC205D1331}">
      <dgm:prSet phldrT="[Text]"/>
      <dgm:spPr/>
      <dgm:t>
        <a:bodyPr/>
        <a:lstStyle/>
        <a:p>
          <a:r>
            <a:rPr lang="en-US" dirty="0" smtClean="0"/>
            <a:t>F = [10 5 9]</a:t>
          </a:r>
          <a:endParaRPr lang="en-US" dirty="0"/>
        </a:p>
      </dgm:t>
    </dgm:pt>
    <dgm:pt modelId="{58CA131E-A923-44BA-A653-F1B1898B4358}" type="parTrans" cxnId="{A4A9C250-2E5B-4424-B165-0B2703CDEE34}">
      <dgm:prSet/>
      <dgm:spPr/>
      <dgm:t>
        <a:bodyPr/>
        <a:lstStyle/>
        <a:p>
          <a:endParaRPr lang="en-US"/>
        </a:p>
      </dgm:t>
    </dgm:pt>
    <dgm:pt modelId="{5C94AC78-22B8-4C16-8F2C-86AF0C3A0F1C}" type="sibTrans" cxnId="{A4A9C250-2E5B-4424-B165-0B2703CDEE34}">
      <dgm:prSet/>
      <dgm:spPr/>
      <dgm:t>
        <a:bodyPr/>
        <a:lstStyle/>
        <a:p>
          <a:endParaRPr lang="en-US"/>
        </a:p>
      </dgm:t>
    </dgm:pt>
    <dgm:pt modelId="{3DEF832A-6C5F-4000-AEFF-F90DB0F216D1}">
      <dgm:prSet phldrT="[Text]"/>
      <dgm:spPr/>
      <dgm:t>
        <a:bodyPr/>
        <a:lstStyle/>
        <a:p>
          <a:r>
            <a:rPr lang="en-US" dirty="0" smtClean="0"/>
            <a:t>M = [10 20 5]</a:t>
          </a:r>
          <a:endParaRPr lang="en-US" dirty="0"/>
        </a:p>
      </dgm:t>
    </dgm:pt>
    <dgm:pt modelId="{F98A347C-958A-4EE2-BDAF-BF9ACFCD073B}" type="parTrans" cxnId="{C0EA73DE-E9CD-4C0E-9AA3-A66EC9F2550E}">
      <dgm:prSet/>
      <dgm:spPr/>
      <dgm:t>
        <a:bodyPr/>
        <a:lstStyle/>
        <a:p>
          <a:endParaRPr lang="en-US"/>
        </a:p>
      </dgm:t>
    </dgm:pt>
    <dgm:pt modelId="{661F66A7-59DA-4936-A043-B182DD4A08BD}" type="sibTrans" cxnId="{C0EA73DE-E9CD-4C0E-9AA3-A66EC9F2550E}">
      <dgm:prSet/>
      <dgm:spPr/>
      <dgm:t>
        <a:bodyPr/>
        <a:lstStyle/>
        <a:p>
          <a:endParaRPr lang="en-US"/>
        </a:p>
      </dgm:t>
    </dgm:pt>
    <dgm:pt modelId="{02282062-A3A8-41CE-864C-F91C29D9E723}" type="pres">
      <dgm:prSet presAssocID="{394F4DB0-11D2-4E67-B4DA-6F325D3E4FDA}" presName="Name0" presStyleCnt="0">
        <dgm:presLayoutVars>
          <dgm:dir/>
          <dgm:animLvl val="lvl"/>
          <dgm:resizeHandles val="exact"/>
        </dgm:presLayoutVars>
      </dgm:prSet>
      <dgm:spPr/>
    </dgm:pt>
    <dgm:pt modelId="{55B34524-5702-40A3-937E-8369F62E9623}" type="pres">
      <dgm:prSet presAssocID="{190C8850-40E1-4CBD-B0B4-95726FE3044A}" presName="linNode" presStyleCnt="0"/>
      <dgm:spPr/>
    </dgm:pt>
    <dgm:pt modelId="{783C737B-061E-427D-8E40-C38C69BCD078}" type="pres">
      <dgm:prSet presAssocID="{190C8850-40E1-4CBD-B0B4-95726FE3044A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63AB0-E060-4AA0-BE54-200384EA1AB3}" type="pres">
      <dgm:prSet presAssocID="{190C8850-40E1-4CBD-B0B4-95726FE3044A}" presName="bracket" presStyleLbl="parChTrans1D1" presStyleIdx="0" presStyleCnt="4"/>
      <dgm:spPr/>
    </dgm:pt>
    <dgm:pt modelId="{D6226A9A-6AAB-46FB-BEBC-6D0BFF80DBE3}" type="pres">
      <dgm:prSet presAssocID="{190C8850-40E1-4CBD-B0B4-95726FE3044A}" presName="spH" presStyleCnt="0"/>
      <dgm:spPr/>
    </dgm:pt>
    <dgm:pt modelId="{632332F1-12F5-4F01-A6ED-E85DE854536C}" type="pres">
      <dgm:prSet presAssocID="{190C8850-40E1-4CBD-B0B4-95726FE3044A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2C638-8A35-436E-BA96-A34620E91DBF}" type="pres">
      <dgm:prSet presAssocID="{E15E9B73-79D3-4049-8CBD-CE4F7829D9E0}" presName="spV" presStyleCnt="0"/>
      <dgm:spPr/>
    </dgm:pt>
    <dgm:pt modelId="{3B691F50-5610-4828-BB93-CD913AD48D88}" type="pres">
      <dgm:prSet presAssocID="{8AF678CE-8D18-429D-8FE0-0FBC3D9228E5}" presName="linNode" presStyleCnt="0"/>
      <dgm:spPr/>
    </dgm:pt>
    <dgm:pt modelId="{1A25D5A5-96E0-4A78-839A-A7C581417773}" type="pres">
      <dgm:prSet presAssocID="{8AF678CE-8D18-429D-8FE0-0FBC3D9228E5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04714-5F33-4E3A-A9F3-7DB3549641ED}" type="pres">
      <dgm:prSet presAssocID="{8AF678CE-8D18-429D-8FE0-0FBC3D9228E5}" presName="bracket" presStyleLbl="parChTrans1D1" presStyleIdx="1" presStyleCnt="4"/>
      <dgm:spPr/>
    </dgm:pt>
    <dgm:pt modelId="{2E56A692-CA45-4024-843D-37C513B179B2}" type="pres">
      <dgm:prSet presAssocID="{8AF678CE-8D18-429D-8FE0-0FBC3D9228E5}" presName="spH" presStyleCnt="0"/>
      <dgm:spPr/>
    </dgm:pt>
    <dgm:pt modelId="{CF8BB976-1926-4A77-820F-2E679E5ED2AB}" type="pres">
      <dgm:prSet presAssocID="{8AF678CE-8D18-429D-8FE0-0FBC3D9228E5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B2015-8688-45A7-B5B9-118260C1FA08}" type="pres">
      <dgm:prSet presAssocID="{B6A73C67-5F0B-4B41-A8D2-07629B525E3E}" presName="spV" presStyleCnt="0"/>
      <dgm:spPr/>
    </dgm:pt>
    <dgm:pt modelId="{A79E6FE3-0ABC-4E6B-A83E-FF81090E8689}" type="pres">
      <dgm:prSet presAssocID="{D15B5946-E1D8-4C6E-A7AA-2306C4ABD919}" presName="linNode" presStyleCnt="0"/>
      <dgm:spPr/>
    </dgm:pt>
    <dgm:pt modelId="{BA359917-5153-43FD-AD91-C9C05370B81E}" type="pres">
      <dgm:prSet presAssocID="{D15B5946-E1D8-4C6E-A7AA-2306C4ABD919}" presName="parTx" presStyleLbl="revTx" presStyleIdx="2" presStyleCnt="4">
        <dgm:presLayoutVars>
          <dgm:chMax val="1"/>
          <dgm:bulletEnabled val="1"/>
        </dgm:presLayoutVars>
      </dgm:prSet>
      <dgm:spPr/>
    </dgm:pt>
    <dgm:pt modelId="{AAEEB581-69BD-4589-9AEF-C21D30C6ADB7}" type="pres">
      <dgm:prSet presAssocID="{D15B5946-E1D8-4C6E-A7AA-2306C4ABD919}" presName="bracket" presStyleLbl="parChTrans1D1" presStyleIdx="2" presStyleCnt="4"/>
      <dgm:spPr/>
    </dgm:pt>
    <dgm:pt modelId="{CD469B88-CC14-49CA-9F2D-2F250AE67B9A}" type="pres">
      <dgm:prSet presAssocID="{D15B5946-E1D8-4C6E-A7AA-2306C4ABD919}" presName="spH" presStyleCnt="0"/>
      <dgm:spPr/>
    </dgm:pt>
    <dgm:pt modelId="{8B81D6E2-ECE7-4C7D-9FE5-2324EDF1667A}" type="pres">
      <dgm:prSet presAssocID="{D15B5946-E1D8-4C6E-A7AA-2306C4ABD91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A0C1E-49CA-45D0-9C7E-E59EF473ABA6}" type="pres">
      <dgm:prSet presAssocID="{EE7054EF-93DA-4DF1-84C6-9832DD29C9FF}" presName="spV" presStyleCnt="0"/>
      <dgm:spPr/>
    </dgm:pt>
    <dgm:pt modelId="{8681A024-CD5D-440C-AF75-D1C35C225774}" type="pres">
      <dgm:prSet presAssocID="{8B443F6E-8FF7-46CF-B0A4-EEA551CD996E}" presName="linNode" presStyleCnt="0"/>
      <dgm:spPr/>
    </dgm:pt>
    <dgm:pt modelId="{1DD54AC2-F8CB-4522-94AC-568A85926064}" type="pres">
      <dgm:prSet presAssocID="{8B443F6E-8FF7-46CF-B0A4-EEA551CD996E}" presName="parTx" presStyleLbl="revTx" presStyleIdx="3" presStyleCnt="4">
        <dgm:presLayoutVars>
          <dgm:chMax val="1"/>
          <dgm:bulletEnabled val="1"/>
        </dgm:presLayoutVars>
      </dgm:prSet>
      <dgm:spPr/>
    </dgm:pt>
    <dgm:pt modelId="{9FED0708-7405-4AAA-821B-716F1A6CE6A6}" type="pres">
      <dgm:prSet presAssocID="{8B443F6E-8FF7-46CF-B0A4-EEA551CD996E}" presName="bracket" presStyleLbl="parChTrans1D1" presStyleIdx="3" presStyleCnt="4"/>
      <dgm:spPr/>
    </dgm:pt>
    <dgm:pt modelId="{01AFB556-B8F8-409D-B239-CAC50ED5D906}" type="pres">
      <dgm:prSet presAssocID="{8B443F6E-8FF7-46CF-B0A4-EEA551CD996E}" presName="spH" presStyleCnt="0"/>
      <dgm:spPr/>
    </dgm:pt>
    <dgm:pt modelId="{C6DCA577-E9B7-4726-BAD1-4AA70520E1A6}" type="pres">
      <dgm:prSet presAssocID="{8B443F6E-8FF7-46CF-B0A4-EEA551CD996E}" presName="desTx" presStyleLbl="node1" presStyleIdx="3" presStyleCnt="4">
        <dgm:presLayoutVars>
          <dgm:bulletEnabled val="1"/>
        </dgm:presLayoutVars>
      </dgm:prSet>
      <dgm:spPr/>
    </dgm:pt>
  </dgm:ptLst>
  <dgm:cxnLst>
    <dgm:cxn modelId="{B54F306E-4A27-421A-9769-6DC26A2134E8}" srcId="{394F4DB0-11D2-4E67-B4DA-6F325D3E4FDA}" destId="{D15B5946-E1D8-4C6E-A7AA-2306C4ABD919}" srcOrd="2" destOrd="0" parTransId="{19A5BD1D-8F5B-4440-A9DD-9FB9D70A1DFA}" sibTransId="{EE7054EF-93DA-4DF1-84C6-9832DD29C9FF}"/>
    <dgm:cxn modelId="{A4A9C250-2E5B-4424-B165-0B2703CDEE34}" srcId="{D15B5946-E1D8-4C6E-A7AA-2306C4ABD919}" destId="{D8F6D101-22CA-46DA-ABE6-FDCC205D1331}" srcOrd="0" destOrd="0" parTransId="{58CA131E-A923-44BA-A653-F1B1898B4358}" sibTransId="{5C94AC78-22B8-4C16-8F2C-86AF0C3A0F1C}"/>
    <dgm:cxn modelId="{74D21381-3D02-4EA3-A57A-2779B166B54E}" srcId="{8AF678CE-8D18-429D-8FE0-0FBC3D9228E5}" destId="{55F81892-D08B-4A37-9FF0-1935BCF46ACB}" srcOrd="1" destOrd="0" parTransId="{43407D7E-91D3-4752-965A-9894ADB42DD4}" sibTransId="{FF320D08-AF2E-4BA8-88CD-BFB92F47902E}"/>
    <dgm:cxn modelId="{78F69311-4C67-4936-893E-5FC1656CD984}" srcId="{8AF678CE-8D18-429D-8FE0-0FBC3D9228E5}" destId="{D9C7618F-BC89-4536-806B-1FE52D755892}" srcOrd="0" destOrd="0" parTransId="{6690CF45-081B-4D26-B59B-0ABC975DDEB5}" sibTransId="{B7D48148-183D-482B-8546-9184D76932DD}"/>
    <dgm:cxn modelId="{8B17B563-95F9-420F-8CB7-C06E90148455}" type="presOf" srcId="{55F81892-D08B-4A37-9FF0-1935BCF46ACB}" destId="{CF8BB976-1926-4A77-820F-2E679E5ED2AB}" srcOrd="0" destOrd="1" presId="urn:diagrams.loki3.com/BracketList"/>
    <dgm:cxn modelId="{5E01CCDF-44A4-4369-AC19-2B5ED5A6616E}" type="presOf" srcId="{D8F6D101-22CA-46DA-ABE6-FDCC205D1331}" destId="{8B81D6E2-ECE7-4C7D-9FE5-2324EDF1667A}" srcOrd="0" destOrd="0" presId="urn:diagrams.loki3.com/BracketList"/>
    <dgm:cxn modelId="{B8F357D7-DBC0-40EA-9B7E-928673BF1E51}" type="presOf" srcId="{84BDFB75-E3A8-4EA0-9095-C863BB8FE2AD}" destId="{632332F1-12F5-4F01-A6ED-E85DE854536C}" srcOrd="0" destOrd="0" presId="urn:diagrams.loki3.com/BracketList"/>
    <dgm:cxn modelId="{DDA6B20E-96C3-48DD-8849-5B83B663F451}" type="presOf" srcId="{8B443F6E-8FF7-46CF-B0A4-EEA551CD996E}" destId="{1DD54AC2-F8CB-4522-94AC-568A85926064}" srcOrd="0" destOrd="0" presId="urn:diagrams.loki3.com/BracketList"/>
    <dgm:cxn modelId="{E3AA0484-F4A1-47EB-B95C-61AB87E19269}" type="presOf" srcId="{8AF678CE-8D18-429D-8FE0-0FBC3D9228E5}" destId="{1A25D5A5-96E0-4A78-839A-A7C581417773}" srcOrd="0" destOrd="0" presId="urn:diagrams.loki3.com/BracketList"/>
    <dgm:cxn modelId="{2A471A53-D534-4F7F-891D-2E9026ADCA6E}" srcId="{394F4DB0-11D2-4E67-B4DA-6F325D3E4FDA}" destId="{190C8850-40E1-4CBD-B0B4-95726FE3044A}" srcOrd="0" destOrd="0" parTransId="{8B5D314A-E784-4304-88B4-EACC5360EC34}" sibTransId="{E15E9B73-79D3-4049-8CBD-CE4F7829D9E0}"/>
    <dgm:cxn modelId="{18A49447-2889-4110-BABA-77BCB2E8EDEB}" srcId="{190C8850-40E1-4CBD-B0B4-95726FE3044A}" destId="{84BDFB75-E3A8-4EA0-9095-C863BB8FE2AD}" srcOrd="0" destOrd="0" parTransId="{24F492D9-9E6F-4137-9F48-454B0489DBF5}" sibTransId="{8D136EFE-7FC8-4B86-AD4F-695512B12E7C}"/>
    <dgm:cxn modelId="{6338ACA4-0604-496F-A62E-2367D4B029A5}" srcId="{394F4DB0-11D2-4E67-B4DA-6F325D3E4FDA}" destId="{8AF678CE-8D18-429D-8FE0-0FBC3D9228E5}" srcOrd="1" destOrd="0" parTransId="{73B995B9-E2F1-4DEA-9379-7CCFAAB83A43}" sibTransId="{B6A73C67-5F0B-4B41-A8D2-07629B525E3E}"/>
    <dgm:cxn modelId="{598FA03A-7EEC-4C21-8E82-AD969A6BEF39}" type="presOf" srcId="{394F4DB0-11D2-4E67-B4DA-6F325D3E4FDA}" destId="{02282062-A3A8-41CE-864C-F91C29D9E723}" srcOrd="0" destOrd="0" presId="urn:diagrams.loki3.com/BracketList"/>
    <dgm:cxn modelId="{CCE6D60A-0444-4C5A-8070-0AB27E1B0137}" type="presOf" srcId="{190C8850-40E1-4CBD-B0B4-95726FE3044A}" destId="{783C737B-061E-427D-8E40-C38C69BCD078}" srcOrd="0" destOrd="0" presId="urn:diagrams.loki3.com/BracketList"/>
    <dgm:cxn modelId="{40307295-AF67-43D5-8810-BD9AA77C09B0}" type="presOf" srcId="{D9C7618F-BC89-4536-806B-1FE52D755892}" destId="{CF8BB976-1926-4A77-820F-2E679E5ED2AB}" srcOrd="0" destOrd="0" presId="urn:diagrams.loki3.com/BracketList"/>
    <dgm:cxn modelId="{C0EA73DE-E9CD-4C0E-9AA3-A66EC9F2550E}" srcId="{8B443F6E-8FF7-46CF-B0A4-EEA551CD996E}" destId="{3DEF832A-6C5F-4000-AEFF-F90DB0F216D1}" srcOrd="0" destOrd="0" parTransId="{F98A347C-958A-4EE2-BDAF-BF9ACFCD073B}" sibTransId="{661F66A7-59DA-4936-A043-B182DD4A08BD}"/>
    <dgm:cxn modelId="{F45A065F-810A-4A5A-BC53-C05E609F6D29}" type="presOf" srcId="{D15B5946-E1D8-4C6E-A7AA-2306C4ABD919}" destId="{BA359917-5153-43FD-AD91-C9C05370B81E}" srcOrd="0" destOrd="0" presId="urn:diagrams.loki3.com/BracketList"/>
    <dgm:cxn modelId="{D2751F19-CBAF-433D-A4BA-85C238DDEE3E}" srcId="{394F4DB0-11D2-4E67-B4DA-6F325D3E4FDA}" destId="{8B443F6E-8FF7-46CF-B0A4-EEA551CD996E}" srcOrd="3" destOrd="0" parTransId="{050D2ADD-8A07-4185-B6C3-16D4E4D47C02}" sibTransId="{9E6267B1-6DEB-4B8A-8DD3-884F9B9712CD}"/>
    <dgm:cxn modelId="{2FCF5B9F-D2EA-4D53-9214-E6CCEFFDB06A}" type="presOf" srcId="{3DEF832A-6C5F-4000-AEFF-F90DB0F216D1}" destId="{C6DCA577-E9B7-4726-BAD1-4AA70520E1A6}" srcOrd="0" destOrd="0" presId="urn:diagrams.loki3.com/BracketList"/>
    <dgm:cxn modelId="{222FC38A-BD9C-4FA4-B0F9-83824E1019DD}" type="presParOf" srcId="{02282062-A3A8-41CE-864C-F91C29D9E723}" destId="{55B34524-5702-40A3-937E-8369F62E9623}" srcOrd="0" destOrd="0" presId="urn:diagrams.loki3.com/BracketList"/>
    <dgm:cxn modelId="{797EB874-DA5B-437A-B9EE-458514DB3489}" type="presParOf" srcId="{55B34524-5702-40A3-937E-8369F62E9623}" destId="{783C737B-061E-427D-8E40-C38C69BCD078}" srcOrd="0" destOrd="0" presId="urn:diagrams.loki3.com/BracketList"/>
    <dgm:cxn modelId="{6EE9AA71-E5D9-4006-BA4D-7425B6FFC391}" type="presParOf" srcId="{55B34524-5702-40A3-937E-8369F62E9623}" destId="{0F063AB0-E060-4AA0-BE54-200384EA1AB3}" srcOrd="1" destOrd="0" presId="urn:diagrams.loki3.com/BracketList"/>
    <dgm:cxn modelId="{A7BABB10-8BAD-4DFB-B66E-4AC0D5D71DF7}" type="presParOf" srcId="{55B34524-5702-40A3-937E-8369F62E9623}" destId="{D6226A9A-6AAB-46FB-BEBC-6D0BFF80DBE3}" srcOrd="2" destOrd="0" presId="urn:diagrams.loki3.com/BracketList"/>
    <dgm:cxn modelId="{2B30A5B9-AC8A-4573-9DF2-22A46194BE14}" type="presParOf" srcId="{55B34524-5702-40A3-937E-8369F62E9623}" destId="{632332F1-12F5-4F01-A6ED-E85DE854536C}" srcOrd="3" destOrd="0" presId="urn:diagrams.loki3.com/BracketList"/>
    <dgm:cxn modelId="{27A383AF-B81A-4993-8A32-8201DE3745B3}" type="presParOf" srcId="{02282062-A3A8-41CE-864C-F91C29D9E723}" destId="{BAD2C638-8A35-436E-BA96-A34620E91DBF}" srcOrd="1" destOrd="0" presId="urn:diagrams.loki3.com/BracketList"/>
    <dgm:cxn modelId="{C8E682BF-3349-4039-A65C-8F0C78458772}" type="presParOf" srcId="{02282062-A3A8-41CE-864C-F91C29D9E723}" destId="{3B691F50-5610-4828-BB93-CD913AD48D88}" srcOrd="2" destOrd="0" presId="urn:diagrams.loki3.com/BracketList"/>
    <dgm:cxn modelId="{B109F16F-1134-4476-9A74-98C13FA72AEA}" type="presParOf" srcId="{3B691F50-5610-4828-BB93-CD913AD48D88}" destId="{1A25D5A5-96E0-4A78-839A-A7C581417773}" srcOrd="0" destOrd="0" presId="urn:diagrams.loki3.com/BracketList"/>
    <dgm:cxn modelId="{CD0F2959-A426-4E57-9DA5-28DF400AFC40}" type="presParOf" srcId="{3B691F50-5610-4828-BB93-CD913AD48D88}" destId="{11204714-5F33-4E3A-A9F3-7DB3549641ED}" srcOrd="1" destOrd="0" presId="urn:diagrams.loki3.com/BracketList"/>
    <dgm:cxn modelId="{77C1E9CE-8E89-429C-BD9D-1E78E7988959}" type="presParOf" srcId="{3B691F50-5610-4828-BB93-CD913AD48D88}" destId="{2E56A692-CA45-4024-843D-37C513B179B2}" srcOrd="2" destOrd="0" presId="urn:diagrams.loki3.com/BracketList"/>
    <dgm:cxn modelId="{AC02EFE0-9488-4244-A094-78EBF70F9A52}" type="presParOf" srcId="{3B691F50-5610-4828-BB93-CD913AD48D88}" destId="{CF8BB976-1926-4A77-820F-2E679E5ED2AB}" srcOrd="3" destOrd="0" presId="urn:diagrams.loki3.com/BracketList"/>
    <dgm:cxn modelId="{6A659FB7-0D77-49C1-9B29-898686010C17}" type="presParOf" srcId="{02282062-A3A8-41CE-864C-F91C29D9E723}" destId="{F19B2015-8688-45A7-B5B9-118260C1FA08}" srcOrd="3" destOrd="0" presId="urn:diagrams.loki3.com/BracketList"/>
    <dgm:cxn modelId="{CEB40651-0898-479A-A69F-FC32A689B601}" type="presParOf" srcId="{02282062-A3A8-41CE-864C-F91C29D9E723}" destId="{A79E6FE3-0ABC-4E6B-A83E-FF81090E8689}" srcOrd="4" destOrd="0" presId="urn:diagrams.loki3.com/BracketList"/>
    <dgm:cxn modelId="{1EE7F040-4D04-4A13-ACB4-5687D13DA918}" type="presParOf" srcId="{A79E6FE3-0ABC-4E6B-A83E-FF81090E8689}" destId="{BA359917-5153-43FD-AD91-C9C05370B81E}" srcOrd="0" destOrd="0" presId="urn:diagrams.loki3.com/BracketList"/>
    <dgm:cxn modelId="{26862A51-76AF-4064-9E9E-D12C1385D63D}" type="presParOf" srcId="{A79E6FE3-0ABC-4E6B-A83E-FF81090E8689}" destId="{AAEEB581-69BD-4589-9AEF-C21D30C6ADB7}" srcOrd="1" destOrd="0" presId="urn:diagrams.loki3.com/BracketList"/>
    <dgm:cxn modelId="{CC3C4D01-8FBF-4287-8396-5CBDC13F44DF}" type="presParOf" srcId="{A79E6FE3-0ABC-4E6B-A83E-FF81090E8689}" destId="{CD469B88-CC14-49CA-9F2D-2F250AE67B9A}" srcOrd="2" destOrd="0" presId="urn:diagrams.loki3.com/BracketList"/>
    <dgm:cxn modelId="{9BBB653C-9148-4BB9-8447-A33DACF34CF2}" type="presParOf" srcId="{A79E6FE3-0ABC-4E6B-A83E-FF81090E8689}" destId="{8B81D6E2-ECE7-4C7D-9FE5-2324EDF1667A}" srcOrd="3" destOrd="0" presId="urn:diagrams.loki3.com/BracketList"/>
    <dgm:cxn modelId="{CB5F69FF-0C23-4440-A6E2-696D4DAF1DE8}" type="presParOf" srcId="{02282062-A3A8-41CE-864C-F91C29D9E723}" destId="{1DBA0C1E-49CA-45D0-9C7E-E59EF473ABA6}" srcOrd="5" destOrd="0" presId="urn:diagrams.loki3.com/BracketList"/>
    <dgm:cxn modelId="{28407509-6A11-4022-8F18-39149E0CE5E0}" type="presParOf" srcId="{02282062-A3A8-41CE-864C-F91C29D9E723}" destId="{8681A024-CD5D-440C-AF75-D1C35C225774}" srcOrd="6" destOrd="0" presId="urn:diagrams.loki3.com/BracketList"/>
    <dgm:cxn modelId="{722905F9-3043-4D1D-B885-59738BD11332}" type="presParOf" srcId="{8681A024-CD5D-440C-AF75-D1C35C225774}" destId="{1DD54AC2-F8CB-4522-94AC-568A85926064}" srcOrd="0" destOrd="0" presId="urn:diagrams.loki3.com/BracketList"/>
    <dgm:cxn modelId="{71303B53-B2A3-4234-A198-DFD65780573E}" type="presParOf" srcId="{8681A024-CD5D-440C-AF75-D1C35C225774}" destId="{9FED0708-7405-4AAA-821B-716F1A6CE6A6}" srcOrd="1" destOrd="0" presId="urn:diagrams.loki3.com/BracketList"/>
    <dgm:cxn modelId="{BCA17DCF-5B14-4322-B1ED-BD66D2D22F64}" type="presParOf" srcId="{8681A024-CD5D-440C-AF75-D1C35C225774}" destId="{01AFB556-B8F8-409D-B239-CAC50ED5D906}" srcOrd="2" destOrd="0" presId="urn:diagrams.loki3.com/BracketList"/>
    <dgm:cxn modelId="{C0163F66-86F3-4C75-B996-F173D2F17EC6}" type="presParOf" srcId="{8681A024-CD5D-440C-AF75-D1C35C225774}" destId="{C6DCA577-E9B7-4726-BAD1-4AA70520E1A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F4DB0-11D2-4E67-B4DA-6F325D3E4FDA}" type="doc">
      <dgm:prSet loTypeId="urn:diagrams.loki3.com/Bracke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C8850-40E1-4CBD-B0B4-95726FE3044A}">
      <dgm:prSet phldrT="[Text]"/>
      <dgm:spPr/>
      <dgm:t>
        <a:bodyPr/>
        <a:lstStyle/>
        <a:p>
          <a:r>
            <a:rPr lang="en-US" dirty="0" smtClean="0"/>
            <a:t>Initial Conditions</a:t>
          </a:r>
          <a:endParaRPr lang="en-US" dirty="0"/>
        </a:p>
      </dgm:t>
    </dgm:pt>
    <dgm:pt modelId="{8B5D314A-E784-4304-88B4-EACC5360EC34}" type="parTrans" cxnId="{2A471A53-D534-4F7F-891D-2E9026ADCA6E}">
      <dgm:prSet/>
      <dgm:spPr/>
      <dgm:t>
        <a:bodyPr/>
        <a:lstStyle/>
        <a:p>
          <a:endParaRPr lang="en-US"/>
        </a:p>
      </dgm:t>
    </dgm:pt>
    <dgm:pt modelId="{E15E9B73-79D3-4049-8CBD-CE4F7829D9E0}" type="sibTrans" cxnId="{2A471A53-D534-4F7F-891D-2E9026ADCA6E}">
      <dgm:prSet/>
      <dgm:spPr/>
      <dgm:t>
        <a:bodyPr/>
        <a:lstStyle/>
        <a:p>
          <a:endParaRPr lang="en-US"/>
        </a:p>
      </dgm:t>
    </dgm:pt>
    <dgm:pt modelId="{84BDFB75-E3A8-4EA0-9095-C863BB8FE2AD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4F492D9-9E6F-4137-9F48-454B0489DBF5}" type="parTrans" cxnId="{18A49447-2889-4110-BABA-77BCB2E8EDEB}">
      <dgm:prSet/>
      <dgm:spPr/>
      <dgm:t>
        <a:bodyPr/>
        <a:lstStyle/>
        <a:p>
          <a:endParaRPr lang="en-US"/>
        </a:p>
      </dgm:t>
    </dgm:pt>
    <dgm:pt modelId="{8D136EFE-7FC8-4B86-AD4F-695512B12E7C}" type="sibTrans" cxnId="{18A49447-2889-4110-BABA-77BCB2E8EDEB}">
      <dgm:prSet/>
      <dgm:spPr/>
      <dgm:t>
        <a:bodyPr/>
        <a:lstStyle/>
        <a:p>
          <a:endParaRPr lang="en-US"/>
        </a:p>
      </dgm:t>
    </dgm:pt>
    <dgm:pt modelId="{8AF678CE-8D18-429D-8FE0-0FBC3D9228E5}">
      <dgm:prSet phldrT="[Text]"/>
      <dgm:spPr/>
      <dgm:t>
        <a:bodyPr/>
        <a:lstStyle/>
        <a:p>
          <a:r>
            <a:rPr lang="en-US" dirty="0" smtClean="0"/>
            <a:t>Mass &amp; Inertia</a:t>
          </a:r>
          <a:endParaRPr lang="en-US" dirty="0"/>
        </a:p>
      </dgm:t>
    </dgm:pt>
    <dgm:pt modelId="{73B995B9-E2F1-4DEA-9379-7CCFAAB83A43}" type="parTrans" cxnId="{6338ACA4-0604-496F-A62E-2367D4B029A5}">
      <dgm:prSet/>
      <dgm:spPr/>
      <dgm:t>
        <a:bodyPr/>
        <a:lstStyle/>
        <a:p>
          <a:endParaRPr lang="en-US"/>
        </a:p>
      </dgm:t>
    </dgm:pt>
    <dgm:pt modelId="{B6A73C67-5F0B-4B41-A8D2-07629B525E3E}" type="sibTrans" cxnId="{6338ACA4-0604-496F-A62E-2367D4B029A5}">
      <dgm:prSet/>
      <dgm:spPr/>
      <dgm:t>
        <a:bodyPr/>
        <a:lstStyle/>
        <a:p>
          <a:endParaRPr lang="en-US"/>
        </a:p>
      </dgm:t>
    </dgm:pt>
    <dgm:pt modelId="{D15B5946-E1D8-4C6E-A7AA-2306C4ABD919}">
      <dgm:prSet phldrT="[Text]"/>
      <dgm:spPr/>
      <dgm:t>
        <a:bodyPr/>
        <a:lstStyle/>
        <a:p>
          <a:r>
            <a:rPr lang="en-US" dirty="0" smtClean="0"/>
            <a:t>Forces</a:t>
          </a:r>
          <a:endParaRPr lang="en-US" dirty="0"/>
        </a:p>
      </dgm:t>
    </dgm:pt>
    <dgm:pt modelId="{19A5BD1D-8F5B-4440-A9DD-9FB9D70A1DFA}" type="parTrans" cxnId="{B54F306E-4A27-421A-9769-6DC26A2134E8}">
      <dgm:prSet/>
      <dgm:spPr/>
      <dgm:t>
        <a:bodyPr/>
        <a:lstStyle/>
        <a:p>
          <a:endParaRPr lang="en-US"/>
        </a:p>
      </dgm:t>
    </dgm:pt>
    <dgm:pt modelId="{EE7054EF-93DA-4DF1-84C6-9832DD29C9FF}" type="sibTrans" cxnId="{B54F306E-4A27-421A-9769-6DC26A2134E8}">
      <dgm:prSet/>
      <dgm:spPr/>
      <dgm:t>
        <a:bodyPr/>
        <a:lstStyle/>
        <a:p>
          <a:endParaRPr lang="en-US"/>
        </a:p>
      </dgm:t>
    </dgm:pt>
    <dgm:pt modelId="{8B443F6E-8FF7-46CF-B0A4-EEA551CD996E}">
      <dgm:prSet phldrT="[Text]"/>
      <dgm:spPr/>
      <dgm:t>
        <a:bodyPr/>
        <a:lstStyle/>
        <a:p>
          <a:r>
            <a:rPr lang="en-US" dirty="0" smtClean="0"/>
            <a:t>Moments</a:t>
          </a:r>
          <a:endParaRPr lang="en-US" dirty="0"/>
        </a:p>
      </dgm:t>
    </dgm:pt>
    <dgm:pt modelId="{050D2ADD-8A07-4185-B6C3-16D4E4D47C02}" type="parTrans" cxnId="{D2751F19-CBAF-433D-A4BA-85C238DDEE3E}">
      <dgm:prSet/>
      <dgm:spPr/>
      <dgm:t>
        <a:bodyPr/>
        <a:lstStyle/>
        <a:p>
          <a:endParaRPr lang="en-US"/>
        </a:p>
      </dgm:t>
    </dgm:pt>
    <dgm:pt modelId="{9E6267B1-6DEB-4B8A-8DD3-884F9B9712CD}" type="sibTrans" cxnId="{D2751F19-CBAF-433D-A4BA-85C238DDEE3E}">
      <dgm:prSet/>
      <dgm:spPr/>
      <dgm:t>
        <a:bodyPr/>
        <a:lstStyle/>
        <a:p>
          <a:endParaRPr lang="en-US"/>
        </a:p>
      </dgm:t>
    </dgm:pt>
    <dgm:pt modelId="{55F81892-D08B-4A37-9FF0-1935BCF46AC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3407D7E-91D3-4752-965A-9894ADB42DD4}" type="parTrans" cxnId="{74D21381-3D02-4EA3-A57A-2779B166B54E}">
      <dgm:prSet/>
      <dgm:spPr/>
      <dgm:t>
        <a:bodyPr/>
        <a:lstStyle/>
        <a:p>
          <a:endParaRPr lang="en-US"/>
        </a:p>
      </dgm:t>
    </dgm:pt>
    <dgm:pt modelId="{FF320D08-AF2E-4BA8-88CD-BFB92F47902E}" type="sibTrans" cxnId="{74D21381-3D02-4EA3-A57A-2779B166B54E}">
      <dgm:prSet/>
      <dgm:spPr/>
      <dgm:t>
        <a:bodyPr/>
        <a:lstStyle/>
        <a:p>
          <a:endParaRPr lang="en-US"/>
        </a:p>
      </dgm:t>
    </dgm:pt>
    <dgm:pt modelId="{D9C7618F-BC89-4536-806B-1FE52D755892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690CF45-081B-4D26-B59B-0ABC975DDEB5}" type="parTrans" cxnId="{78F69311-4C67-4936-893E-5FC1656CD984}">
      <dgm:prSet/>
      <dgm:spPr/>
      <dgm:t>
        <a:bodyPr/>
        <a:lstStyle/>
        <a:p>
          <a:endParaRPr lang="en-US"/>
        </a:p>
      </dgm:t>
    </dgm:pt>
    <dgm:pt modelId="{B7D48148-183D-482B-8546-9184D76932DD}" type="sibTrans" cxnId="{78F69311-4C67-4936-893E-5FC1656CD984}">
      <dgm:prSet/>
      <dgm:spPr/>
      <dgm:t>
        <a:bodyPr/>
        <a:lstStyle/>
        <a:p>
          <a:endParaRPr lang="en-US"/>
        </a:p>
      </dgm:t>
    </dgm:pt>
    <dgm:pt modelId="{D8F6D101-22CA-46DA-ABE6-FDCC205D1331}">
      <dgm:prSet phldrT="[Text]"/>
      <dgm:spPr/>
      <dgm:t>
        <a:bodyPr/>
        <a:lstStyle/>
        <a:p>
          <a:r>
            <a:rPr lang="en-US" dirty="0" smtClean="0"/>
            <a:t>F = [10 5 9]</a:t>
          </a:r>
          <a:endParaRPr lang="en-US" dirty="0"/>
        </a:p>
      </dgm:t>
    </dgm:pt>
    <dgm:pt modelId="{58CA131E-A923-44BA-A653-F1B1898B4358}" type="parTrans" cxnId="{A4A9C250-2E5B-4424-B165-0B2703CDEE34}">
      <dgm:prSet/>
      <dgm:spPr/>
      <dgm:t>
        <a:bodyPr/>
        <a:lstStyle/>
        <a:p>
          <a:endParaRPr lang="en-US"/>
        </a:p>
      </dgm:t>
    </dgm:pt>
    <dgm:pt modelId="{5C94AC78-22B8-4C16-8F2C-86AF0C3A0F1C}" type="sibTrans" cxnId="{A4A9C250-2E5B-4424-B165-0B2703CDEE34}">
      <dgm:prSet/>
      <dgm:spPr/>
      <dgm:t>
        <a:bodyPr/>
        <a:lstStyle/>
        <a:p>
          <a:endParaRPr lang="en-US"/>
        </a:p>
      </dgm:t>
    </dgm:pt>
    <dgm:pt modelId="{3DEF832A-6C5F-4000-AEFF-F90DB0F216D1}">
      <dgm:prSet phldrT="[Text]"/>
      <dgm:spPr/>
      <dgm:t>
        <a:bodyPr/>
        <a:lstStyle/>
        <a:p>
          <a:r>
            <a:rPr lang="en-US" dirty="0" smtClean="0"/>
            <a:t>M = [10 20 5]</a:t>
          </a:r>
          <a:endParaRPr lang="en-US" dirty="0"/>
        </a:p>
      </dgm:t>
    </dgm:pt>
    <dgm:pt modelId="{F98A347C-958A-4EE2-BDAF-BF9ACFCD073B}" type="parTrans" cxnId="{C0EA73DE-E9CD-4C0E-9AA3-A66EC9F2550E}">
      <dgm:prSet/>
      <dgm:spPr/>
      <dgm:t>
        <a:bodyPr/>
        <a:lstStyle/>
        <a:p>
          <a:endParaRPr lang="en-US"/>
        </a:p>
      </dgm:t>
    </dgm:pt>
    <dgm:pt modelId="{661F66A7-59DA-4936-A043-B182DD4A08BD}" type="sibTrans" cxnId="{C0EA73DE-E9CD-4C0E-9AA3-A66EC9F2550E}">
      <dgm:prSet/>
      <dgm:spPr/>
      <dgm:t>
        <a:bodyPr/>
        <a:lstStyle/>
        <a:p>
          <a:endParaRPr lang="en-US"/>
        </a:p>
      </dgm:t>
    </dgm:pt>
    <dgm:pt modelId="{02282062-A3A8-41CE-864C-F91C29D9E723}" type="pres">
      <dgm:prSet presAssocID="{394F4DB0-11D2-4E67-B4DA-6F325D3E4FDA}" presName="Name0" presStyleCnt="0">
        <dgm:presLayoutVars>
          <dgm:dir/>
          <dgm:animLvl val="lvl"/>
          <dgm:resizeHandles val="exact"/>
        </dgm:presLayoutVars>
      </dgm:prSet>
      <dgm:spPr/>
    </dgm:pt>
    <dgm:pt modelId="{55B34524-5702-40A3-937E-8369F62E9623}" type="pres">
      <dgm:prSet presAssocID="{190C8850-40E1-4CBD-B0B4-95726FE3044A}" presName="linNode" presStyleCnt="0"/>
      <dgm:spPr/>
    </dgm:pt>
    <dgm:pt modelId="{783C737B-061E-427D-8E40-C38C69BCD078}" type="pres">
      <dgm:prSet presAssocID="{190C8850-40E1-4CBD-B0B4-95726FE3044A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63AB0-E060-4AA0-BE54-200384EA1AB3}" type="pres">
      <dgm:prSet presAssocID="{190C8850-40E1-4CBD-B0B4-95726FE3044A}" presName="bracket" presStyleLbl="parChTrans1D1" presStyleIdx="0" presStyleCnt="4"/>
      <dgm:spPr/>
    </dgm:pt>
    <dgm:pt modelId="{D6226A9A-6AAB-46FB-BEBC-6D0BFF80DBE3}" type="pres">
      <dgm:prSet presAssocID="{190C8850-40E1-4CBD-B0B4-95726FE3044A}" presName="spH" presStyleCnt="0"/>
      <dgm:spPr/>
    </dgm:pt>
    <dgm:pt modelId="{632332F1-12F5-4F01-A6ED-E85DE854536C}" type="pres">
      <dgm:prSet presAssocID="{190C8850-40E1-4CBD-B0B4-95726FE3044A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2C638-8A35-436E-BA96-A34620E91DBF}" type="pres">
      <dgm:prSet presAssocID="{E15E9B73-79D3-4049-8CBD-CE4F7829D9E0}" presName="spV" presStyleCnt="0"/>
      <dgm:spPr/>
    </dgm:pt>
    <dgm:pt modelId="{3B691F50-5610-4828-BB93-CD913AD48D88}" type="pres">
      <dgm:prSet presAssocID="{8AF678CE-8D18-429D-8FE0-0FBC3D9228E5}" presName="linNode" presStyleCnt="0"/>
      <dgm:spPr/>
    </dgm:pt>
    <dgm:pt modelId="{1A25D5A5-96E0-4A78-839A-A7C581417773}" type="pres">
      <dgm:prSet presAssocID="{8AF678CE-8D18-429D-8FE0-0FBC3D9228E5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04714-5F33-4E3A-A9F3-7DB3549641ED}" type="pres">
      <dgm:prSet presAssocID="{8AF678CE-8D18-429D-8FE0-0FBC3D9228E5}" presName="bracket" presStyleLbl="parChTrans1D1" presStyleIdx="1" presStyleCnt="4"/>
      <dgm:spPr/>
    </dgm:pt>
    <dgm:pt modelId="{2E56A692-CA45-4024-843D-37C513B179B2}" type="pres">
      <dgm:prSet presAssocID="{8AF678CE-8D18-429D-8FE0-0FBC3D9228E5}" presName="spH" presStyleCnt="0"/>
      <dgm:spPr/>
    </dgm:pt>
    <dgm:pt modelId="{CF8BB976-1926-4A77-820F-2E679E5ED2AB}" type="pres">
      <dgm:prSet presAssocID="{8AF678CE-8D18-429D-8FE0-0FBC3D9228E5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B2015-8688-45A7-B5B9-118260C1FA08}" type="pres">
      <dgm:prSet presAssocID="{B6A73C67-5F0B-4B41-A8D2-07629B525E3E}" presName="spV" presStyleCnt="0"/>
      <dgm:spPr/>
    </dgm:pt>
    <dgm:pt modelId="{A79E6FE3-0ABC-4E6B-A83E-FF81090E8689}" type="pres">
      <dgm:prSet presAssocID="{D15B5946-E1D8-4C6E-A7AA-2306C4ABD919}" presName="linNode" presStyleCnt="0"/>
      <dgm:spPr/>
    </dgm:pt>
    <dgm:pt modelId="{BA359917-5153-43FD-AD91-C9C05370B81E}" type="pres">
      <dgm:prSet presAssocID="{D15B5946-E1D8-4C6E-A7AA-2306C4ABD919}" presName="parTx" presStyleLbl="revTx" presStyleIdx="2" presStyleCnt="4">
        <dgm:presLayoutVars>
          <dgm:chMax val="1"/>
          <dgm:bulletEnabled val="1"/>
        </dgm:presLayoutVars>
      </dgm:prSet>
      <dgm:spPr/>
    </dgm:pt>
    <dgm:pt modelId="{AAEEB581-69BD-4589-9AEF-C21D30C6ADB7}" type="pres">
      <dgm:prSet presAssocID="{D15B5946-E1D8-4C6E-A7AA-2306C4ABD919}" presName="bracket" presStyleLbl="parChTrans1D1" presStyleIdx="2" presStyleCnt="4"/>
      <dgm:spPr/>
    </dgm:pt>
    <dgm:pt modelId="{CD469B88-CC14-49CA-9F2D-2F250AE67B9A}" type="pres">
      <dgm:prSet presAssocID="{D15B5946-E1D8-4C6E-A7AA-2306C4ABD919}" presName="spH" presStyleCnt="0"/>
      <dgm:spPr/>
    </dgm:pt>
    <dgm:pt modelId="{8B81D6E2-ECE7-4C7D-9FE5-2324EDF1667A}" type="pres">
      <dgm:prSet presAssocID="{D15B5946-E1D8-4C6E-A7AA-2306C4ABD91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A0C1E-49CA-45D0-9C7E-E59EF473ABA6}" type="pres">
      <dgm:prSet presAssocID="{EE7054EF-93DA-4DF1-84C6-9832DD29C9FF}" presName="spV" presStyleCnt="0"/>
      <dgm:spPr/>
    </dgm:pt>
    <dgm:pt modelId="{8681A024-CD5D-440C-AF75-D1C35C225774}" type="pres">
      <dgm:prSet presAssocID="{8B443F6E-8FF7-46CF-B0A4-EEA551CD996E}" presName="linNode" presStyleCnt="0"/>
      <dgm:spPr/>
    </dgm:pt>
    <dgm:pt modelId="{1DD54AC2-F8CB-4522-94AC-568A85926064}" type="pres">
      <dgm:prSet presAssocID="{8B443F6E-8FF7-46CF-B0A4-EEA551CD996E}" presName="parTx" presStyleLbl="revTx" presStyleIdx="3" presStyleCnt="4">
        <dgm:presLayoutVars>
          <dgm:chMax val="1"/>
          <dgm:bulletEnabled val="1"/>
        </dgm:presLayoutVars>
      </dgm:prSet>
      <dgm:spPr/>
    </dgm:pt>
    <dgm:pt modelId="{9FED0708-7405-4AAA-821B-716F1A6CE6A6}" type="pres">
      <dgm:prSet presAssocID="{8B443F6E-8FF7-46CF-B0A4-EEA551CD996E}" presName="bracket" presStyleLbl="parChTrans1D1" presStyleIdx="3" presStyleCnt="4"/>
      <dgm:spPr/>
    </dgm:pt>
    <dgm:pt modelId="{01AFB556-B8F8-409D-B239-CAC50ED5D906}" type="pres">
      <dgm:prSet presAssocID="{8B443F6E-8FF7-46CF-B0A4-EEA551CD996E}" presName="spH" presStyleCnt="0"/>
      <dgm:spPr/>
    </dgm:pt>
    <dgm:pt modelId="{C6DCA577-E9B7-4726-BAD1-4AA70520E1A6}" type="pres">
      <dgm:prSet presAssocID="{8B443F6E-8FF7-46CF-B0A4-EEA551CD996E}" presName="desTx" presStyleLbl="node1" presStyleIdx="3" presStyleCnt="4">
        <dgm:presLayoutVars>
          <dgm:bulletEnabled val="1"/>
        </dgm:presLayoutVars>
      </dgm:prSet>
      <dgm:spPr/>
    </dgm:pt>
  </dgm:ptLst>
  <dgm:cxnLst>
    <dgm:cxn modelId="{B54F306E-4A27-421A-9769-6DC26A2134E8}" srcId="{394F4DB0-11D2-4E67-B4DA-6F325D3E4FDA}" destId="{D15B5946-E1D8-4C6E-A7AA-2306C4ABD919}" srcOrd="2" destOrd="0" parTransId="{19A5BD1D-8F5B-4440-A9DD-9FB9D70A1DFA}" sibTransId="{EE7054EF-93DA-4DF1-84C6-9832DD29C9FF}"/>
    <dgm:cxn modelId="{A4A9C250-2E5B-4424-B165-0B2703CDEE34}" srcId="{D15B5946-E1D8-4C6E-A7AA-2306C4ABD919}" destId="{D8F6D101-22CA-46DA-ABE6-FDCC205D1331}" srcOrd="0" destOrd="0" parTransId="{58CA131E-A923-44BA-A653-F1B1898B4358}" sibTransId="{5C94AC78-22B8-4C16-8F2C-86AF0C3A0F1C}"/>
    <dgm:cxn modelId="{74D21381-3D02-4EA3-A57A-2779B166B54E}" srcId="{8AF678CE-8D18-429D-8FE0-0FBC3D9228E5}" destId="{55F81892-D08B-4A37-9FF0-1935BCF46ACB}" srcOrd="1" destOrd="0" parTransId="{43407D7E-91D3-4752-965A-9894ADB42DD4}" sibTransId="{FF320D08-AF2E-4BA8-88CD-BFB92F47902E}"/>
    <dgm:cxn modelId="{78F69311-4C67-4936-893E-5FC1656CD984}" srcId="{8AF678CE-8D18-429D-8FE0-0FBC3D9228E5}" destId="{D9C7618F-BC89-4536-806B-1FE52D755892}" srcOrd="0" destOrd="0" parTransId="{6690CF45-081B-4D26-B59B-0ABC975DDEB5}" sibTransId="{B7D48148-183D-482B-8546-9184D76932DD}"/>
    <dgm:cxn modelId="{8B17B563-95F9-420F-8CB7-C06E90148455}" type="presOf" srcId="{55F81892-D08B-4A37-9FF0-1935BCF46ACB}" destId="{CF8BB976-1926-4A77-820F-2E679E5ED2AB}" srcOrd="0" destOrd="1" presId="urn:diagrams.loki3.com/BracketList"/>
    <dgm:cxn modelId="{5E01CCDF-44A4-4369-AC19-2B5ED5A6616E}" type="presOf" srcId="{D8F6D101-22CA-46DA-ABE6-FDCC205D1331}" destId="{8B81D6E2-ECE7-4C7D-9FE5-2324EDF1667A}" srcOrd="0" destOrd="0" presId="urn:diagrams.loki3.com/BracketList"/>
    <dgm:cxn modelId="{B8F357D7-DBC0-40EA-9B7E-928673BF1E51}" type="presOf" srcId="{84BDFB75-E3A8-4EA0-9095-C863BB8FE2AD}" destId="{632332F1-12F5-4F01-A6ED-E85DE854536C}" srcOrd="0" destOrd="0" presId="urn:diagrams.loki3.com/BracketList"/>
    <dgm:cxn modelId="{DDA6B20E-96C3-48DD-8849-5B83B663F451}" type="presOf" srcId="{8B443F6E-8FF7-46CF-B0A4-EEA551CD996E}" destId="{1DD54AC2-F8CB-4522-94AC-568A85926064}" srcOrd="0" destOrd="0" presId="urn:diagrams.loki3.com/BracketList"/>
    <dgm:cxn modelId="{E3AA0484-F4A1-47EB-B95C-61AB87E19269}" type="presOf" srcId="{8AF678CE-8D18-429D-8FE0-0FBC3D9228E5}" destId="{1A25D5A5-96E0-4A78-839A-A7C581417773}" srcOrd="0" destOrd="0" presId="urn:diagrams.loki3.com/BracketList"/>
    <dgm:cxn modelId="{2A471A53-D534-4F7F-891D-2E9026ADCA6E}" srcId="{394F4DB0-11D2-4E67-B4DA-6F325D3E4FDA}" destId="{190C8850-40E1-4CBD-B0B4-95726FE3044A}" srcOrd="0" destOrd="0" parTransId="{8B5D314A-E784-4304-88B4-EACC5360EC34}" sibTransId="{E15E9B73-79D3-4049-8CBD-CE4F7829D9E0}"/>
    <dgm:cxn modelId="{18A49447-2889-4110-BABA-77BCB2E8EDEB}" srcId="{190C8850-40E1-4CBD-B0B4-95726FE3044A}" destId="{84BDFB75-E3A8-4EA0-9095-C863BB8FE2AD}" srcOrd="0" destOrd="0" parTransId="{24F492D9-9E6F-4137-9F48-454B0489DBF5}" sibTransId="{8D136EFE-7FC8-4B86-AD4F-695512B12E7C}"/>
    <dgm:cxn modelId="{6338ACA4-0604-496F-A62E-2367D4B029A5}" srcId="{394F4DB0-11D2-4E67-B4DA-6F325D3E4FDA}" destId="{8AF678CE-8D18-429D-8FE0-0FBC3D9228E5}" srcOrd="1" destOrd="0" parTransId="{73B995B9-E2F1-4DEA-9379-7CCFAAB83A43}" sibTransId="{B6A73C67-5F0B-4B41-A8D2-07629B525E3E}"/>
    <dgm:cxn modelId="{598FA03A-7EEC-4C21-8E82-AD969A6BEF39}" type="presOf" srcId="{394F4DB0-11D2-4E67-B4DA-6F325D3E4FDA}" destId="{02282062-A3A8-41CE-864C-F91C29D9E723}" srcOrd="0" destOrd="0" presId="urn:diagrams.loki3.com/BracketList"/>
    <dgm:cxn modelId="{CCE6D60A-0444-4C5A-8070-0AB27E1B0137}" type="presOf" srcId="{190C8850-40E1-4CBD-B0B4-95726FE3044A}" destId="{783C737B-061E-427D-8E40-C38C69BCD078}" srcOrd="0" destOrd="0" presId="urn:diagrams.loki3.com/BracketList"/>
    <dgm:cxn modelId="{40307295-AF67-43D5-8810-BD9AA77C09B0}" type="presOf" srcId="{D9C7618F-BC89-4536-806B-1FE52D755892}" destId="{CF8BB976-1926-4A77-820F-2E679E5ED2AB}" srcOrd="0" destOrd="0" presId="urn:diagrams.loki3.com/BracketList"/>
    <dgm:cxn modelId="{C0EA73DE-E9CD-4C0E-9AA3-A66EC9F2550E}" srcId="{8B443F6E-8FF7-46CF-B0A4-EEA551CD996E}" destId="{3DEF832A-6C5F-4000-AEFF-F90DB0F216D1}" srcOrd="0" destOrd="0" parTransId="{F98A347C-958A-4EE2-BDAF-BF9ACFCD073B}" sibTransId="{661F66A7-59DA-4936-A043-B182DD4A08BD}"/>
    <dgm:cxn modelId="{F45A065F-810A-4A5A-BC53-C05E609F6D29}" type="presOf" srcId="{D15B5946-E1D8-4C6E-A7AA-2306C4ABD919}" destId="{BA359917-5153-43FD-AD91-C9C05370B81E}" srcOrd="0" destOrd="0" presId="urn:diagrams.loki3.com/BracketList"/>
    <dgm:cxn modelId="{D2751F19-CBAF-433D-A4BA-85C238DDEE3E}" srcId="{394F4DB0-11D2-4E67-B4DA-6F325D3E4FDA}" destId="{8B443F6E-8FF7-46CF-B0A4-EEA551CD996E}" srcOrd="3" destOrd="0" parTransId="{050D2ADD-8A07-4185-B6C3-16D4E4D47C02}" sibTransId="{9E6267B1-6DEB-4B8A-8DD3-884F9B9712CD}"/>
    <dgm:cxn modelId="{2FCF5B9F-D2EA-4D53-9214-E6CCEFFDB06A}" type="presOf" srcId="{3DEF832A-6C5F-4000-AEFF-F90DB0F216D1}" destId="{C6DCA577-E9B7-4726-BAD1-4AA70520E1A6}" srcOrd="0" destOrd="0" presId="urn:diagrams.loki3.com/BracketList"/>
    <dgm:cxn modelId="{222FC38A-BD9C-4FA4-B0F9-83824E1019DD}" type="presParOf" srcId="{02282062-A3A8-41CE-864C-F91C29D9E723}" destId="{55B34524-5702-40A3-937E-8369F62E9623}" srcOrd="0" destOrd="0" presId="urn:diagrams.loki3.com/BracketList"/>
    <dgm:cxn modelId="{797EB874-DA5B-437A-B9EE-458514DB3489}" type="presParOf" srcId="{55B34524-5702-40A3-937E-8369F62E9623}" destId="{783C737B-061E-427D-8E40-C38C69BCD078}" srcOrd="0" destOrd="0" presId="urn:diagrams.loki3.com/BracketList"/>
    <dgm:cxn modelId="{6EE9AA71-E5D9-4006-BA4D-7425B6FFC391}" type="presParOf" srcId="{55B34524-5702-40A3-937E-8369F62E9623}" destId="{0F063AB0-E060-4AA0-BE54-200384EA1AB3}" srcOrd="1" destOrd="0" presId="urn:diagrams.loki3.com/BracketList"/>
    <dgm:cxn modelId="{A7BABB10-8BAD-4DFB-B66E-4AC0D5D71DF7}" type="presParOf" srcId="{55B34524-5702-40A3-937E-8369F62E9623}" destId="{D6226A9A-6AAB-46FB-BEBC-6D0BFF80DBE3}" srcOrd="2" destOrd="0" presId="urn:diagrams.loki3.com/BracketList"/>
    <dgm:cxn modelId="{2B30A5B9-AC8A-4573-9DF2-22A46194BE14}" type="presParOf" srcId="{55B34524-5702-40A3-937E-8369F62E9623}" destId="{632332F1-12F5-4F01-A6ED-E85DE854536C}" srcOrd="3" destOrd="0" presId="urn:diagrams.loki3.com/BracketList"/>
    <dgm:cxn modelId="{27A383AF-B81A-4993-8A32-8201DE3745B3}" type="presParOf" srcId="{02282062-A3A8-41CE-864C-F91C29D9E723}" destId="{BAD2C638-8A35-436E-BA96-A34620E91DBF}" srcOrd="1" destOrd="0" presId="urn:diagrams.loki3.com/BracketList"/>
    <dgm:cxn modelId="{C8E682BF-3349-4039-A65C-8F0C78458772}" type="presParOf" srcId="{02282062-A3A8-41CE-864C-F91C29D9E723}" destId="{3B691F50-5610-4828-BB93-CD913AD48D88}" srcOrd="2" destOrd="0" presId="urn:diagrams.loki3.com/BracketList"/>
    <dgm:cxn modelId="{B109F16F-1134-4476-9A74-98C13FA72AEA}" type="presParOf" srcId="{3B691F50-5610-4828-BB93-CD913AD48D88}" destId="{1A25D5A5-96E0-4A78-839A-A7C581417773}" srcOrd="0" destOrd="0" presId="urn:diagrams.loki3.com/BracketList"/>
    <dgm:cxn modelId="{CD0F2959-A426-4E57-9DA5-28DF400AFC40}" type="presParOf" srcId="{3B691F50-5610-4828-BB93-CD913AD48D88}" destId="{11204714-5F33-4E3A-A9F3-7DB3549641ED}" srcOrd="1" destOrd="0" presId="urn:diagrams.loki3.com/BracketList"/>
    <dgm:cxn modelId="{77C1E9CE-8E89-429C-BD9D-1E78E7988959}" type="presParOf" srcId="{3B691F50-5610-4828-BB93-CD913AD48D88}" destId="{2E56A692-CA45-4024-843D-37C513B179B2}" srcOrd="2" destOrd="0" presId="urn:diagrams.loki3.com/BracketList"/>
    <dgm:cxn modelId="{AC02EFE0-9488-4244-A094-78EBF70F9A52}" type="presParOf" srcId="{3B691F50-5610-4828-BB93-CD913AD48D88}" destId="{CF8BB976-1926-4A77-820F-2E679E5ED2AB}" srcOrd="3" destOrd="0" presId="urn:diagrams.loki3.com/BracketList"/>
    <dgm:cxn modelId="{6A659FB7-0D77-49C1-9B29-898686010C17}" type="presParOf" srcId="{02282062-A3A8-41CE-864C-F91C29D9E723}" destId="{F19B2015-8688-45A7-B5B9-118260C1FA08}" srcOrd="3" destOrd="0" presId="urn:diagrams.loki3.com/BracketList"/>
    <dgm:cxn modelId="{CEB40651-0898-479A-A69F-FC32A689B601}" type="presParOf" srcId="{02282062-A3A8-41CE-864C-F91C29D9E723}" destId="{A79E6FE3-0ABC-4E6B-A83E-FF81090E8689}" srcOrd="4" destOrd="0" presId="urn:diagrams.loki3.com/BracketList"/>
    <dgm:cxn modelId="{1EE7F040-4D04-4A13-ACB4-5687D13DA918}" type="presParOf" srcId="{A79E6FE3-0ABC-4E6B-A83E-FF81090E8689}" destId="{BA359917-5153-43FD-AD91-C9C05370B81E}" srcOrd="0" destOrd="0" presId="urn:diagrams.loki3.com/BracketList"/>
    <dgm:cxn modelId="{26862A51-76AF-4064-9E9E-D12C1385D63D}" type="presParOf" srcId="{A79E6FE3-0ABC-4E6B-A83E-FF81090E8689}" destId="{AAEEB581-69BD-4589-9AEF-C21D30C6ADB7}" srcOrd="1" destOrd="0" presId="urn:diagrams.loki3.com/BracketList"/>
    <dgm:cxn modelId="{CC3C4D01-8FBF-4287-8396-5CBDC13F44DF}" type="presParOf" srcId="{A79E6FE3-0ABC-4E6B-A83E-FF81090E8689}" destId="{CD469B88-CC14-49CA-9F2D-2F250AE67B9A}" srcOrd="2" destOrd="0" presId="urn:diagrams.loki3.com/BracketList"/>
    <dgm:cxn modelId="{9BBB653C-9148-4BB9-8447-A33DACF34CF2}" type="presParOf" srcId="{A79E6FE3-0ABC-4E6B-A83E-FF81090E8689}" destId="{8B81D6E2-ECE7-4C7D-9FE5-2324EDF1667A}" srcOrd="3" destOrd="0" presId="urn:diagrams.loki3.com/BracketList"/>
    <dgm:cxn modelId="{CB5F69FF-0C23-4440-A6E2-696D4DAF1DE8}" type="presParOf" srcId="{02282062-A3A8-41CE-864C-F91C29D9E723}" destId="{1DBA0C1E-49CA-45D0-9C7E-E59EF473ABA6}" srcOrd="5" destOrd="0" presId="urn:diagrams.loki3.com/BracketList"/>
    <dgm:cxn modelId="{28407509-6A11-4022-8F18-39149E0CE5E0}" type="presParOf" srcId="{02282062-A3A8-41CE-864C-F91C29D9E723}" destId="{8681A024-CD5D-440C-AF75-D1C35C225774}" srcOrd="6" destOrd="0" presId="urn:diagrams.loki3.com/BracketList"/>
    <dgm:cxn modelId="{722905F9-3043-4D1D-B885-59738BD11332}" type="presParOf" srcId="{8681A024-CD5D-440C-AF75-D1C35C225774}" destId="{1DD54AC2-F8CB-4522-94AC-568A85926064}" srcOrd="0" destOrd="0" presId="urn:diagrams.loki3.com/BracketList"/>
    <dgm:cxn modelId="{71303B53-B2A3-4234-A198-DFD65780573E}" type="presParOf" srcId="{8681A024-CD5D-440C-AF75-D1C35C225774}" destId="{9FED0708-7405-4AAA-821B-716F1A6CE6A6}" srcOrd="1" destOrd="0" presId="urn:diagrams.loki3.com/BracketList"/>
    <dgm:cxn modelId="{BCA17DCF-5B14-4322-B1ED-BD66D2D22F64}" type="presParOf" srcId="{8681A024-CD5D-440C-AF75-D1C35C225774}" destId="{01AFB556-B8F8-409D-B239-CAC50ED5D906}" srcOrd="2" destOrd="0" presId="urn:diagrams.loki3.com/BracketList"/>
    <dgm:cxn modelId="{C0163F66-86F3-4C75-B996-F173D2F17EC6}" type="presParOf" srcId="{8681A024-CD5D-440C-AF75-D1C35C225774}" destId="{C6DCA577-E9B7-4726-BAD1-4AA70520E1A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F4DB0-11D2-4E67-B4DA-6F325D3E4FDA}" type="doc">
      <dgm:prSet loTypeId="urn:diagrams.loki3.com/Bracke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C8850-40E1-4CBD-B0B4-95726FE3044A}">
      <dgm:prSet phldrT="[Text]"/>
      <dgm:spPr/>
      <dgm:t>
        <a:bodyPr/>
        <a:lstStyle/>
        <a:p>
          <a:r>
            <a:rPr lang="en-US" dirty="0" smtClean="0"/>
            <a:t>Kinetics Equations</a:t>
          </a:r>
          <a:endParaRPr lang="en-US" dirty="0"/>
        </a:p>
      </dgm:t>
    </dgm:pt>
    <dgm:pt modelId="{8B5D314A-E784-4304-88B4-EACC5360EC34}" type="parTrans" cxnId="{2A471A53-D534-4F7F-891D-2E9026ADCA6E}">
      <dgm:prSet/>
      <dgm:spPr/>
      <dgm:t>
        <a:bodyPr/>
        <a:lstStyle/>
        <a:p>
          <a:endParaRPr lang="en-US"/>
        </a:p>
      </dgm:t>
    </dgm:pt>
    <dgm:pt modelId="{E15E9B73-79D3-4049-8CBD-CE4F7829D9E0}" type="sibTrans" cxnId="{2A471A53-D534-4F7F-891D-2E9026ADCA6E}">
      <dgm:prSet/>
      <dgm:spPr/>
      <dgm:t>
        <a:bodyPr/>
        <a:lstStyle/>
        <a:p>
          <a:endParaRPr lang="en-US"/>
        </a:p>
      </dgm:t>
    </dgm:pt>
    <dgm:pt modelId="{8AF678CE-8D18-429D-8FE0-0FBC3D9228E5}">
      <dgm:prSet phldrT="[Text]"/>
      <dgm:spPr/>
      <dgm:t>
        <a:bodyPr/>
        <a:lstStyle/>
        <a:p>
          <a:r>
            <a:rPr lang="en-US" dirty="0" smtClean="0"/>
            <a:t>Kinematics Equations</a:t>
          </a:r>
          <a:endParaRPr lang="en-US" dirty="0"/>
        </a:p>
      </dgm:t>
    </dgm:pt>
    <dgm:pt modelId="{73B995B9-E2F1-4DEA-9379-7CCFAAB83A43}" type="parTrans" cxnId="{6338ACA4-0604-496F-A62E-2367D4B029A5}">
      <dgm:prSet/>
      <dgm:spPr/>
      <dgm:t>
        <a:bodyPr/>
        <a:lstStyle/>
        <a:p>
          <a:endParaRPr lang="en-US"/>
        </a:p>
      </dgm:t>
    </dgm:pt>
    <dgm:pt modelId="{B6A73C67-5F0B-4B41-A8D2-07629B525E3E}" type="sibTrans" cxnId="{6338ACA4-0604-496F-A62E-2367D4B029A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D5BAA88-5A2C-47BF-8C54-BFB58ED3BEBD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eqArr>
                                      <m:eqArr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𝜓</m:t>
                                            </m:r>
                                          </m:e>
                                        </m:acc>
                                      </m:e>
                                    </m:eqAr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𝐶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mr>
                        </m: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𝜑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𝐶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𝐶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en-US" sz="1800" dirty="0"/>
            </a:p>
          </dgm:t>
        </dgm:pt>
      </mc:Choice>
      <mc:Fallback>
        <dgm:pt modelId="{8D5BAA88-5A2C-47BF-8C54-BFB58ED3BEBD}">
          <dgm:prSet phldrT="[Text]" custT="1"/>
          <dgm:spPr/>
          <dgm:t>
            <a:bodyPr/>
            <a:lstStyle/>
            <a:p>
              <a:r>
                <a:rPr lang="en-US" sz="1800" i="0" smtClean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{</a:t>
              </a:r>
              <a:r>
                <a:rPr lang="en-US" sz="1800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(█(</a:t>
              </a:r>
              <a:r>
                <a:rPr lang="en-US" sz="18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𝜙@(█(𝜃@𝜓 ̇ )) ̇ )) ̇ }</a:t>
              </a:r>
              <a:r>
                <a:rPr lang="en-US" sz="1800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= </a:t>
              </a:r>
              <a:r>
                <a:rPr lang="en-US" sz="1800" i="0">
                  <a:effectLst/>
                  <a:latin typeface="Cambria Math" panose="02040503050406030204" pitchFamily="18" charset="0"/>
                  <a:cs typeface="Calibri" panose="020F0502020204030204" pitchFamily="34" charset="0"/>
                </a:rPr>
                <a:t>[■8(</a:t>
              </a:r>
              <a:r>
                <a:rPr lang="en-US" sz="1800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1@0@0)  ■8(𝑆𝜑 𝑇𝜃@𝐶𝜑@𝑆𝜑⁄𝐶𝜃)  ■8(𝐶𝜑 𝑇𝜃@−𝑆𝜑@𝐶𝜑⁄𝐶𝜃)]</a:t>
              </a:r>
              <a:r>
                <a:rPr lang="en-US" sz="1800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{█(</a:t>
              </a:r>
              <a:r>
                <a:rPr lang="en-US" sz="18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𝑃@𝑄@</a:t>
              </a:r>
              <a:r>
                <a:rPr lang="en-US" sz="1800" i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𝑅)}</a:t>
              </a:r>
              <a:endParaRPr lang="en-US" sz="1800" dirty="0"/>
            </a:p>
          </dgm:t>
        </dgm:pt>
      </mc:Fallback>
    </mc:AlternateContent>
    <dgm:pt modelId="{08CAE5AC-7F70-4081-A6FD-6C508D50A55A}" type="parTrans" cxnId="{4BB46486-E72E-41E5-B9AB-C7B76D2D4F46}">
      <dgm:prSet/>
      <dgm:spPr/>
      <dgm:t>
        <a:bodyPr/>
        <a:lstStyle/>
        <a:p>
          <a:endParaRPr lang="en-US"/>
        </a:p>
      </dgm:t>
    </dgm:pt>
    <dgm:pt modelId="{E77DE5F9-0C3F-4EAA-98CF-CBDF531D7E74}" type="sibTrans" cxnId="{4BB46486-E72E-41E5-B9AB-C7B76D2D4F4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EA93CD5-D06A-43BC-A834-C436FDDDB50A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𝑞𝑤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𝑟𝑣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AEA93CD5-D06A-43BC-A834-C436FDDDB50A}">
          <dgm:prSet phldrT="[Text]"/>
          <dgm:spPr/>
          <dgm:t>
            <a:bodyPr/>
            <a:lstStyle/>
            <a:p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𝐹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𝑥=𝑚(𝑢 ̇+𝑞𝑤−𝑟𝑣) </a:t>
              </a:r>
              <a:endParaRPr lang="en-US" dirty="0"/>
            </a:p>
          </dgm:t>
        </dgm:pt>
      </mc:Fallback>
    </mc:AlternateContent>
    <dgm:pt modelId="{D06AA365-D3EF-444C-8C79-EA09A324EC0A}" type="parTrans" cxnId="{E5BBCC70-F891-4D51-A2C9-5C3724562C74}">
      <dgm:prSet/>
      <dgm:spPr/>
      <dgm:t>
        <a:bodyPr/>
        <a:lstStyle/>
        <a:p>
          <a:endParaRPr lang="en-US"/>
        </a:p>
      </dgm:t>
    </dgm:pt>
    <dgm:pt modelId="{85488D27-8762-400B-86A2-AD3BD96C64B6}" type="sibTrans" cxnId="{E5BBCC70-F891-4D51-A2C9-5C3724562C7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5D34823-E66F-4349-BF16-846993CC7A91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𝑟𝑢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𝑝𝑤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m:oMathPara>
              </a14:m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dgm:t>
        </dgm:pt>
      </mc:Choice>
      <mc:Fallback>
        <dgm:pt modelId="{E5D34823-E66F-4349-BF16-846993CC7A91}">
          <dgm:prSet/>
          <dgm:spPr/>
          <dgm:t>
            <a:bodyPr/>
            <a:lstStyle/>
            <a:p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𝐹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𝑦=𝑚(𝑣 ̇+𝑟𝑢−𝑝𝑤) 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dgm:t>
        </dgm:pt>
      </mc:Fallback>
    </mc:AlternateContent>
    <dgm:pt modelId="{6EE374BD-C16C-4B79-A524-6F33A9838B8D}" type="parTrans" cxnId="{BE4ADF47-BD1C-4BB7-A421-DBAEE43F1419}">
      <dgm:prSet/>
      <dgm:spPr/>
      <dgm:t>
        <a:bodyPr/>
        <a:lstStyle/>
        <a:p>
          <a:endParaRPr lang="en-US"/>
        </a:p>
      </dgm:t>
    </dgm:pt>
    <dgm:pt modelId="{233467C9-A03C-4C2A-BEA9-2D1A89D602AD}" type="sibTrans" cxnId="{BE4ADF47-BD1C-4BB7-A421-DBAEE43F141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B6B757F-1392-4D16-81FA-BFF0874CD4FB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𝑝𝑣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𝑞𝑢</m:t>
                        </m:r>
                      </m:e>
                    </m:d>
                  </m:oMath>
                </m:oMathPara>
              </a14:m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dgm:t>
        </dgm:pt>
      </mc:Choice>
      <mc:Fallback>
        <dgm:pt modelId="{FB6B757F-1392-4D16-81FA-BFF0874CD4FB}">
          <dgm:prSet/>
          <dgm:spPr/>
          <dgm:t>
            <a:bodyPr/>
            <a:lstStyle/>
            <a:p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𝐹</a:t>
              </a:r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_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𝑧=𝑚</a:t>
              </a:r>
              <a:r>
                <a:rPr lang="en-US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(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𝑤 ̇+𝑝𝑣−𝑞𝑢)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dgm:t>
        </dgm:pt>
      </mc:Fallback>
    </mc:AlternateContent>
    <dgm:pt modelId="{41E41649-8707-4428-8C42-8CC8E5846FE7}" type="parTrans" cxnId="{D480D5AD-0E1F-4E18-AFAE-6A69457B89BE}">
      <dgm:prSet/>
      <dgm:spPr/>
      <dgm:t>
        <a:bodyPr/>
        <a:lstStyle/>
        <a:p>
          <a:endParaRPr lang="en-US"/>
        </a:p>
      </dgm:t>
    </dgm:pt>
    <dgm:pt modelId="{595850E1-7039-4018-BE0A-58718C229B0B}" type="sibTrans" cxnId="{D480D5AD-0E1F-4E18-AFAE-6A69457B89B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D466683-6F68-4FE2-B8D3-053F0581C912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𝑞𝐻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m:oMathPara>
              </a14:m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dgm:t>
        </dgm:pt>
      </mc:Choice>
      <mc:Fallback>
        <dgm:pt modelId="{CD466683-6F68-4FE2-B8D3-053F0581C912}">
          <dgm:prSet/>
          <dgm:spPr/>
          <dgm:t>
            <a:bodyPr/>
            <a:lstStyle/>
            <a:p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𝐿= </a:t>
              </a:r>
              <a:r>
                <a:rPr lang="en-US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(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𝐻_𝑥 ) ̇+</a:t>
              </a:r>
              <a:r>
                <a:rPr lang="en-US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〖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𝑞𝐻〗_𝑧−𝑟𝐻_𝑦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dgm:t>
        </dgm:pt>
      </mc:Fallback>
    </mc:AlternateContent>
    <dgm:pt modelId="{102DE0A9-FBAE-4576-958B-018601270475}" type="parTrans" cxnId="{3D92D54F-8CD2-4129-9E86-6797FCBD3975}">
      <dgm:prSet/>
      <dgm:spPr/>
      <dgm:t>
        <a:bodyPr/>
        <a:lstStyle/>
        <a:p>
          <a:endParaRPr lang="en-US"/>
        </a:p>
      </dgm:t>
    </dgm:pt>
    <dgm:pt modelId="{5B59FCB0-1152-4E5C-B4F0-5DA351E232D6}" type="sibTrans" cxnId="{3D92D54F-8CD2-4129-9E86-6797FCBD397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3FBAC92-39F8-40EC-A2AA-D3529C1175E8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𝑟𝐻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m:oMathPara>
              </a14:m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dgm:t>
        </dgm:pt>
      </mc:Choice>
      <mc:Fallback>
        <dgm:pt modelId="{63FBAC92-39F8-40EC-A2AA-D3529C1175E8}">
          <dgm:prSet/>
          <dgm:spPr/>
          <dgm:t>
            <a:bodyPr/>
            <a:lstStyle/>
            <a:p>
              <a:r>
                <a:rPr lang="en-US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𝑀= </a:t>
              </a:r>
              <a:r>
                <a:rPr lang="en-US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(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𝐻_𝑦 ) ̇+</a:t>
              </a:r>
              <a:r>
                <a:rPr lang="en-US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〖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𝑟𝐻〗_𝑥−𝑝𝐻_𝑧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dgm:t>
        </dgm:pt>
      </mc:Fallback>
    </mc:AlternateContent>
    <dgm:pt modelId="{FF742D77-1C87-452F-A547-F59B522D543C}" type="parTrans" cxnId="{E634A342-AB0C-4ED3-9815-DFA5A4D27796}">
      <dgm:prSet/>
      <dgm:spPr/>
      <dgm:t>
        <a:bodyPr/>
        <a:lstStyle/>
        <a:p>
          <a:endParaRPr lang="en-US"/>
        </a:p>
      </dgm:t>
    </dgm:pt>
    <dgm:pt modelId="{D4EA1CDB-1A8B-4799-A1EF-C568E6175567}" type="sibTrans" cxnId="{E634A342-AB0C-4ED3-9815-DFA5A4D2779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CB5E22F-3EBD-405E-B7DF-54CE21BBEB0B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𝑞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>
        <dgm:pt modelId="{8CB5E22F-3EBD-405E-B7DF-54CE21BBEB0B}">
          <dgm:prSet/>
          <dgm:spPr/>
          <dgm:t>
            <a:bodyPr/>
            <a:lstStyle/>
            <a:p>
              <a:r>
                <a:rPr lang="en-US" b="0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𝑁=</a:t>
              </a:r>
              <a:r>
                <a:rPr lang="en-US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(</a:t>
              </a:r>
              <a:r>
                <a:rPr lang="en-US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𝐻_𝑧 ) ̇+𝑝𝐻_𝑦−𝑞𝐻_𝑥</a:t>
              </a:r>
              <a:endParaRPr lang="en-US" dirty="0"/>
            </a:p>
          </dgm:t>
        </dgm:pt>
      </mc:Fallback>
    </mc:AlternateContent>
    <dgm:pt modelId="{E53ADFA8-8B36-4D66-BB01-E740A6C2ABBE}" type="parTrans" cxnId="{20EC7C7E-D823-42D6-A4F0-53CAB3D9A77B}">
      <dgm:prSet/>
      <dgm:spPr/>
      <dgm:t>
        <a:bodyPr/>
        <a:lstStyle/>
        <a:p>
          <a:endParaRPr lang="en-US"/>
        </a:p>
      </dgm:t>
    </dgm:pt>
    <dgm:pt modelId="{C4EC58F9-F125-4B87-8AA7-2569E221ACED}" type="sibTrans" cxnId="{20EC7C7E-D823-42D6-A4F0-53CAB3D9A77B}">
      <dgm:prSet/>
      <dgm:spPr/>
      <dgm:t>
        <a:bodyPr/>
        <a:lstStyle/>
        <a:p>
          <a:endParaRPr lang="en-US"/>
        </a:p>
      </dgm:t>
    </dgm:pt>
    <dgm:pt modelId="{32377BAB-AE44-465E-B95E-D091FFC50976}">
      <dgm:prSet/>
      <dgm:spPr/>
      <dgm:t>
        <a:bodyPr/>
        <a:lstStyle/>
        <a:p>
          <a:endParaRPr lang="en-US" sz="1800" dirty="0"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1BE4959B-CAC5-4E42-A049-D0C306DB19F1}" type="parTrans" cxnId="{3AB19782-3256-4121-AD4E-A795161366A4}">
      <dgm:prSet/>
      <dgm:spPr/>
      <dgm:t>
        <a:bodyPr/>
        <a:lstStyle/>
        <a:p>
          <a:endParaRPr lang="en-US"/>
        </a:p>
      </dgm:t>
    </dgm:pt>
    <dgm:pt modelId="{CF842298-B126-47FF-A600-BD74D3C826DB}" type="sibTrans" cxnId="{3AB19782-3256-4121-AD4E-A795161366A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CACCDF8-6A5A-4200-8BB4-68B62A4B5E4B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eqArr>
                                      <m:eqArr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</m:eqAr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en-US" sz="1800"/>
            </a:p>
          </dgm:t>
        </dgm:pt>
      </mc:Choice>
      <mc:Fallback>
        <dgm:pt modelId="{7CACCDF8-6A5A-4200-8BB4-68B62A4B5E4B}">
          <dgm:prSet/>
          <dgm:spPr/>
          <dgm:t>
            <a:bodyPr/>
            <a:lstStyle/>
            <a:p>
              <a:r>
                <a:rPr lang="en-US" sz="1800" i="0" smtClean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{</a:t>
              </a:r>
              <a:r>
                <a:rPr lang="en-US" sz="1800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(█(</a:t>
              </a:r>
              <a:r>
                <a:rPr lang="en-US" sz="18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𝑋@(█(𝑌@𝑍 ̇ )) ̇ )) ̇ }= </a:t>
              </a:r>
              <a:r>
                <a:rPr lang="en-US" sz="1800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[■8(</a:t>
              </a:r>
              <a:r>
                <a:rPr lang="en-US" sz="18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𝐶_𝜃 𝐶_𝜓&amp;𝑆_𝜙 𝑆_𝜃 𝐶_𝜓−𝐶_𝜙 𝑆_𝜓&amp;𝐶_𝜙 𝑆_𝜃 𝐶_𝜓+𝑆_𝜙 𝑆_𝜓  @𝐶_𝜃 𝑆_𝜓&amp;𝑆_𝜙 𝑆_𝜃 𝑆_𝜓+𝐶_𝜙 𝐶_𝜓&amp;𝐶_𝜙 𝑆_𝜃 𝑆_𝜓−𝑆_𝜙 𝐶_𝜓@−𝑆_𝜃&amp;𝑆_𝜃 𝐶_𝜃&amp;𝐶_𝜙 𝐶_𝜃 )]</a:t>
              </a:r>
              <a:r>
                <a:rPr lang="en-US" sz="1800" i="0">
                  <a:effectLst/>
                  <a:latin typeface="Cambria Math" panose="02040503050406030204" pitchFamily="18" charset="0"/>
                  <a:cs typeface="Arial" panose="020B0604020202020204" pitchFamily="34" charset="0"/>
                </a:rPr>
                <a:t>{█(</a:t>
              </a:r>
              <a:r>
                <a:rPr lang="en-US" sz="18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𝑢@𝑣@</a:t>
              </a:r>
              <a:r>
                <a:rPr lang="en-US" sz="1800" i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𝑤)}</a:t>
              </a:r>
              <a:endParaRPr lang="en-US" sz="1800"/>
            </a:p>
          </dgm:t>
        </dgm:pt>
      </mc:Fallback>
    </mc:AlternateContent>
    <dgm:pt modelId="{C0688C50-5688-4A29-9F24-916B855C3840}" type="parTrans" cxnId="{686BF8DD-735D-45B8-8BDE-204BF4B2C901}">
      <dgm:prSet/>
      <dgm:spPr/>
      <dgm:t>
        <a:bodyPr/>
        <a:lstStyle/>
        <a:p>
          <a:endParaRPr lang="en-US"/>
        </a:p>
      </dgm:t>
    </dgm:pt>
    <dgm:pt modelId="{BF5B1435-21D8-4557-9D56-A0A8B3648AAE}" type="sibTrans" cxnId="{686BF8DD-735D-45B8-8BDE-204BF4B2C901}">
      <dgm:prSet/>
      <dgm:spPr/>
      <dgm:t>
        <a:bodyPr/>
        <a:lstStyle/>
        <a:p>
          <a:endParaRPr lang="en-US"/>
        </a:p>
      </dgm:t>
    </dgm:pt>
    <dgm:pt modelId="{02282062-A3A8-41CE-864C-F91C29D9E723}" type="pres">
      <dgm:prSet presAssocID="{394F4DB0-11D2-4E67-B4DA-6F325D3E4FDA}" presName="Name0" presStyleCnt="0">
        <dgm:presLayoutVars>
          <dgm:dir/>
          <dgm:animLvl val="lvl"/>
          <dgm:resizeHandles val="exact"/>
        </dgm:presLayoutVars>
      </dgm:prSet>
      <dgm:spPr/>
    </dgm:pt>
    <dgm:pt modelId="{55B34524-5702-40A3-937E-8369F62E9623}" type="pres">
      <dgm:prSet presAssocID="{190C8850-40E1-4CBD-B0B4-95726FE3044A}" presName="linNode" presStyleCnt="0"/>
      <dgm:spPr/>
    </dgm:pt>
    <dgm:pt modelId="{783C737B-061E-427D-8E40-C38C69BCD078}" type="pres">
      <dgm:prSet presAssocID="{190C8850-40E1-4CBD-B0B4-95726FE3044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63AB0-E060-4AA0-BE54-200384EA1AB3}" type="pres">
      <dgm:prSet presAssocID="{190C8850-40E1-4CBD-B0B4-95726FE3044A}" presName="bracket" presStyleLbl="parChTrans1D1" presStyleIdx="0" presStyleCnt="2"/>
      <dgm:spPr/>
    </dgm:pt>
    <dgm:pt modelId="{D6226A9A-6AAB-46FB-BEBC-6D0BFF80DBE3}" type="pres">
      <dgm:prSet presAssocID="{190C8850-40E1-4CBD-B0B4-95726FE3044A}" presName="spH" presStyleCnt="0"/>
      <dgm:spPr/>
    </dgm:pt>
    <dgm:pt modelId="{632332F1-12F5-4F01-A6ED-E85DE854536C}" type="pres">
      <dgm:prSet presAssocID="{190C8850-40E1-4CBD-B0B4-95726FE3044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2C638-8A35-436E-BA96-A34620E91DBF}" type="pres">
      <dgm:prSet presAssocID="{E15E9B73-79D3-4049-8CBD-CE4F7829D9E0}" presName="spV" presStyleCnt="0"/>
      <dgm:spPr/>
    </dgm:pt>
    <dgm:pt modelId="{3B691F50-5610-4828-BB93-CD913AD48D88}" type="pres">
      <dgm:prSet presAssocID="{8AF678CE-8D18-429D-8FE0-0FBC3D9228E5}" presName="linNode" presStyleCnt="0"/>
      <dgm:spPr/>
    </dgm:pt>
    <dgm:pt modelId="{1A25D5A5-96E0-4A78-839A-A7C581417773}" type="pres">
      <dgm:prSet presAssocID="{8AF678CE-8D18-429D-8FE0-0FBC3D9228E5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04714-5F33-4E3A-A9F3-7DB3549641ED}" type="pres">
      <dgm:prSet presAssocID="{8AF678CE-8D18-429D-8FE0-0FBC3D9228E5}" presName="bracket" presStyleLbl="parChTrans1D1" presStyleIdx="1" presStyleCnt="2"/>
      <dgm:spPr/>
    </dgm:pt>
    <dgm:pt modelId="{2E56A692-CA45-4024-843D-37C513B179B2}" type="pres">
      <dgm:prSet presAssocID="{8AF678CE-8D18-429D-8FE0-0FBC3D9228E5}" presName="spH" presStyleCnt="0"/>
      <dgm:spPr/>
    </dgm:pt>
    <dgm:pt modelId="{CF8BB976-1926-4A77-820F-2E679E5ED2AB}" type="pres">
      <dgm:prSet presAssocID="{8AF678CE-8D18-429D-8FE0-0FBC3D9228E5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B73122-6D58-46C1-A2B3-FAC7BBC9E69F}" type="presOf" srcId="{E5D34823-E66F-4349-BF16-846993CC7A91}" destId="{632332F1-12F5-4F01-A6ED-E85DE854536C}" srcOrd="0" destOrd="1" presId="urn:diagrams.loki3.com/BracketList"/>
    <dgm:cxn modelId="{4BB46486-E72E-41E5-B9AB-C7B76D2D4F46}" srcId="{8AF678CE-8D18-429D-8FE0-0FBC3D9228E5}" destId="{8D5BAA88-5A2C-47BF-8C54-BFB58ED3BEBD}" srcOrd="0" destOrd="0" parTransId="{08CAE5AC-7F70-4081-A6FD-6C508D50A55A}" sibTransId="{E77DE5F9-0C3F-4EAA-98CF-CBDF531D7E74}"/>
    <dgm:cxn modelId="{686BF8DD-735D-45B8-8BDE-204BF4B2C901}" srcId="{8AF678CE-8D18-429D-8FE0-0FBC3D9228E5}" destId="{7CACCDF8-6A5A-4200-8BB4-68B62A4B5E4B}" srcOrd="2" destOrd="0" parTransId="{C0688C50-5688-4A29-9F24-916B855C3840}" sibTransId="{BF5B1435-21D8-4557-9D56-A0A8B3648AAE}"/>
    <dgm:cxn modelId="{DF0AB10A-B1AD-4587-8219-A798B6C233DB}" type="presOf" srcId="{CD466683-6F68-4FE2-B8D3-053F0581C912}" destId="{632332F1-12F5-4F01-A6ED-E85DE854536C}" srcOrd="0" destOrd="3" presId="urn:diagrams.loki3.com/BracketList"/>
    <dgm:cxn modelId="{BE4ADF47-BD1C-4BB7-A421-DBAEE43F1419}" srcId="{190C8850-40E1-4CBD-B0B4-95726FE3044A}" destId="{E5D34823-E66F-4349-BF16-846993CC7A91}" srcOrd="1" destOrd="0" parTransId="{6EE374BD-C16C-4B79-A524-6F33A9838B8D}" sibTransId="{233467C9-A03C-4C2A-BEA9-2D1A89D602AD}"/>
    <dgm:cxn modelId="{E3AA0484-F4A1-47EB-B95C-61AB87E19269}" type="presOf" srcId="{8AF678CE-8D18-429D-8FE0-0FBC3D9228E5}" destId="{1A25D5A5-96E0-4A78-839A-A7C581417773}" srcOrd="0" destOrd="0" presId="urn:diagrams.loki3.com/BracketList"/>
    <dgm:cxn modelId="{598FA03A-7EEC-4C21-8E82-AD969A6BEF39}" type="presOf" srcId="{394F4DB0-11D2-4E67-B4DA-6F325D3E4FDA}" destId="{02282062-A3A8-41CE-864C-F91C29D9E723}" srcOrd="0" destOrd="0" presId="urn:diagrams.loki3.com/BracketList"/>
    <dgm:cxn modelId="{80C02FBC-BA18-4280-9823-673943FCF1CA}" type="presOf" srcId="{8D5BAA88-5A2C-47BF-8C54-BFB58ED3BEBD}" destId="{CF8BB976-1926-4A77-820F-2E679E5ED2AB}" srcOrd="0" destOrd="0" presId="urn:diagrams.loki3.com/BracketList"/>
    <dgm:cxn modelId="{CCE6D60A-0444-4C5A-8070-0AB27E1B0137}" type="presOf" srcId="{190C8850-40E1-4CBD-B0B4-95726FE3044A}" destId="{783C737B-061E-427D-8E40-C38C69BCD078}" srcOrd="0" destOrd="0" presId="urn:diagrams.loki3.com/BracketList"/>
    <dgm:cxn modelId="{3D92D54F-8CD2-4129-9E86-6797FCBD3975}" srcId="{190C8850-40E1-4CBD-B0B4-95726FE3044A}" destId="{CD466683-6F68-4FE2-B8D3-053F0581C912}" srcOrd="3" destOrd="0" parTransId="{102DE0A9-FBAE-4576-958B-018601270475}" sibTransId="{5B59FCB0-1152-4E5C-B4F0-5DA351E232D6}"/>
    <dgm:cxn modelId="{E5BBCC70-F891-4D51-A2C9-5C3724562C74}" srcId="{190C8850-40E1-4CBD-B0B4-95726FE3044A}" destId="{AEA93CD5-D06A-43BC-A834-C436FDDDB50A}" srcOrd="0" destOrd="0" parTransId="{D06AA365-D3EF-444C-8C79-EA09A324EC0A}" sibTransId="{85488D27-8762-400B-86A2-AD3BD96C64B6}"/>
    <dgm:cxn modelId="{13BC8F27-9F77-4D0F-B876-285983AA34D0}" type="presOf" srcId="{32377BAB-AE44-465E-B95E-D091FFC50976}" destId="{CF8BB976-1926-4A77-820F-2E679E5ED2AB}" srcOrd="0" destOrd="1" presId="urn:diagrams.loki3.com/BracketList"/>
    <dgm:cxn modelId="{E634A342-AB0C-4ED3-9815-DFA5A4D27796}" srcId="{190C8850-40E1-4CBD-B0B4-95726FE3044A}" destId="{63FBAC92-39F8-40EC-A2AA-D3529C1175E8}" srcOrd="4" destOrd="0" parTransId="{FF742D77-1C87-452F-A547-F59B522D543C}" sibTransId="{D4EA1CDB-1A8B-4799-A1EF-C568E6175567}"/>
    <dgm:cxn modelId="{8F97BE2F-C2B8-4B23-A6D8-F207F0721E29}" type="presOf" srcId="{FB6B757F-1392-4D16-81FA-BFF0874CD4FB}" destId="{632332F1-12F5-4F01-A6ED-E85DE854536C}" srcOrd="0" destOrd="2" presId="urn:diagrams.loki3.com/BracketList"/>
    <dgm:cxn modelId="{3AB19782-3256-4121-AD4E-A795161366A4}" srcId="{8AF678CE-8D18-429D-8FE0-0FBC3D9228E5}" destId="{32377BAB-AE44-465E-B95E-D091FFC50976}" srcOrd="1" destOrd="0" parTransId="{1BE4959B-CAC5-4E42-A049-D0C306DB19F1}" sibTransId="{CF842298-B126-47FF-A600-BD74D3C826DB}"/>
    <dgm:cxn modelId="{7D7907AB-7DC0-4BA3-8306-D872A4C52AA5}" type="presOf" srcId="{8CB5E22F-3EBD-405E-B7DF-54CE21BBEB0B}" destId="{632332F1-12F5-4F01-A6ED-E85DE854536C}" srcOrd="0" destOrd="5" presId="urn:diagrams.loki3.com/BracketList"/>
    <dgm:cxn modelId="{D480D5AD-0E1F-4E18-AFAE-6A69457B89BE}" srcId="{190C8850-40E1-4CBD-B0B4-95726FE3044A}" destId="{FB6B757F-1392-4D16-81FA-BFF0874CD4FB}" srcOrd="2" destOrd="0" parTransId="{41E41649-8707-4428-8C42-8CC8E5846FE7}" sibTransId="{595850E1-7039-4018-BE0A-58718C229B0B}"/>
    <dgm:cxn modelId="{6338ACA4-0604-496F-A62E-2367D4B029A5}" srcId="{394F4DB0-11D2-4E67-B4DA-6F325D3E4FDA}" destId="{8AF678CE-8D18-429D-8FE0-0FBC3D9228E5}" srcOrd="1" destOrd="0" parTransId="{73B995B9-E2F1-4DEA-9379-7CCFAAB83A43}" sibTransId="{B6A73C67-5F0B-4B41-A8D2-07629B525E3E}"/>
    <dgm:cxn modelId="{20EC7C7E-D823-42D6-A4F0-53CAB3D9A77B}" srcId="{190C8850-40E1-4CBD-B0B4-95726FE3044A}" destId="{8CB5E22F-3EBD-405E-B7DF-54CE21BBEB0B}" srcOrd="5" destOrd="0" parTransId="{E53ADFA8-8B36-4D66-BB01-E740A6C2ABBE}" sibTransId="{C4EC58F9-F125-4B87-8AA7-2569E221ACED}"/>
    <dgm:cxn modelId="{57B3BA87-878D-406A-9B2F-876134D56269}" type="presOf" srcId="{63FBAC92-39F8-40EC-A2AA-D3529C1175E8}" destId="{632332F1-12F5-4F01-A6ED-E85DE854536C}" srcOrd="0" destOrd="4" presId="urn:diagrams.loki3.com/BracketList"/>
    <dgm:cxn modelId="{8284F954-0CCB-4512-8E68-E1B8AE4435FD}" type="presOf" srcId="{7CACCDF8-6A5A-4200-8BB4-68B62A4B5E4B}" destId="{CF8BB976-1926-4A77-820F-2E679E5ED2AB}" srcOrd="0" destOrd="2" presId="urn:diagrams.loki3.com/BracketList"/>
    <dgm:cxn modelId="{5E599509-E367-4328-BDF7-8B11FB962810}" type="presOf" srcId="{AEA93CD5-D06A-43BC-A834-C436FDDDB50A}" destId="{632332F1-12F5-4F01-A6ED-E85DE854536C}" srcOrd="0" destOrd="0" presId="urn:diagrams.loki3.com/BracketList"/>
    <dgm:cxn modelId="{2A471A53-D534-4F7F-891D-2E9026ADCA6E}" srcId="{394F4DB0-11D2-4E67-B4DA-6F325D3E4FDA}" destId="{190C8850-40E1-4CBD-B0B4-95726FE3044A}" srcOrd="0" destOrd="0" parTransId="{8B5D314A-E784-4304-88B4-EACC5360EC34}" sibTransId="{E15E9B73-79D3-4049-8CBD-CE4F7829D9E0}"/>
    <dgm:cxn modelId="{222FC38A-BD9C-4FA4-B0F9-83824E1019DD}" type="presParOf" srcId="{02282062-A3A8-41CE-864C-F91C29D9E723}" destId="{55B34524-5702-40A3-937E-8369F62E9623}" srcOrd="0" destOrd="0" presId="urn:diagrams.loki3.com/BracketList"/>
    <dgm:cxn modelId="{797EB874-DA5B-437A-B9EE-458514DB3489}" type="presParOf" srcId="{55B34524-5702-40A3-937E-8369F62E9623}" destId="{783C737B-061E-427D-8E40-C38C69BCD078}" srcOrd="0" destOrd="0" presId="urn:diagrams.loki3.com/BracketList"/>
    <dgm:cxn modelId="{6EE9AA71-E5D9-4006-BA4D-7425B6FFC391}" type="presParOf" srcId="{55B34524-5702-40A3-937E-8369F62E9623}" destId="{0F063AB0-E060-4AA0-BE54-200384EA1AB3}" srcOrd="1" destOrd="0" presId="urn:diagrams.loki3.com/BracketList"/>
    <dgm:cxn modelId="{A7BABB10-8BAD-4DFB-B66E-4AC0D5D71DF7}" type="presParOf" srcId="{55B34524-5702-40A3-937E-8369F62E9623}" destId="{D6226A9A-6AAB-46FB-BEBC-6D0BFF80DBE3}" srcOrd="2" destOrd="0" presId="urn:diagrams.loki3.com/BracketList"/>
    <dgm:cxn modelId="{ABA64861-0795-4C09-B7E4-DAC6323A03FD}" type="presParOf" srcId="{55B34524-5702-40A3-937E-8369F62E9623}" destId="{632332F1-12F5-4F01-A6ED-E85DE854536C}" srcOrd="3" destOrd="0" presId="urn:diagrams.loki3.com/BracketList"/>
    <dgm:cxn modelId="{27A383AF-B81A-4993-8A32-8201DE3745B3}" type="presParOf" srcId="{02282062-A3A8-41CE-864C-F91C29D9E723}" destId="{BAD2C638-8A35-436E-BA96-A34620E91DBF}" srcOrd="1" destOrd="0" presId="urn:diagrams.loki3.com/BracketList"/>
    <dgm:cxn modelId="{C8E682BF-3349-4039-A65C-8F0C78458772}" type="presParOf" srcId="{02282062-A3A8-41CE-864C-F91C29D9E723}" destId="{3B691F50-5610-4828-BB93-CD913AD48D88}" srcOrd="2" destOrd="0" presId="urn:diagrams.loki3.com/BracketList"/>
    <dgm:cxn modelId="{B109F16F-1134-4476-9A74-98C13FA72AEA}" type="presParOf" srcId="{3B691F50-5610-4828-BB93-CD913AD48D88}" destId="{1A25D5A5-96E0-4A78-839A-A7C581417773}" srcOrd="0" destOrd="0" presId="urn:diagrams.loki3.com/BracketList"/>
    <dgm:cxn modelId="{CD0F2959-A426-4E57-9DA5-28DF400AFC40}" type="presParOf" srcId="{3B691F50-5610-4828-BB93-CD913AD48D88}" destId="{11204714-5F33-4E3A-A9F3-7DB3549641ED}" srcOrd="1" destOrd="0" presId="urn:diagrams.loki3.com/BracketList"/>
    <dgm:cxn modelId="{77C1E9CE-8E89-429C-BD9D-1E78E7988959}" type="presParOf" srcId="{3B691F50-5610-4828-BB93-CD913AD48D88}" destId="{2E56A692-CA45-4024-843D-37C513B179B2}" srcOrd="2" destOrd="0" presId="urn:diagrams.loki3.com/BracketList"/>
    <dgm:cxn modelId="{80C2FB7D-C846-44FE-87CE-63204213C672}" type="presParOf" srcId="{3B691F50-5610-4828-BB93-CD913AD48D88}" destId="{CF8BB976-1926-4A77-820F-2E679E5ED2A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F4DB0-11D2-4E67-B4DA-6F325D3E4FDA}" type="doc">
      <dgm:prSet loTypeId="urn:diagrams.loki3.com/Bracke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C8850-40E1-4CBD-B0B4-95726FE3044A}">
      <dgm:prSet phldrT="[Text]"/>
      <dgm:spPr/>
      <dgm:t>
        <a:bodyPr/>
        <a:lstStyle/>
        <a:p>
          <a:r>
            <a:rPr lang="en-US" dirty="0" smtClean="0"/>
            <a:t>Kinetics Equations</a:t>
          </a:r>
          <a:endParaRPr lang="en-US" dirty="0"/>
        </a:p>
      </dgm:t>
    </dgm:pt>
    <dgm:pt modelId="{8B5D314A-E784-4304-88B4-EACC5360EC34}" type="parTrans" cxnId="{2A471A53-D534-4F7F-891D-2E9026ADCA6E}">
      <dgm:prSet/>
      <dgm:spPr/>
      <dgm:t>
        <a:bodyPr/>
        <a:lstStyle/>
        <a:p>
          <a:endParaRPr lang="en-US"/>
        </a:p>
      </dgm:t>
    </dgm:pt>
    <dgm:pt modelId="{E15E9B73-79D3-4049-8CBD-CE4F7829D9E0}" type="sibTrans" cxnId="{2A471A53-D534-4F7F-891D-2E9026ADCA6E}">
      <dgm:prSet/>
      <dgm:spPr/>
      <dgm:t>
        <a:bodyPr/>
        <a:lstStyle/>
        <a:p>
          <a:endParaRPr lang="en-US"/>
        </a:p>
      </dgm:t>
    </dgm:pt>
    <dgm:pt modelId="{8AF678CE-8D18-429D-8FE0-0FBC3D9228E5}">
      <dgm:prSet phldrT="[Text]"/>
      <dgm:spPr/>
      <dgm:t>
        <a:bodyPr/>
        <a:lstStyle/>
        <a:p>
          <a:r>
            <a:rPr lang="en-US" dirty="0" smtClean="0"/>
            <a:t>Kinematics Equations</a:t>
          </a:r>
          <a:endParaRPr lang="en-US" dirty="0"/>
        </a:p>
      </dgm:t>
    </dgm:pt>
    <dgm:pt modelId="{73B995B9-E2F1-4DEA-9379-7CCFAAB83A43}" type="parTrans" cxnId="{6338ACA4-0604-496F-A62E-2367D4B029A5}">
      <dgm:prSet/>
      <dgm:spPr/>
      <dgm:t>
        <a:bodyPr/>
        <a:lstStyle/>
        <a:p>
          <a:endParaRPr lang="en-US"/>
        </a:p>
      </dgm:t>
    </dgm:pt>
    <dgm:pt modelId="{B6A73C67-5F0B-4B41-A8D2-07629B525E3E}" type="sibTrans" cxnId="{6338ACA4-0604-496F-A62E-2367D4B029A5}">
      <dgm:prSet/>
      <dgm:spPr/>
      <dgm:t>
        <a:bodyPr/>
        <a:lstStyle/>
        <a:p>
          <a:endParaRPr lang="en-US"/>
        </a:p>
      </dgm:t>
    </dgm:pt>
    <dgm:pt modelId="{8D5BAA88-5A2C-47BF-8C54-BFB58ED3BEB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8CAE5AC-7F70-4081-A6FD-6C508D50A55A}" type="parTrans" cxnId="{4BB46486-E72E-41E5-B9AB-C7B76D2D4F46}">
      <dgm:prSet/>
      <dgm:spPr/>
      <dgm:t>
        <a:bodyPr/>
        <a:lstStyle/>
        <a:p>
          <a:endParaRPr lang="en-US"/>
        </a:p>
      </dgm:t>
    </dgm:pt>
    <dgm:pt modelId="{E77DE5F9-0C3F-4EAA-98CF-CBDF531D7E74}" type="sibTrans" cxnId="{4BB46486-E72E-41E5-B9AB-C7B76D2D4F46}">
      <dgm:prSet/>
      <dgm:spPr/>
      <dgm:t>
        <a:bodyPr/>
        <a:lstStyle/>
        <a:p>
          <a:endParaRPr lang="en-US"/>
        </a:p>
      </dgm:t>
    </dgm:pt>
    <dgm:pt modelId="{AEA93CD5-D06A-43BC-A834-C436FDDDB50A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06AA365-D3EF-444C-8C79-EA09A324EC0A}" type="parTrans" cxnId="{E5BBCC70-F891-4D51-A2C9-5C3724562C74}">
      <dgm:prSet/>
      <dgm:spPr/>
      <dgm:t>
        <a:bodyPr/>
        <a:lstStyle/>
        <a:p>
          <a:endParaRPr lang="en-US"/>
        </a:p>
      </dgm:t>
    </dgm:pt>
    <dgm:pt modelId="{85488D27-8762-400B-86A2-AD3BD96C64B6}" type="sibTrans" cxnId="{E5BBCC70-F891-4D51-A2C9-5C3724562C74}">
      <dgm:prSet/>
      <dgm:spPr/>
      <dgm:t>
        <a:bodyPr/>
        <a:lstStyle/>
        <a:p>
          <a:endParaRPr lang="en-US"/>
        </a:p>
      </dgm:t>
    </dgm:pt>
    <dgm:pt modelId="{E5D34823-E66F-4349-BF16-846993CC7A91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EE374BD-C16C-4B79-A524-6F33A9838B8D}" type="parTrans" cxnId="{BE4ADF47-BD1C-4BB7-A421-DBAEE43F1419}">
      <dgm:prSet/>
      <dgm:spPr/>
      <dgm:t>
        <a:bodyPr/>
        <a:lstStyle/>
        <a:p>
          <a:endParaRPr lang="en-US"/>
        </a:p>
      </dgm:t>
    </dgm:pt>
    <dgm:pt modelId="{233467C9-A03C-4C2A-BEA9-2D1A89D602AD}" type="sibTrans" cxnId="{BE4ADF47-BD1C-4BB7-A421-DBAEE43F1419}">
      <dgm:prSet/>
      <dgm:spPr/>
      <dgm:t>
        <a:bodyPr/>
        <a:lstStyle/>
        <a:p>
          <a:endParaRPr lang="en-US"/>
        </a:p>
      </dgm:t>
    </dgm:pt>
    <dgm:pt modelId="{FB6B757F-1392-4D16-81FA-BFF0874CD4F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1E41649-8707-4428-8C42-8CC8E5846FE7}" type="parTrans" cxnId="{D480D5AD-0E1F-4E18-AFAE-6A69457B89BE}">
      <dgm:prSet/>
      <dgm:spPr/>
      <dgm:t>
        <a:bodyPr/>
        <a:lstStyle/>
        <a:p>
          <a:endParaRPr lang="en-US"/>
        </a:p>
      </dgm:t>
    </dgm:pt>
    <dgm:pt modelId="{595850E1-7039-4018-BE0A-58718C229B0B}" type="sibTrans" cxnId="{D480D5AD-0E1F-4E18-AFAE-6A69457B89BE}">
      <dgm:prSet/>
      <dgm:spPr/>
      <dgm:t>
        <a:bodyPr/>
        <a:lstStyle/>
        <a:p>
          <a:endParaRPr lang="en-US"/>
        </a:p>
      </dgm:t>
    </dgm:pt>
    <dgm:pt modelId="{CD466683-6F68-4FE2-B8D3-053F0581C91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02DE0A9-FBAE-4576-958B-018601270475}" type="parTrans" cxnId="{3D92D54F-8CD2-4129-9E86-6797FCBD3975}">
      <dgm:prSet/>
      <dgm:spPr/>
      <dgm:t>
        <a:bodyPr/>
        <a:lstStyle/>
        <a:p>
          <a:endParaRPr lang="en-US"/>
        </a:p>
      </dgm:t>
    </dgm:pt>
    <dgm:pt modelId="{5B59FCB0-1152-4E5C-B4F0-5DA351E232D6}" type="sibTrans" cxnId="{3D92D54F-8CD2-4129-9E86-6797FCBD3975}">
      <dgm:prSet/>
      <dgm:spPr/>
      <dgm:t>
        <a:bodyPr/>
        <a:lstStyle/>
        <a:p>
          <a:endParaRPr lang="en-US"/>
        </a:p>
      </dgm:t>
    </dgm:pt>
    <dgm:pt modelId="{63FBAC92-39F8-40EC-A2AA-D3529C1175E8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F742D77-1C87-452F-A547-F59B522D543C}" type="parTrans" cxnId="{E634A342-AB0C-4ED3-9815-DFA5A4D27796}">
      <dgm:prSet/>
      <dgm:spPr/>
      <dgm:t>
        <a:bodyPr/>
        <a:lstStyle/>
        <a:p>
          <a:endParaRPr lang="en-US"/>
        </a:p>
      </dgm:t>
    </dgm:pt>
    <dgm:pt modelId="{D4EA1CDB-1A8B-4799-A1EF-C568E6175567}" type="sibTrans" cxnId="{E634A342-AB0C-4ED3-9815-DFA5A4D27796}">
      <dgm:prSet/>
      <dgm:spPr/>
      <dgm:t>
        <a:bodyPr/>
        <a:lstStyle/>
        <a:p>
          <a:endParaRPr lang="en-US"/>
        </a:p>
      </dgm:t>
    </dgm:pt>
    <dgm:pt modelId="{8CB5E22F-3EBD-405E-B7DF-54CE21BBEB0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53ADFA8-8B36-4D66-BB01-E740A6C2ABBE}" type="parTrans" cxnId="{20EC7C7E-D823-42D6-A4F0-53CAB3D9A77B}">
      <dgm:prSet/>
      <dgm:spPr/>
      <dgm:t>
        <a:bodyPr/>
        <a:lstStyle/>
        <a:p>
          <a:endParaRPr lang="en-US"/>
        </a:p>
      </dgm:t>
    </dgm:pt>
    <dgm:pt modelId="{C4EC58F9-F125-4B87-8AA7-2569E221ACED}" type="sibTrans" cxnId="{20EC7C7E-D823-42D6-A4F0-53CAB3D9A77B}">
      <dgm:prSet/>
      <dgm:spPr/>
      <dgm:t>
        <a:bodyPr/>
        <a:lstStyle/>
        <a:p>
          <a:endParaRPr lang="en-US"/>
        </a:p>
      </dgm:t>
    </dgm:pt>
    <dgm:pt modelId="{32377BAB-AE44-465E-B95E-D091FFC5097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E4959B-CAC5-4E42-A049-D0C306DB19F1}" type="parTrans" cxnId="{3AB19782-3256-4121-AD4E-A795161366A4}">
      <dgm:prSet/>
      <dgm:spPr/>
      <dgm:t>
        <a:bodyPr/>
        <a:lstStyle/>
        <a:p>
          <a:endParaRPr lang="en-US"/>
        </a:p>
      </dgm:t>
    </dgm:pt>
    <dgm:pt modelId="{CF842298-B126-47FF-A600-BD74D3C826DB}" type="sibTrans" cxnId="{3AB19782-3256-4121-AD4E-A795161366A4}">
      <dgm:prSet/>
      <dgm:spPr/>
      <dgm:t>
        <a:bodyPr/>
        <a:lstStyle/>
        <a:p>
          <a:endParaRPr lang="en-US"/>
        </a:p>
      </dgm:t>
    </dgm:pt>
    <dgm:pt modelId="{7CACCDF8-6A5A-4200-8BB4-68B62A4B5E4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0688C50-5688-4A29-9F24-916B855C3840}" type="parTrans" cxnId="{686BF8DD-735D-45B8-8BDE-204BF4B2C901}">
      <dgm:prSet/>
      <dgm:spPr/>
      <dgm:t>
        <a:bodyPr/>
        <a:lstStyle/>
        <a:p>
          <a:endParaRPr lang="en-US"/>
        </a:p>
      </dgm:t>
    </dgm:pt>
    <dgm:pt modelId="{BF5B1435-21D8-4557-9D56-A0A8B3648AAE}" type="sibTrans" cxnId="{686BF8DD-735D-45B8-8BDE-204BF4B2C901}">
      <dgm:prSet/>
      <dgm:spPr/>
      <dgm:t>
        <a:bodyPr/>
        <a:lstStyle/>
        <a:p>
          <a:endParaRPr lang="en-US"/>
        </a:p>
      </dgm:t>
    </dgm:pt>
    <dgm:pt modelId="{02282062-A3A8-41CE-864C-F91C29D9E723}" type="pres">
      <dgm:prSet presAssocID="{394F4DB0-11D2-4E67-B4DA-6F325D3E4FDA}" presName="Name0" presStyleCnt="0">
        <dgm:presLayoutVars>
          <dgm:dir/>
          <dgm:animLvl val="lvl"/>
          <dgm:resizeHandles val="exact"/>
        </dgm:presLayoutVars>
      </dgm:prSet>
      <dgm:spPr/>
    </dgm:pt>
    <dgm:pt modelId="{55B34524-5702-40A3-937E-8369F62E9623}" type="pres">
      <dgm:prSet presAssocID="{190C8850-40E1-4CBD-B0B4-95726FE3044A}" presName="linNode" presStyleCnt="0"/>
      <dgm:spPr/>
    </dgm:pt>
    <dgm:pt modelId="{783C737B-061E-427D-8E40-C38C69BCD078}" type="pres">
      <dgm:prSet presAssocID="{190C8850-40E1-4CBD-B0B4-95726FE3044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63AB0-E060-4AA0-BE54-200384EA1AB3}" type="pres">
      <dgm:prSet presAssocID="{190C8850-40E1-4CBD-B0B4-95726FE3044A}" presName="bracket" presStyleLbl="parChTrans1D1" presStyleIdx="0" presStyleCnt="2"/>
      <dgm:spPr/>
    </dgm:pt>
    <dgm:pt modelId="{D6226A9A-6AAB-46FB-BEBC-6D0BFF80DBE3}" type="pres">
      <dgm:prSet presAssocID="{190C8850-40E1-4CBD-B0B4-95726FE3044A}" presName="spH" presStyleCnt="0"/>
      <dgm:spPr/>
    </dgm:pt>
    <dgm:pt modelId="{632332F1-12F5-4F01-A6ED-E85DE854536C}" type="pres">
      <dgm:prSet presAssocID="{190C8850-40E1-4CBD-B0B4-95726FE3044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2C638-8A35-436E-BA96-A34620E91DBF}" type="pres">
      <dgm:prSet presAssocID="{E15E9B73-79D3-4049-8CBD-CE4F7829D9E0}" presName="spV" presStyleCnt="0"/>
      <dgm:spPr/>
    </dgm:pt>
    <dgm:pt modelId="{3B691F50-5610-4828-BB93-CD913AD48D88}" type="pres">
      <dgm:prSet presAssocID="{8AF678CE-8D18-429D-8FE0-0FBC3D9228E5}" presName="linNode" presStyleCnt="0"/>
      <dgm:spPr/>
    </dgm:pt>
    <dgm:pt modelId="{1A25D5A5-96E0-4A78-839A-A7C581417773}" type="pres">
      <dgm:prSet presAssocID="{8AF678CE-8D18-429D-8FE0-0FBC3D9228E5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04714-5F33-4E3A-A9F3-7DB3549641ED}" type="pres">
      <dgm:prSet presAssocID="{8AF678CE-8D18-429D-8FE0-0FBC3D9228E5}" presName="bracket" presStyleLbl="parChTrans1D1" presStyleIdx="1" presStyleCnt="2"/>
      <dgm:spPr/>
    </dgm:pt>
    <dgm:pt modelId="{2E56A692-CA45-4024-843D-37C513B179B2}" type="pres">
      <dgm:prSet presAssocID="{8AF678CE-8D18-429D-8FE0-0FBC3D9228E5}" presName="spH" presStyleCnt="0"/>
      <dgm:spPr/>
    </dgm:pt>
    <dgm:pt modelId="{CF8BB976-1926-4A77-820F-2E679E5ED2AB}" type="pres">
      <dgm:prSet presAssocID="{8AF678CE-8D18-429D-8FE0-0FBC3D9228E5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B73122-6D58-46C1-A2B3-FAC7BBC9E69F}" type="presOf" srcId="{E5D34823-E66F-4349-BF16-846993CC7A91}" destId="{632332F1-12F5-4F01-A6ED-E85DE854536C}" srcOrd="0" destOrd="1" presId="urn:diagrams.loki3.com/BracketList"/>
    <dgm:cxn modelId="{4BB46486-E72E-41E5-B9AB-C7B76D2D4F46}" srcId="{8AF678CE-8D18-429D-8FE0-0FBC3D9228E5}" destId="{8D5BAA88-5A2C-47BF-8C54-BFB58ED3BEBD}" srcOrd="0" destOrd="0" parTransId="{08CAE5AC-7F70-4081-A6FD-6C508D50A55A}" sibTransId="{E77DE5F9-0C3F-4EAA-98CF-CBDF531D7E74}"/>
    <dgm:cxn modelId="{686BF8DD-735D-45B8-8BDE-204BF4B2C901}" srcId="{8AF678CE-8D18-429D-8FE0-0FBC3D9228E5}" destId="{7CACCDF8-6A5A-4200-8BB4-68B62A4B5E4B}" srcOrd="2" destOrd="0" parTransId="{C0688C50-5688-4A29-9F24-916B855C3840}" sibTransId="{BF5B1435-21D8-4557-9D56-A0A8B3648AAE}"/>
    <dgm:cxn modelId="{DF0AB10A-B1AD-4587-8219-A798B6C233DB}" type="presOf" srcId="{CD466683-6F68-4FE2-B8D3-053F0581C912}" destId="{632332F1-12F5-4F01-A6ED-E85DE854536C}" srcOrd="0" destOrd="3" presId="urn:diagrams.loki3.com/BracketList"/>
    <dgm:cxn modelId="{BE4ADF47-BD1C-4BB7-A421-DBAEE43F1419}" srcId="{190C8850-40E1-4CBD-B0B4-95726FE3044A}" destId="{E5D34823-E66F-4349-BF16-846993CC7A91}" srcOrd="1" destOrd="0" parTransId="{6EE374BD-C16C-4B79-A524-6F33A9838B8D}" sibTransId="{233467C9-A03C-4C2A-BEA9-2D1A89D602AD}"/>
    <dgm:cxn modelId="{E3AA0484-F4A1-47EB-B95C-61AB87E19269}" type="presOf" srcId="{8AF678CE-8D18-429D-8FE0-0FBC3D9228E5}" destId="{1A25D5A5-96E0-4A78-839A-A7C581417773}" srcOrd="0" destOrd="0" presId="urn:diagrams.loki3.com/BracketList"/>
    <dgm:cxn modelId="{598FA03A-7EEC-4C21-8E82-AD969A6BEF39}" type="presOf" srcId="{394F4DB0-11D2-4E67-B4DA-6F325D3E4FDA}" destId="{02282062-A3A8-41CE-864C-F91C29D9E723}" srcOrd="0" destOrd="0" presId="urn:diagrams.loki3.com/BracketList"/>
    <dgm:cxn modelId="{80C02FBC-BA18-4280-9823-673943FCF1CA}" type="presOf" srcId="{8D5BAA88-5A2C-47BF-8C54-BFB58ED3BEBD}" destId="{CF8BB976-1926-4A77-820F-2E679E5ED2AB}" srcOrd="0" destOrd="0" presId="urn:diagrams.loki3.com/BracketList"/>
    <dgm:cxn modelId="{CCE6D60A-0444-4C5A-8070-0AB27E1B0137}" type="presOf" srcId="{190C8850-40E1-4CBD-B0B4-95726FE3044A}" destId="{783C737B-061E-427D-8E40-C38C69BCD078}" srcOrd="0" destOrd="0" presId="urn:diagrams.loki3.com/BracketList"/>
    <dgm:cxn modelId="{3D92D54F-8CD2-4129-9E86-6797FCBD3975}" srcId="{190C8850-40E1-4CBD-B0B4-95726FE3044A}" destId="{CD466683-6F68-4FE2-B8D3-053F0581C912}" srcOrd="3" destOrd="0" parTransId="{102DE0A9-FBAE-4576-958B-018601270475}" sibTransId="{5B59FCB0-1152-4E5C-B4F0-5DA351E232D6}"/>
    <dgm:cxn modelId="{E5BBCC70-F891-4D51-A2C9-5C3724562C74}" srcId="{190C8850-40E1-4CBD-B0B4-95726FE3044A}" destId="{AEA93CD5-D06A-43BC-A834-C436FDDDB50A}" srcOrd="0" destOrd="0" parTransId="{D06AA365-D3EF-444C-8C79-EA09A324EC0A}" sibTransId="{85488D27-8762-400B-86A2-AD3BD96C64B6}"/>
    <dgm:cxn modelId="{13BC8F27-9F77-4D0F-B876-285983AA34D0}" type="presOf" srcId="{32377BAB-AE44-465E-B95E-D091FFC50976}" destId="{CF8BB976-1926-4A77-820F-2E679E5ED2AB}" srcOrd="0" destOrd="1" presId="urn:diagrams.loki3.com/BracketList"/>
    <dgm:cxn modelId="{E634A342-AB0C-4ED3-9815-DFA5A4D27796}" srcId="{190C8850-40E1-4CBD-B0B4-95726FE3044A}" destId="{63FBAC92-39F8-40EC-A2AA-D3529C1175E8}" srcOrd="4" destOrd="0" parTransId="{FF742D77-1C87-452F-A547-F59B522D543C}" sibTransId="{D4EA1CDB-1A8B-4799-A1EF-C568E6175567}"/>
    <dgm:cxn modelId="{8F97BE2F-C2B8-4B23-A6D8-F207F0721E29}" type="presOf" srcId="{FB6B757F-1392-4D16-81FA-BFF0874CD4FB}" destId="{632332F1-12F5-4F01-A6ED-E85DE854536C}" srcOrd="0" destOrd="2" presId="urn:diagrams.loki3.com/BracketList"/>
    <dgm:cxn modelId="{3AB19782-3256-4121-AD4E-A795161366A4}" srcId="{8AF678CE-8D18-429D-8FE0-0FBC3D9228E5}" destId="{32377BAB-AE44-465E-B95E-D091FFC50976}" srcOrd="1" destOrd="0" parTransId="{1BE4959B-CAC5-4E42-A049-D0C306DB19F1}" sibTransId="{CF842298-B126-47FF-A600-BD74D3C826DB}"/>
    <dgm:cxn modelId="{7D7907AB-7DC0-4BA3-8306-D872A4C52AA5}" type="presOf" srcId="{8CB5E22F-3EBD-405E-B7DF-54CE21BBEB0B}" destId="{632332F1-12F5-4F01-A6ED-E85DE854536C}" srcOrd="0" destOrd="5" presId="urn:diagrams.loki3.com/BracketList"/>
    <dgm:cxn modelId="{D480D5AD-0E1F-4E18-AFAE-6A69457B89BE}" srcId="{190C8850-40E1-4CBD-B0B4-95726FE3044A}" destId="{FB6B757F-1392-4D16-81FA-BFF0874CD4FB}" srcOrd="2" destOrd="0" parTransId="{41E41649-8707-4428-8C42-8CC8E5846FE7}" sibTransId="{595850E1-7039-4018-BE0A-58718C229B0B}"/>
    <dgm:cxn modelId="{6338ACA4-0604-496F-A62E-2367D4B029A5}" srcId="{394F4DB0-11D2-4E67-B4DA-6F325D3E4FDA}" destId="{8AF678CE-8D18-429D-8FE0-0FBC3D9228E5}" srcOrd="1" destOrd="0" parTransId="{73B995B9-E2F1-4DEA-9379-7CCFAAB83A43}" sibTransId="{B6A73C67-5F0B-4B41-A8D2-07629B525E3E}"/>
    <dgm:cxn modelId="{20EC7C7E-D823-42D6-A4F0-53CAB3D9A77B}" srcId="{190C8850-40E1-4CBD-B0B4-95726FE3044A}" destId="{8CB5E22F-3EBD-405E-B7DF-54CE21BBEB0B}" srcOrd="5" destOrd="0" parTransId="{E53ADFA8-8B36-4D66-BB01-E740A6C2ABBE}" sibTransId="{C4EC58F9-F125-4B87-8AA7-2569E221ACED}"/>
    <dgm:cxn modelId="{57B3BA87-878D-406A-9B2F-876134D56269}" type="presOf" srcId="{63FBAC92-39F8-40EC-A2AA-D3529C1175E8}" destId="{632332F1-12F5-4F01-A6ED-E85DE854536C}" srcOrd="0" destOrd="4" presId="urn:diagrams.loki3.com/BracketList"/>
    <dgm:cxn modelId="{8284F954-0CCB-4512-8E68-E1B8AE4435FD}" type="presOf" srcId="{7CACCDF8-6A5A-4200-8BB4-68B62A4B5E4B}" destId="{CF8BB976-1926-4A77-820F-2E679E5ED2AB}" srcOrd="0" destOrd="2" presId="urn:diagrams.loki3.com/BracketList"/>
    <dgm:cxn modelId="{5E599509-E367-4328-BDF7-8B11FB962810}" type="presOf" srcId="{AEA93CD5-D06A-43BC-A834-C436FDDDB50A}" destId="{632332F1-12F5-4F01-A6ED-E85DE854536C}" srcOrd="0" destOrd="0" presId="urn:diagrams.loki3.com/BracketList"/>
    <dgm:cxn modelId="{2A471A53-D534-4F7F-891D-2E9026ADCA6E}" srcId="{394F4DB0-11D2-4E67-B4DA-6F325D3E4FDA}" destId="{190C8850-40E1-4CBD-B0B4-95726FE3044A}" srcOrd="0" destOrd="0" parTransId="{8B5D314A-E784-4304-88B4-EACC5360EC34}" sibTransId="{E15E9B73-79D3-4049-8CBD-CE4F7829D9E0}"/>
    <dgm:cxn modelId="{222FC38A-BD9C-4FA4-B0F9-83824E1019DD}" type="presParOf" srcId="{02282062-A3A8-41CE-864C-F91C29D9E723}" destId="{55B34524-5702-40A3-937E-8369F62E9623}" srcOrd="0" destOrd="0" presId="urn:diagrams.loki3.com/BracketList"/>
    <dgm:cxn modelId="{797EB874-DA5B-437A-B9EE-458514DB3489}" type="presParOf" srcId="{55B34524-5702-40A3-937E-8369F62E9623}" destId="{783C737B-061E-427D-8E40-C38C69BCD078}" srcOrd="0" destOrd="0" presId="urn:diagrams.loki3.com/BracketList"/>
    <dgm:cxn modelId="{6EE9AA71-E5D9-4006-BA4D-7425B6FFC391}" type="presParOf" srcId="{55B34524-5702-40A3-937E-8369F62E9623}" destId="{0F063AB0-E060-4AA0-BE54-200384EA1AB3}" srcOrd="1" destOrd="0" presId="urn:diagrams.loki3.com/BracketList"/>
    <dgm:cxn modelId="{A7BABB10-8BAD-4DFB-B66E-4AC0D5D71DF7}" type="presParOf" srcId="{55B34524-5702-40A3-937E-8369F62E9623}" destId="{D6226A9A-6AAB-46FB-BEBC-6D0BFF80DBE3}" srcOrd="2" destOrd="0" presId="urn:diagrams.loki3.com/BracketList"/>
    <dgm:cxn modelId="{ABA64861-0795-4C09-B7E4-DAC6323A03FD}" type="presParOf" srcId="{55B34524-5702-40A3-937E-8369F62E9623}" destId="{632332F1-12F5-4F01-A6ED-E85DE854536C}" srcOrd="3" destOrd="0" presId="urn:diagrams.loki3.com/BracketList"/>
    <dgm:cxn modelId="{27A383AF-B81A-4993-8A32-8201DE3745B3}" type="presParOf" srcId="{02282062-A3A8-41CE-864C-F91C29D9E723}" destId="{BAD2C638-8A35-436E-BA96-A34620E91DBF}" srcOrd="1" destOrd="0" presId="urn:diagrams.loki3.com/BracketList"/>
    <dgm:cxn modelId="{C8E682BF-3349-4039-A65C-8F0C78458772}" type="presParOf" srcId="{02282062-A3A8-41CE-864C-F91C29D9E723}" destId="{3B691F50-5610-4828-BB93-CD913AD48D88}" srcOrd="2" destOrd="0" presId="urn:diagrams.loki3.com/BracketList"/>
    <dgm:cxn modelId="{B109F16F-1134-4476-9A74-98C13FA72AEA}" type="presParOf" srcId="{3B691F50-5610-4828-BB93-CD913AD48D88}" destId="{1A25D5A5-96E0-4A78-839A-A7C581417773}" srcOrd="0" destOrd="0" presId="urn:diagrams.loki3.com/BracketList"/>
    <dgm:cxn modelId="{CD0F2959-A426-4E57-9DA5-28DF400AFC40}" type="presParOf" srcId="{3B691F50-5610-4828-BB93-CD913AD48D88}" destId="{11204714-5F33-4E3A-A9F3-7DB3549641ED}" srcOrd="1" destOrd="0" presId="urn:diagrams.loki3.com/BracketList"/>
    <dgm:cxn modelId="{77C1E9CE-8E89-429C-BD9D-1E78E7988959}" type="presParOf" srcId="{3B691F50-5610-4828-BB93-CD913AD48D88}" destId="{2E56A692-CA45-4024-843D-37C513B179B2}" srcOrd="2" destOrd="0" presId="urn:diagrams.loki3.com/BracketList"/>
    <dgm:cxn modelId="{80C2FB7D-C846-44FE-87CE-63204213C672}" type="presParOf" srcId="{3B691F50-5610-4828-BB93-CD913AD48D88}" destId="{CF8BB976-1926-4A77-820F-2E679E5ED2A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4F4DB0-11D2-4E67-B4DA-6F325D3E4FDA}" type="doc">
      <dgm:prSet loTypeId="urn:diagrams.loki3.com/Bracke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C8850-40E1-4CBD-B0B4-95726FE3044A}">
      <dgm:prSet phldrT="[Text]"/>
      <dgm:spPr/>
      <dgm:t>
        <a:bodyPr/>
        <a:lstStyle/>
        <a:p>
          <a:r>
            <a:rPr lang="en-US" dirty="0" smtClean="0"/>
            <a:t>States</a:t>
          </a:r>
          <a:endParaRPr lang="en-US" dirty="0"/>
        </a:p>
      </dgm:t>
    </dgm:pt>
    <dgm:pt modelId="{8B5D314A-E784-4304-88B4-EACC5360EC34}" type="parTrans" cxnId="{2A471A53-D534-4F7F-891D-2E9026ADCA6E}">
      <dgm:prSet/>
      <dgm:spPr/>
      <dgm:t>
        <a:bodyPr/>
        <a:lstStyle/>
        <a:p>
          <a:endParaRPr lang="en-US"/>
        </a:p>
      </dgm:t>
    </dgm:pt>
    <dgm:pt modelId="{E15E9B73-79D3-4049-8CBD-CE4F7829D9E0}" type="sibTrans" cxnId="{2A471A53-D534-4F7F-891D-2E9026ADCA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C9CCA99-820B-40B8-8157-BE155B489FC3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𝒖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𝒗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𝒑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𝒒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𝒓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𝝓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𝜽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𝝍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𝒚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𝒛</m:t>
                        </m:r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>
        <dgm:pt modelId="{8C9CCA99-820B-40B8-8157-BE155B489FC3}">
          <dgm:prSet phldrT="[Text]"/>
          <dgm:spPr/>
          <dgm:t>
            <a:bodyPr/>
            <a:lstStyle/>
            <a:p>
              <a:r>
                <a:rPr lang="en-US" i="0" smtClean="0">
                  <a:effectLst/>
                  <a:latin typeface="Cambria Math" panose="02040503050406030204" pitchFamily="18" charset="0"/>
                </a:rPr>
                <a:t>[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𝒖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𝒗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𝒘, 𝒑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𝒒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𝒓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, 𝝓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𝜽</a:t>
              </a:r>
              <a:r>
                <a:rPr lang="en-US" b="1" i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b="1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𝝍, 𝒙 𝒚 𝒛]</a:t>
              </a:r>
              <a:endParaRPr lang="en-US" dirty="0"/>
            </a:p>
          </dgm:t>
        </dgm:pt>
      </mc:Fallback>
    </mc:AlternateContent>
    <dgm:pt modelId="{F56A25CE-BBF7-4DE7-8CC3-8A82A0EDC27E}" type="parTrans" cxnId="{6FB2FB9B-8EE9-4F40-9F30-AE7B46A2F99D}">
      <dgm:prSet/>
      <dgm:spPr/>
      <dgm:t>
        <a:bodyPr/>
        <a:lstStyle/>
        <a:p>
          <a:endParaRPr lang="en-US"/>
        </a:p>
      </dgm:t>
    </dgm:pt>
    <dgm:pt modelId="{268A9F79-5E50-4A3C-B98C-067A15079069}" type="sibTrans" cxnId="{6FB2FB9B-8EE9-4F40-9F30-AE7B46A2F99D}">
      <dgm:prSet/>
      <dgm:spPr/>
      <dgm:t>
        <a:bodyPr/>
        <a:lstStyle/>
        <a:p>
          <a:endParaRPr lang="en-US"/>
        </a:p>
      </dgm:t>
    </dgm:pt>
    <dgm:pt modelId="{601B8989-515A-404D-859C-8A003A468C0A}">
      <dgm:prSet/>
      <dgm:spPr/>
      <dgm:t>
        <a:bodyPr/>
        <a:lstStyle/>
        <a:p>
          <a:r>
            <a:rPr lang="en-US" i="1" dirty="0" smtClean="0">
              <a:latin typeface="Cambria Math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rPr>
            <a:t>(states values over the specified time span )</a:t>
          </a:r>
          <a:endParaRPr lang="en-US" i="1" dirty="0">
            <a:latin typeface="Cambria Math" panose="02040503050406030204" pitchFamily="18" charset="0"/>
            <a:ea typeface="Times New Roman" panose="02020603050405020304" pitchFamily="18" charset="0"/>
            <a:cs typeface="Arial" panose="020B0604020202020204" pitchFamily="34" charset="0"/>
          </a:endParaRPr>
        </a:p>
      </dgm:t>
    </dgm:pt>
    <dgm:pt modelId="{098A5496-8717-4821-BC1D-AF1DF697596B}" type="parTrans" cxnId="{848D26FF-E28E-4040-8DF6-E1FF260C8CD5}">
      <dgm:prSet/>
      <dgm:spPr/>
      <dgm:t>
        <a:bodyPr/>
        <a:lstStyle/>
        <a:p>
          <a:endParaRPr lang="en-US"/>
        </a:p>
      </dgm:t>
    </dgm:pt>
    <dgm:pt modelId="{4130BAB0-775E-4D4B-BE9F-E2489C30D668}" type="sibTrans" cxnId="{848D26FF-E28E-4040-8DF6-E1FF260C8CD5}">
      <dgm:prSet/>
      <dgm:spPr/>
      <dgm:t>
        <a:bodyPr/>
        <a:lstStyle/>
        <a:p>
          <a:endParaRPr lang="en-US"/>
        </a:p>
      </dgm:t>
    </dgm:pt>
    <dgm:pt modelId="{02282062-A3A8-41CE-864C-F91C29D9E723}" type="pres">
      <dgm:prSet presAssocID="{394F4DB0-11D2-4E67-B4DA-6F325D3E4FDA}" presName="Name0" presStyleCnt="0">
        <dgm:presLayoutVars>
          <dgm:dir/>
          <dgm:animLvl val="lvl"/>
          <dgm:resizeHandles val="exact"/>
        </dgm:presLayoutVars>
      </dgm:prSet>
      <dgm:spPr/>
    </dgm:pt>
    <dgm:pt modelId="{55B34524-5702-40A3-937E-8369F62E9623}" type="pres">
      <dgm:prSet presAssocID="{190C8850-40E1-4CBD-B0B4-95726FE3044A}" presName="linNode" presStyleCnt="0"/>
      <dgm:spPr/>
    </dgm:pt>
    <dgm:pt modelId="{783C737B-061E-427D-8E40-C38C69BCD078}" type="pres">
      <dgm:prSet presAssocID="{190C8850-40E1-4CBD-B0B4-95726FE3044A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63AB0-E060-4AA0-BE54-200384EA1AB3}" type="pres">
      <dgm:prSet presAssocID="{190C8850-40E1-4CBD-B0B4-95726FE3044A}" presName="bracket" presStyleLbl="parChTrans1D1" presStyleIdx="0" presStyleCnt="1"/>
      <dgm:spPr/>
    </dgm:pt>
    <dgm:pt modelId="{D6226A9A-6AAB-46FB-BEBC-6D0BFF80DBE3}" type="pres">
      <dgm:prSet presAssocID="{190C8850-40E1-4CBD-B0B4-95726FE3044A}" presName="spH" presStyleCnt="0"/>
      <dgm:spPr/>
    </dgm:pt>
    <dgm:pt modelId="{632332F1-12F5-4F01-A6ED-E85DE854536C}" type="pres">
      <dgm:prSet presAssocID="{190C8850-40E1-4CBD-B0B4-95726FE3044A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8D26FF-E28E-4040-8DF6-E1FF260C8CD5}" srcId="{190C8850-40E1-4CBD-B0B4-95726FE3044A}" destId="{601B8989-515A-404D-859C-8A003A468C0A}" srcOrd="1" destOrd="0" parTransId="{098A5496-8717-4821-BC1D-AF1DF697596B}" sibTransId="{4130BAB0-775E-4D4B-BE9F-E2489C30D668}"/>
    <dgm:cxn modelId="{598FA03A-7EEC-4C21-8E82-AD969A6BEF39}" type="presOf" srcId="{394F4DB0-11D2-4E67-B4DA-6F325D3E4FDA}" destId="{02282062-A3A8-41CE-864C-F91C29D9E723}" srcOrd="0" destOrd="0" presId="urn:diagrams.loki3.com/BracketList"/>
    <dgm:cxn modelId="{F3B726E2-25A4-415C-932A-9C85DC556BFA}" type="presOf" srcId="{601B8989-515A-404D-859C-8A003A468C0A}" destId="{632332F1-12F5-4F01-A6ED-E85DE854536C}" srcOrd="0" destOrd="1" presId="urn:diagrams.loki3.com/BracketList"/>
    <dgm:cxn modelId="{3EED120F-A408-4B0E-AB59-F144D1C34ABF}" type="presOf" srcId="{8C9CCA99-820B-40B8-8157-BE155B489FC3}" destId="{632332F1-12F5-4F01-A6ED-E85DE854536C}" srcOrd="0" destOrd="0" presId="urn:diagrams.loki3.com/BracketList"/>
    <dgm:cxn modelId="{6FB2FB9B-8EE9-4F40-9F30-AE7B46A2F99D}" srcId="{190C8850-40E1-4CBD-B0B4-95726FE3044A}" destId="{8C9CCA99-820B-40B8-8157-BE155B489FC3}" srcOrd="0" destOrd="0" parTransId="{F56A25CE-BBF7-4DE7-8CC3-8A82A0EDC27E}" sibTransId="{268A9F79-5E50-4A3C-B98C-067A15079069}"/>
    <dgm:cxn modelId="{2A471A53-D534-4F7F-891D-2E9026ADCA6E}" srcId="{394F4DB0-11D2-4E67-B4DA-6F325D3E4FDA}" destId="{190C8850-40E1-4CBD-B0B4-95726FE3044A}" srcOrd="0" destOrd="0" parTransId="{8B5D314A-E784-4304-88B4-EACC5360EC34}" sibTransId="{E15E9B73-79D3-4049-8CBD-CE4F7829D9E0}"/>
    <dgm:cxn modelId="{CCE6D60A-0444-4C5A-8070-0AB27E1B0137}" type="presOf" srcId="{190C8850-40E1-4CBD-B0B4-95726FE3044A}" destId="{783C737B-061E-427D-8E40-C38C69BCD078}" srcOrd="0" destOrd="0" presId="urn:diagrams.loki3.com/BracketList"/>
    <dgm:cxn modelId="{222FC38A-BD9C-4FA4-B0F9-83824E1019DD}" type="presParOf" srcId="{02282062-A3A8-41CE-864C-F91C29D9E723}" destId="{55B34524-5702-40A3-937E-8369F62E9623}" srcOrd="0" destOrd="0" presId="urn:diagrams.loki3.com/BracketList"/>
    <dgm:cxn modelId="{797EB874-DA5B-437A-B9EE-458514DB3489}" type="presParOf" srcId="{55B34524-5702-40A3-937E-8369F62E9623}" destId="{783C737B-061E-427D-8E40-C38C69BCD078}" srcOrd="0" destOrd="0" presId="urn:diagrams.loki3.com/BracketList"/>
    <dgm:cxn modelId="{6EE9AA71-E5D9-4006-BA4D-7425B6FFC391}" type="presParOf" srcId="{55B34524-5702-40A3-937E-8369F62E9623}" destId="{0F063AB0-E060-4AA0-BE54-200384EA1AB3}" srcOrd="1" destOrd="0" presId="urn:diagrams.loki3.com/BracketList"/>
    <dgm:cxn modelId="{A7BABB10-8BAD-4DFB-B66E-4AC0D5D71DF7}" type="presParOf" srcId="{55B34524-5702-40A3-937E-8369F62E9623}" destId="{D6226A9A-6AAB-46FB-BEBC-6D0BFF80DBE3}" srcOrd="2" destOrd="0" presId="urn:diagrams.loki3.com/BracketList"/>
    <dgm:cxn modelId="{5717D2D4-CFD2-499F-945B-E03E640135FD}" type="presParOf" srcId="{55B34524-5702-40A3-937E-8369F62E9623}" destId="{632332F1-12F5-4F01-A6ED-E85DE854536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4F4DB0-11D2-4E67-B4DA-6F325D3E4FDA}" type="doc">
      <dgm:prSet loTypeId="urn:diagrams.loki3.com/Bracke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C8850-40E1-4CBD-B0B4-95726FE3044A}">
      <dgm:prSet phldrT="[Text]"/>
      <dgm:spPr/>
      <dgm:t>
        <a:bodyPr/>
        <a:lstStyle/>
        <a:p>
          <a:r>
            <a:rPr lang="en-US" dirty="0" smtClean="0"/>
            <a:t>States</a:t>
          </a:r>
          <a:endParaRPr lang="en-US" dirty="0"/>
        </a:p>
      </dgm:t>
    </dgm:pt>
    <dgm:pt modelId="{8B5D314A-E784-4304-88B4-EACC5360EC34}" type="parTrans" cxnId="{2A471A53-D534-4F7F-891D-2E9026ADCA6E}">
      <dgm:prSet/>
      <dgm:spPr/>
      <dgm:t>
        <a:bodyPr/>
        <a:lstStyle/>
        <a:p>
          <a:endParaRPr lang="en-US"/>
        </a:p>
      </dgm:t>
    </dgm:pt>
    <dgm:pt modelId="{E15E9B73-79D3-4049-8CBD-CE4F7829D9E0}" type="sibTrans" cxnId="{2A471A53-D534-4F7F-891D-2E9026ADCA6E}">
      <dgm:prSet/>
      <dgm:spPr/>
      <dgm:t>
        <a:bodyPr/>
        <a:lstStyle/>
        <a:p>
          <a:endParaRPr lang="en-US"/>
        </a:p>
      </dgm:t>
    </dgm:pt>
    <dgm:pt modelId="{8C9CCA99-820B-40B8-8157-BE155B489FC3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56A25CE-BBF7-4DE7-8CC3-8A82A0EDC27E}" type="parTrans" cxnId="{6FB2FB9B-8EE9-4F40-9F30-AE7B46A2F99D}">
      <dgm:prSet/>
      <dgm:spPr/>
      <dgm:t>
        <a:bodyPr/>
        <a:lstStyle/>
        <a:p>
          <a:endParaRPr lang="en-US"/>
        </a:p>
      </dgm:t>
    </dgm:pt>
    <dgm:pt modelId="{268A9F79-5E50-4A3C-B98C-067A15079069}" type="sibTrans" cxnId="{6FB2FB9B-8EE9-4F40-9F30-AE7B46A2F99D}">
      <dgm:prSet/>
      <dgm:spPr/>
      <dgm:t>
        <a:bodyPr/>
        <a:lstStyle/>
        <a:p>
          <a:endParaRPr lang="en-US"/>
        </a:p>
      </dgm:t>
    </dgm:pt>
    <dgm:pt modelId="{601B8989-515A-404D-859C-8A003A468C0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98A5496-8717-4821-BC1D-AF1DF697596B}" type="parTrans" cxnId="{848D26FF-E28E-4040-8DF6-E1FF260C8CD5}">
      <dgm:prSet/>
      <dgm:spPr/>
      <dgm:t>
        <a:bodyPr/>
        <a:lstStyle/>
        <a:p>
          <a:endParaRPr lang="en-US"/>
        </a:p>
      </dgm:t>
    </dgm:pt>
    <dgm:pt modelId="{4130BAB0-775E-4D4B-BE9F-E2489C30D668}" type="sibTrans" cxnId="{848D26FF-E28E-4040-8DF6-E1FF260C8CD5}">
      <dgm:prSet/>
      <dgm:spPr/>
      <dgm:t>
        <a:bodyPr/>
        <a:lstStyle/>
        <a:p>
          <a:endParaRPr lang="en-US"/>
        </a:p>
      </dgm:t>
    </dgm:pt>
    <dgm:pt modelId="{02282062-A3A8-41CE-864C-F91C29D9E723}" type="pres">
      <dgm:prSet presAssocID="{394F4DB0-11D2-4E67-B4DA-6F325D3E4FDA}" presName="Name0" presStyleCnt="0">
        <dgm:presLayoutVars>
          <dgm:dir/>
          <dgm:animLvl val="lvl"/>
          <dgm:resizeHandles val="exact"/>
        </dgm:presLayoutVars>
      </dgm:prSet>
      <dgm:spPr/>
    </dgm:pt>
    <dgm:pt modelId="{55B34524-5702-40A3-937E-8369F62E9623}" type="pres">
      <dgm:prSet presAssocID="{190C8850-40E1-4CBD-B0B4-95726FE3044A}" presName="linNode" presStyleCnt="0"/>
      <dgm:spPr/>
    </dgm:pt>
    <dgm:pt modelId="{783C737B-061E-427D-8E40-C38C69BCD078}" type="pres">
      <dgm:prSet presAssocID="{190C8850-40E1-4CBD-B0B4-95726FE3044A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63AB0-E060-4AA0-BE54-200384EA1AB3}" type="pres">
      <dgm:prSet presAssocID="{190C8850-40E1-4CBD-B0B4-95726FE3044A}" presName="bracket" presStyleLbl="parChTrans1D1" presStyleIdx="0" presStyleCnt="1"/>
      <dgm:spPr/>
    </dgm:pt>
    <dgm:pt modelId="{D6226A9A-6AAB-46FB-BEBC-6D0BFF80DBE3}" type="pres">
      <dgm:prSet presAssocID="{190C8850-40E1-4CBD-B0B4-95726FE3044A}" presName="spH" presStyleCnt="0"/>
      <dgm:spPr/>
    </dgm:pt>
    <dgm:pt modelId="{632332F1-12F5-4F01-A6ED-E85DE854536C}" type="pres">
      <dgm:prSet presAssocID="{190C8850-40E1-4CBD-B0B4-95726FE3044A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8D26FF-E28E-4040-8DF6-E1FF260C8CD5}" srcId="{190C8850-40E1-4CBD-B0B4-95726FE3044A}" destId="{601B8989-515A-404D-859C-8A003A468C0A}" srcOrd="1" destOrd="0" parTransId="{098A5496-8717-4821-BC1D-AF1DF697596B}" sibTransId="{4130BAB0-775E-4D4B-BE9F-E2489C30D668}"/>
    <dgm:cxn modelId="{598FA03A-7EEC-4C21-8E82-AD969A6BEF39}" type="presOf" srcId="{394F4DB0-11D2-4E67-B4DA-6F325D3E4FDA}" destId="{02282062-A3A8-41CE-864C-F91C29D9E723}" srcOrd="0" destOrd="0" presId="urn:diagrams.loki3.com/BracketList"/>
    <dgm:cxn modelId="{F3B726E2-25A4-415C-932A-9C85DC556BFA}" type="presOf" srcId="{601B8989-515A-404D-859C-8A003A468C0A}" destId="{632332F1-12F5-4F01-A6ED-E85DE854536C}" srcOrd="0" destOrd="1" presId="urn:diagrams.loki3.com/BracketList"/>
    <dgm:cxn modelId="{3EED120F-A408-4B0E-AB59-F144D1C34ABF}" type="presOf" srcId="{8C9CCA99-820B-40B8-8157-BE155B489FC3}" destId="{632332F1-12F5-4F01-A6ED-E85DE854536C}" srcOrd="0" destOrd="0" presId="urn:diagrams.loki3.com/BracketList"/>
    <dgm:cxn modelId="{6FB2FB9B-8EE9-4F40-9F30-AE7B46A2F99D}" srcId="{190C8850-40E1-4CBD-B0B4-95726FE3044A}" destId="{8C9CCA99-820B-40B8-8157-BE155B489FC3}" srcOrd="0" destOrd="0" parTransId="{F56A25CE-BBF7-4DE7-8CC3-8A82A0EDC27E}" sibTransId="{268A9F79-5E50-4A3C-B98C-067A15079069}"/>
    <dgm:cxn modelId="{2A471A53-D534-4F7F-891D-2E9026ADCA6E}" srcId="{394F4DB0-11D2-4E67-B4DA-6F325D3E4FDA}" destId="{190C8850-40E1-4CBD-B0B4-95726FE3044A}" srcOrd="0" destOrd="0" parTransId="{8B5D314A-E784-4304-88B4-EACC5360EC34}" sibTransId="{E15E9B73-79D3-4049-8CBD-CE4F7829D9E0}"/>
    <dgm:cxn modelId="{CCE6D60A-0444-4C5A-8070-0AB27E1B0137}" type="presOf" srcId="{190C8850-40E1-4CBD-B0B4-95726FE3044A}" destId="{783C737B-061E-427D-8E40-C38C69BCD078}" srcOrd="0" destOrd="0" presId="urn:diagrams.loki3.com/BracketList"/>
    <dgm:cxn modelId="{222FC38A-BD9C-4FA4-B0F9-83824E1019DD}" type="presParOf" srcId="{02282062-A3A8-41CE-864C-F91C29D9E723}" destId="{55B34524-5702-40A3-937E-8369F62E9623}" srcOrd="0" destOrd="0" presId="urn:diagrams.loki3.com/BracketList"/>
    <dgm:cxn modelId="{797EB874-DA5B-437A-B9EE-458514DB3489}" type="presParOf" srcId="{55B34524-5702-40A3-937E-8369F62E9623}" destId="{783C737B-061E-427D-8E40-C38C69BCD078}" srcOrd="0" destOrd="0" presId="urn:diagrams.loki3.com/BracketList"/>
    <dgm:cxn modelId="{6EE9AA71-E5D9-4006-BA4D-7425B6FFC391}" type="presParOf" srcId="{55B34524-5702-40A3-937E-8369F62E9623}" destId="{0F063AB0-E060-4AA0-BE54-200384EA1AB3}" srcOrd="1" destOrd="0" presId="urn:diagrams.loki3.com/BracketList"/>
    <dgm:cxn modelId="{A7BABB10-8BAD-4DFB-B66E-4AC0D5D71DF7}" type="presParOf" srcId="{55B34524-5702-40A3-937E-8369F62E9623}" destId="{D6226A9A-6AAB-46FB-BEBC-6D0BFF80DBE3}" srcOrd="2" destOrd="0" presId="urn:diagrams.loki3.com/BracketList"/>
    <dgm:cxn modelId="{5717D2D4-CFD2-499F-945B-E03E640135FD}" type="presParOf" srcId="{55B34524-5702-40A3-937E-8369F62E9623}" destId="{632332F1-12F5-4F01-A6ED-E85DE854536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5F72-B3E6-4C6B-BFB9-9B7B9ABE6250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9E094-4898-4E4F-85B3-9BCF9FE111F0}">
      <dgm:prSet phldrT="[Text]"/>
      <dgm:spPr/>
      <dgm:t>
        <a:bodyPr/>
        <a:lstStyle/>
        <a:p>
          <a:r>
            <a:rPr lang="en-US" dirty="0" smtClean="0"/>
            <a:t>6DOF</a:t>
          </a:r>
          <a:endParaRPr lang="en-US" dirty="0"/>
        </a:p>
      </dgm:t>
    </dgm:pt>
    <dgm:pt modelId="{1538121D-E8BA-4C85-B2C7-1A8131794B47}" type="parTrans" cxnId="{18595CD8-15BE-47CA-AC32-8DB6B20E1F71}">
      <dgm:prSet/>
      <dgm:spPr/>
      <dgm:t>
        <a:bodyPr/>
        <a:lstStyle/>
        <a:p>
          <a:endParaRPr lang="en-US"/>
        </a:p>
      </dgm:t>
    </dgm:pt>
    <dgm:pt modelId="{778F2708-F4A9-4B4F-932F-CADF7604C1E4}" type="sibTrans" cxnId="{18595CD8-15BE-47CA-AC32-8DB6B20E1F71}">
      <dgm:prSet/>
      <dgm:spPr/>
      <dgm:t>
        <a:bodyPr/>
        <a:lstStyle/>
        <a:p>
          <a:endParaRPr lang="en-US"/>
        </a:p>
      </dgm:t>
    </dgm:pt>
    <dgm:pt modelId="{23A12555-8F4B-4BC1-BFD1-66B7438526B9}">
      <dgm:prSet phldrT="[Text]"/>
      <dgm:spPr/>
      <dgm:t>
        <a:bodyPr/>
        <a:lstStyle/>
        <a:p>
          <a:r>
            <a:rPr lang="en-US" dirty="0" smtClean="0"/>
            <a:t>Initial Conditions</a:t>
          </a:r>
          <a:endParaRPr lang="en-US" dirty="0"/>
        </a:p>
      </dgm:t>
    </dgm:pt>
    <dgm:pt modelId="{51A53DD2-8C3D-4E57-B0F2-16FDDE097185}" type="parTrans" cxnId="{7F79A008-3FE7-488A-846B-69D7743EBDB3}">
      <dgm:prSet/>
      <dgm:spPr/>
      <dgm:t>
        <a:bodyPr/>
        <a:lstStyle/>
        <a:p>
          <a:endParaRPr lang="en-US"/>
        </a:p>
      </dgm:t>
    </dgm:pt>
    <dgm:pt modelId="{C5306358-B162-4D4B-A82A-7D7AD4745B72}" type="sibTrans" cxnId="{7F79A008-3FE7-488A-846B-69D7743EBDB3}">
      <dgm:prSet/>
      <dgm:spPr/>
      <dgm:t>
        <a:bodyPr/>
        <a:lstStyle/>
        <a:p>
          <a:endParaRPr lang="en-US"/>
        </a:p>
      </dgm:t>
    </dgm:pt>
    <dgm:pt modelId="{16E1230E-7199-4A9A-A511-4CBA9385AF7F}">
      <dgm:prSet phldrT="[Text]"/>
      <dgm:spPr/>
      <dgm:t>
        <a:bodyPr/>
        <a:lstStyle/>
        <a:p>
          <a:r>
            <a:rPr lang="en-US" dirty="0" smtClean="0"/>
            <a:t>Forces</a:t>
          </a:r>
          <a:endParaRPr lang="en-US" dirty="0"/>
        </a:p>
      </dgm:t>
    </dgm:pt>
    <dgm:pt modelId="{60FE77BD-5030-4A43-880D-51BC9B5438BA}" type="parTrans" cxnId="{2C5E15B8-4728-4030-B580-8FB6F67923E1}">
      <dgm:prSet/>
      <dgm:spPr/>
      <dgm:t>
        <a:bodyPr/>
        <a:lstStyle/>
        <a:p>
          <a:endParaRPr lang="en-US"/>
        </a:p>
      </dgm:t>
    </dgm:pt>
    <dgm:pt modelId="{DC77E76B-EDF1-4CDD-82D9-4D3263AD411D}" type="sibTrans" cxnId="{2C5E15B8-4728-4030-B580-8FB6F67923E1}">
      <dgm:prSet/>
      <dgm:spPr/>
      <dgm:t>
        <a:bodyPr/>
        <a:lstStyle/>
        <a:p>
          <a:endParaRPr lang="en-US"/>
        </a:p>
      </dgm:t>
    </dgm:pt>
    <dgm:pt modelId="{E29A2492-9359-421B-95D0-112FCDCED272}">
      <dgm:prSet phldrT="[Text]"/>
      <dgm:spPr/>
      <dgm:t>
        <a:bodyPr/>
        <a:lstStyle/>
        <a:p>
          <a:r>
            <a:rPr lang="en-US" dirty="0" smtClean="0"/>
            <a:t>RBD Solver</a:t>
          </a:r>
          <a:endParaRPr lang="en-US" dirty="0"/>
        </a:p>
      </dgm:t>
    </dgm:pt>
    <dgm:pt modelId="{3CB89B26-B08E-4B8F-A7B2-8CA4E53FF76B}" type="parTrans" cxnId="{AE5CD824-76AA-4DD6-BC5F-5DD9CEDC4194}">
      <dgm:prSet/>
      <dgm:spPr/>
      <dgm:t>
        <a:bodyPr/>
        <a:lstStyle/>
        <a:p>
          <a:endParaRPr lang="en-US"/>
        </a:p>
      </dgm:t>
    </dgm:pt>
    <dgm:pt modelId="{86337EDD-B11E-424F-B565-ECAEBDCB015E}" type="sibTrans" cxnId="{AE5CD824-76AA-4DD6-BC5F-5DD9CEDC4194}">
      <dgm:prSet/>
      <dgm:spPr/>
      <dgm:t>
        <a:bodyPr/>
        <a:lstStyle/>
        <a:p>
          <a:endParaRPr lang="en-US"/>
        </a:p>
      </dgm:t>
    </dgm:pt>
    <dgm:pt modelId="{0AF19D5A-79A3-40C3-B443-B33D3B419228}">
      <dgm:prSet phldrT="[Text]"/>
      <dgm:spPr/>
      <dgm:t>
        <a:bodyPr/>
        <a:lstStyle/>
        <a:p>
          <a:r>
            <a:rPr lang="en-US" dirty="0" smtClean="0"/>
            <a:t>Moments</a:t>
          </a:r>
          <a:endParaRPr lang="en-US" dirty="0"/>
        </a:p>
      </dgm:t>
    </dgm:pt>
    <dgm:pt modelId="{5798DC6A-7A86-4802-AF52-52E8011649F1}" type="parTrans" cxnId="{815744E6-3E7D-4F05-9834-8CA62326D50C}">
      <dgm:prSet/>
      <dgm:spPr/>
      <dgm:t>
        <a:bodyPr/>
        <a:lstStyle/>
        <a:p>
          <a:endParaRPr lang="en-US"/>
        </a:p>
      </dgm:t>
    </dgm:pt>
    <dgm:pt modelId="{C06D11B7-C2C8-4B8A-93D9-676ED2D39BB9}" type="sibTrans" cxnId="{815744E6-3E7D-4F05-9834-8CA62326D50C}">
      <dgm:prSet/>
      <dgm:spPr/>
      <dgm:t>
        <a:bodyPr/>
        <a:lstStyle/>
        <a:p>
          <a:endParaRPr lang="en-US"/>
        </a:p>
      </dgm:t>
    </dgm:pt>
    <dgm:pt modelId="{7E550C28-F125-47A3-9766-469DF52252F9}">
      <dgm:prSet phldrT="[Text]"/>
      <dgm:spPr/>
      <dgm:t>
        <a:bodyPr/>
        <a:lstStyle/>
        <a:p>
          <a:r>
            <a:rPr lang="en-US" dirty="0" smtClean="0"/>
            <a:t>Inertia &amp; Mass</a:t>
          </a:r>
          <a:endParaRPr lang="en-US" dirty="0"/>
        </a:p>
      </dgm:t>
    </dgm:pt>
    <dgm:pt modelId="{E9D0C25A-CE47-4AAE-B07A-1E2E97E474D1}" type="parTrans" cxnId="{9B1A11A8-6D66-4D34-BE07-26D1FA8C96BF}">
      <dgm:prSet/>
      <dgm:spPr/>
      <dgm:t>
        <a:bodyPr/>
        <a:lstStyle/>
        <a:p>
          <a:endParaRPr lang="en-US"/>
        </a:p>
      </dgm:t>
    </dgm:pt>
    <dgm:pt modelId="{1AA25794-BBD5-4584-99BE-C3F50A49E62A}" type="sibTrans" cxnId="{9B1A11A8-6D66-4D34-BE07-26D1FA8C96BF}">
      <dgm:prSet/>
      <dgm:spPr/>
      <dgm:t>
        <a:bodyPr/>
        <a:lstStyle/>
        <a:p>
          <a:endParaRPr lang="en-US"/>
        </a:p>
      </dgm:t>
    </dgm:pt>
    <dgm:pt modelId="{1BEBD129-E745-4A9D-9514-737C2968FD50}">
      <dgm:prSet phldrT="[Text]"/>
      <dgm:spPr/>
      <dgm:t>
        <a:bodyPr/>
        <a:lstStyle/>
        <a:p>
          <a:r>
            <a:rPr lang="en-US" dirty="0" smtClean="0"/>
            <a:t>Solving</a:t>
          </a:r>
          <a:endParaRPr lang="en-US" dirty="0"/>
        </a:p>
      </dgm:t>
    </dgm:pt>
    <dgm:pt modelId="{90771046-52EC-4AF6-8FBD-7B35F028BA69}" type="parTrans" cxnId="{4A4DD1E3-D691-492E-8F90-5BD5D40E77DB}">
      <dgm:prSet/>
      <dgm:spPr/>
      <dgm:t>
        <a:bodyPr/>
        <a:lstStyle/>
        <a:p>
          <a:endParaRPr lang="en-US"/>
        </a:p>
      </dgm:t>
    </dgm:pt>
    <dgm:pt modelId="{C175DCCC-7B32-4B05-97B1-FC108B11B050}" type="sibTrans" cxnId="{4A4DD1E3-D691-492E-8F90-5BD5D40E77DB}">
      <dgm:prSet/>
      <dgm:spPr/>
      <dgm:t>
        <a:bodyPr/>
        <a:lstStyle/>
        <a:p>
          <a:endParaRPr lang="en-US"/>
        </a:p>
      </dgm:t>
    </dgm:pt>
    <dgm:pt modelId="{17CF127F-5472-45BB-9E78-966415DA6405}">
      <dgm:prSet phldrT="[Text]" custT="1"/>
      <dgm:spPr/>
      <dgm:t>
        <a:bodyPr/>
        <a:lstStyle/>
        <a:p>
          <a:r>
            <a:rPr lang="en-US" sz="1800" dirty="0" smtClean="0"/>
            <a:t>Solving state by state using RBD Solver</a:t>
          </a:r>
          <a:endParaRPr lang="en-US" sz="1800" dirty="0"/>
        </a:p>
      </dgm:t>
    </dgm:pt>
    <dgm:pt modelId="{BEFC908F-DDB3-415E-AEAE-802E59C8A0E1}" type="parTrans" cxnId="{63F43BC9-D099-4C80-9F76-2D747C73C04A}">
      <dgm:prSet/>
      <dgm:spPr/>
      <dgm:t>
        <a:bodyPr/>
        <a:lstStyle/>
        <a:p>
          <a:endParaRPr lang="en-US"/>
        </a:p>
      </dgm:t>
    </dgm:pt>
    <dgm:pt modelId="{1FFF8C08-94D1-42DC-BD8A-62791B1835BC}" type="sibTrans" cxnId="{63F43BC9-D099-4C80-9F76-2D747C73C04A}">
      <dgm:prSet/>
      <dgm:spPr/>
      <dgm:t>
        <a:bodyPr/>
        <a:lstStyle/>
        <a:p>
          <a:endParaRPr lang="en-US"/>
        </a:p>
      </dgm:t>
    </dgm:pt>
    <dgm:pt modelId="{B295FB8B-E557-4A42-A5CA-358D2E1D6003}">
      <dgm:prSet phldrT="[Text]"/>
      <dgm:spPr/>
      <dgm:t>
        <a:bodyPr/>
        <a:lstStyle/>
        <a:p>
          <a:r>
            <a:rPr lang="en-US" dirty="0" smtClean="0"/>
            <a:t>Appling </a:t>
          </a:r>
          <a:r>
            <a:rPr lang="en-US" b="1" dirty="0" smtClean="0"/>
            <a:t>RK4</a:t>
          </a:r>
          <a:r>
            <a:rPr lang="en-US" dirty="0" smtClean="0"/>
            <a:t> in order to evaluate the next state.</a:t>
          </a:r>
          <a:endParaRPr lang="en-US" dirty="0"/>
        </a:p>
      </dgm:t>
    </dgm:pt>
    <dgm:pt modelId="{B95ABB46-B49C-4483-A08E-085CBED32384}" type="parTrans" cxnId="{4652FCFD-3715-4389-A840-EB36D6ADCB26}">
      <dgm:prSet/>
      <dgm:spPr/>
      <dgm:t>
        <a:bodyPr/>
        <a:lstStyle/>
        <a:p>
          <a:endParaRPr lang="en-US"/>
        </a:p>
      </dgm:t>
    </dgm:pt>
    <dgm:pt modelId="{B37DB9B5-BEF3-47B2-BAD7-D44E7E20A131}" type="sibTrans" cxnId="{4652FCFD-3715-4389-A840-EB36D6ADCB26}">
      <dgm:prSet/>
      <dgm:spPr/>
      <dgm:t>
        <a:bodyPr/>
        <a:lstStyle/>
        <a:p>
          <a:endParaRPr lang="en-US"/>
        </a:p>
      </dgm:t>
    </dgm:pt>
    <dgm:pt modelId="{3720C5A9-711D-47AA-BE8C-8830489769E8}">
      <dgm:prSet phldrT="[Text]"/>
      <dgm:spPr/>
      <dgm:t>
        <a:bodyPr/>
        <a:lstStyle/>
        <a:p>
          <a:r>
            <a:rPr lang="en-US" dirty="0" smtClean="0"/>
            <a:t>Evaluation of 12 equation for given set of inputs</a:t>
          </a:r>
          <a:endParaRPr lang="en-US" dirty="0"/>
        </a:p>
      </dgm:t>
    </dgm:pt>
    <dgm:pt modelId="{4B165626-D450-48A7-B4FB-368AF7F28693}" type="parTrans" cxnId="{76402FA0-90E5-4E0E-BED6-FDDBFE4649BA}">
      <dgm:prSet/>
      <dgm:spPr/>
      <dgm:t>
        <a:bodyPr/>
        <a:lstStyle/>
        <a:p>
          <a:endParaRPr lang="en-US"/>
        </a:p>
      </dgm:t>
    </dgm:pt>
    <dgm:pt modelId="{D0AE56D5-8983-4F66-8B1E-A316B6D203EC}" type="sibTrans" cxnId="{76402FA0-90E5-4E0E-BED6-FDDBFE4649BA}">
      <dgm:prSet/>
      <dgm:spPr/>
      <dgm:t>
        <a:bodyPr/>
        <a:lstStyle/>
        <a:p>
          <a:endParaRPr lang="en-US"/>
        </a:p>
      </dgm:t>
    </dgm:pt>
    <dgm:pt modelId="{065F0170-6FC0-45AF-9E79-E41297FBCC78}">
      <dgm:prSet phldrT="[Text]"/>
      <dgm:spPr/>
      <dgm:t>
        <a:bodyPr/>
        <a:lstStyle/>
        <a:p>
          <a:r>
            <a:rPr lang="en-US" dirty="0" smtClean="0"/>
            <a:t>Verifying</a:t>
          </a:r>
          <a:endParaRPr lang="en-US" dirty="0"/>
        </a:p>
      </dgm:t>
    </dgm:pt>
    <dgm:pt modelId="{2B8529B7-E8C0-4279-9DAE-FD65CA43EA9E}" type="parTrans" cxnId="{7E3108E0-0977-421E-A885-372DF5444FB9}">
      <dgm:prSet/>
      <dgm:spPr/>
      <dgm:t>
        <a:bodyPr/>
        <a:lstStyle/>
        <a:p>
          <a:endParaRPr lang="en-US"/>
        </a:p>
      </dgm:t>
    </dgm:pt>
    <dgm:pt modelId="{739BCD2F-6404-4362-8D63-28E63AADD6D8}" type="sibTrans" cxnId="{7E3108E0-0977-421E-A885-372DF5444FB9}">
      <dgm:prSet/>
      <dgm:spPr/>
      <dgm:t>
        <a:bodyPr/>
        <a:lstStyle/>
        <a:p>
          <a:endParaRPr lang="en-US"/>
        </a:p>
      </dgm:t>
    </dgm:pt>
    <dgm:pt modelId="{03BFAE88-CBD4-4E2A-BD9B-C866C4356FD9}">
      <dgm:prSet phldrT="[Text]" custT="1"/>
      <dgm:spPr/>
      <dgm:t>
        <a:bodyPr/>
        <a:lstStyle/>
        <a:p>
          <a:r>
            <a:rPr lang="en-US" sz="1600" dirty="0" smtClean="0"/>
            <a:t>Using </a:t>
          </a:r>
          <a:r>
            <a:rPr lang="en-US" sz="1600" b="1" dirty="0" smtClean="0"/>
            <a:t>Simulink</a:t>
          </a:r>
          <a:r>
            <a:rPr lang="en-US" sz="1600" dirty="0" smtClean="0"/>
            <a:t> (</a:t>
          </a:r>
          <a:r>
            <a:rPr lang="en-US" sz="1600" b="1" dirty="0" smtClean="0"/>
            <a:t>equations</a:t>
          </a:r>
          <a:r>
            <a:rPr lang="en-US" sz="1600" dirty="0" smtClean="0"/>
            <a:t>)</a:t>
          </a:r>
          <a:endParaRPr lang="en-US" sz="1600" dirty="0"/>
        </a:p>
      </dgm:t>
    </dgm:pt>
    <dgm:pt modelId="{98965808-7E6C-4D22-95FC-BD0A087DA159}" type="parTrans" cxnId="{7028AF15-68C7-40F4-8991-CB5D1AC3550E}">
      <dgm:prSet/>
      <dgm:spPr/>
      <dgm:t>
        <a:bodyPr/>
        <a:lstStyle/>
        <a:p>
          <a:endParaRPr lang="en-US"/>
        </a:p>
      </dgm:t>
    </dgm:pt>
    <dgm:pt modelId="{3CB10D57-F260-4681-AD4C-6061877C0435}" type="sibTrans" cxnId="{7028AF15-68C7-40F4-8991-CB5D1AC3550E}">
      <dgm:prSet/>
      <dgm:spPr/>
      <dgm:t>
        <a:bodyPr/>
        <a:lstStyle/>
        <a:p>
          <a:endParaRPr lang="en-US"/>
        </a:p>
      </dgm:t>
    </dgm:pt>
    <dgm:pt modelId="{9AEE4A74-E0F5-4837-9AB7-EEEECD66C904}">
      <dgm:prSet phldrT="[Text]" custT="1"/>
      <dgm:spPr/>
      <dgm:t>
        <a:bodyPr/>
        <a:lstStyle/>
        <a:p>
          <a:r>
            <a:rPr lang="en-US" sz="1600" dirty="0" smtClean="0"/>
            <a:t>Using </a:t>
          </a:r>
          <a:r>
            <a:rPr lang="en-US" sz="1600" b="1" dirty="0" smtClean="0"/>
            <a:t>ode45</a:t>
          </a:r>
          <a:r>
            <a:rPr lang="en-US" sz="1600" dirty="0" smtClean="0"/>
            <a:t> (</a:t>
          </a:r>
          <a:r>
            <a:rPr lang="en-US" sz="1600" b="1" dirty="0" smtClean="0"/>
            <a:t>integration</a:t>
          </a:r>
          <a:r>
            <a:rPr lang="en-US" sz="1600" dirty="0" smtClean="0"/>
            <a:t>)</a:t>
          </a:r>
          <a:endParaRPr lang="en-US" sz="1600" dirty="0"/>
        </a:p>
      </dgm:t>
    </dgm:pt>
    <dgm:pt modelId="{18CA9A35-CCC4-4605-89F3-BCB5B10C2624}" type="parTrans" cxnId="{17DB756E-8924-42A3-BF41-98C53A5FFDA6}">
      <dgm:prSet/>
      <dgm:spPr/>
      <dgm:t>
        <a:bodyPr/>
        <a:lstStyle/>
        <a:p>
          <a:endParaRPr lang="en-US"/>
        </a:p>
      </dgm:t>
    </dgm:pt>
    <dgm:pt modelId="{BD10F962-B7B7-4957-AEBA-37D4C1F5FB73}" type="sibTrans" cxnId="{17DB756E-8924-42A3-BF41-98C53A5FFDA6}">
      <dgm:prSet/>
      <dgm:spPr/>
      <dgm:t>
        <a:bodyPr/>
        <a:lstStyle/>
        <a:p>
          <a:endParaRPr lang="en-US"/>
        </a:p>
      </dgm:t>
    </dgm:pt>
    <dgm:pt modelId="{7E6789B2-7E8E-4912-BEEF-953E8263AED8}" type="pres">
      <dgm:prSet presAssocID="{66485F72-B3E6-4C6B-BFB9-9B7B9ABE62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644B12-DE33-4C0F-ACF3-0C68BE1B6173}" type="pres">
      <dgm:prSet presAssocID="{66485F72-B3E6-4C6B-BFB9-9B7B9ABE6250}" presName="tSp" presStyleCnt="0"/>
      <dgm:spPr/>
    </dgm:pt>
    <dgm:pt modelId="{054B5698-850D-4FE0-B074-E97A2326772C}" type="pres">
      <dgm:prSet presAssocID="{66485F72-B3E6-4C6B-BFB9-9B7B9ABE6250}" presName="bSp" presStyleCnt="0"/>
      <dgm:spPr/>
    </dgm:pt>
    <dgm:pt modelId="{A8D82DD4-6A18-4D1F-9DDF-CBB8711F2BE6}" type="pres">
      <dgm:prSet presAssocID="{66485F72-B3E6-4C6B-BFB9-9B7B9ABE6250}" presName="process" presStyleCnt="0"/>
      <dgm:spPr/>
    </dgm:pt>
    <dgm:pt modelId="{091184FD-1452-4A61-BCE1-03CE24C7F6B2}" type="pres">
      <dgm:prSet presAssocID="{22C9E094-4898-4E4F-85B3-9BCF9FE111F0}" presName="composite1" presStyleCnt="0"/>
      <dgm:spPr/>
    </dgm:pt>
    <dgm:pt modelId="{6FAEF570-2E38-4A65-810C-1BC058DD0FDE}" type="pres">
      <dgm:prSet presAssocID="{22C9E094-4898-4E4F-85B3-9BCF9FE111F0}" presName="dummyNode1" presStyleLbl="node1" presStyleIdx="0" presStyleCnt="4"/>
      <dgm:spPr/>
    </dgm:pt>
    <dgm:pt modelId="{9E66591A-F860-41F0-BDDE-366E0A94C2E8}" type="pres">
      <dgm:prSet presAssocID="{22C9E094-4898-4E4F-85B3-9BCF9FE111F0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F2B29-DBCF-4AED-8DE0-D2961F16A145}" type="pres">
      <dgm:prSet presAssocID="{22C9E094-4898-4E4F-85B3-9BCF9FE111F0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5A8B9-2F30-4E9F-B80E-E45CCA1EC6F3}" type="pres">
      <dgm:prSet presAssocID="{22C9E094-4898-4E4F-85B3-9BCF9FE111F0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53667-EBC5-41A3-8117-8C55CF686CCB}" type="pres">
      <dgm:prSet presAssocID="{22C9E094-4898-4E4F-85B3-9BCF9FE111F0}" presName="connSite1" presStyleCnt="0"/>
      <dgm:spPr/>
    </dgm:pt>
    <dgm:pt modelId="{E4536C63-D04C-4C0A-B1AC-26B54B48C9ED}" type="pres">
      <dgm:prSet presAssocID="{778F2708-F4A9-4B4F-932F-CADF7604C1E4}" presName="Name9" presStyleLbl="sibTrans2D1" presStyleIdx="0" presStyleCnt="3"/>
      <dgm:spPr/>
      <dgm:t>
        <a:bodyPr/>
        <a:lstStyle/>
        <a:p>
          <a:endParaRPr lang="en-US"/>
        </a:p>
      </dgm:t>
    </dgm:pt>
    <dgm:pt modelId="{D71E17A4-6BA2-46EC-8384-E57D5E5BD9B7}" type="pres">
      <dgm:prSet presAssocID="{E29A2492-9359-421B-95D0-112FCDCED272}" presName="composite2" presStyleCnt="0"/>
      <dgm:spPr/>
    </dgm:pt>
    <dgm:pt modelId="{C957C2B0-D6BA-4F47-B816-11D3A2F779D0}" type="pres">
      <dgm:prSet presAssocID="{E29A2492-9359-421B-95D0-112FCDCED272}" presName="dummyNode2" presStyleLbl="node1" presStyleIdx="0" presStyleCnt="4"/>
      <dgm:spPr/>
    </dgm:pt>
    <dgm:pt modelId="{EF9783B8-4EFF-426C-9593-9CB5675D5AAE}" type="pres">
      <dgm:prSet presAssocID="{E29A2492-9359-421B-95D0-112FCDCED272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32BE4-307D-44AB-81DF-853D01A8D3B9}" type="pres">
      <dgm:prSet presAssocID="{E29A2492-9359-421B-95D0-112FCDCED272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BB4B9-68A8-450C-8D3F-C5E24C27A162}" type="pres">
      <dgm:prSet presAssocID="{E29A2492-9359-421B-95D0-112FCDCED27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3CB64-3B0F-4F90-8B01-DAB23DF6A3C0}" type="pres">
      <dgm:prSet presAssocID="{E29A2492-9359-421B-95D0-112FCDCED272}" presName="connSite2" presStyleCnt="0"/>
      <dgm:spPr/>
    </dgm:pt>
    <dgm:pt modelId="{2CABBD81-09B3-470A-AC08-D64D0849A100}" type="pres">
      <dgm:prSet presAssocID="{86337EDD-B11E-424F-B565-ECAEBDCB015E}" presName="Name18" presStyleLbl="sibTrans2D1" presStyleIdx="1" presStyleCnt="3"/>
      <dgm:spPr/>
      <dgm:t>
        <a:bodyPr/>
        <a:lstStyle/>
        <a:p>
          <a:endParaRPr lang="en-US"/>
        </a:p>
      </dgm:t>
    </dgm:pt>
    <dgm:pt modelId="{B8B74022-69A8-49EA-BF45-39E49E07DBBA}" type="pres">
      <dgm:prSet presAssocID="{1BEBD129-E745-4A9D-9514-737C2968FD50}" presName="composite1" presStyleCnt="0"/>
      <dgm:spPr/>
    </dgm:pt>
    <dgm:pt modelId="{140E299B-CA57-43D1-AF15-C97E1FC1A0CC}" type="pres">
      <dgm:prSet presAssocID="{1BEBD129-E745-4A9D-9514-737C2968FD50}" presName="dummyNode1" presStyleLbl="node1" presStyleIdx="1" presStyleCnt="4"/>
      <dgm:spPr/>
    </dgm:pt>
    <dgm:pt modelId="{BE9EB199-6B03-4364-8070-BEB8F9E211CD}" type="pres">
      <dgm:prSet presAssocID="{1BEBD129-E745-4A9D-9514-737C2968FD50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0E445-3AAE-47AA-A9B2-94751BE224BD}" type="pres">
      <dgm:prSet presAssocID="{1BEBD129-E745-4A9D-9514-737C2968FD50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83414-171A-4773-958A-CEABC3C31B16}" type="pres">
      <dgm:prSet presAssocID="{1BEBD129-E745-4A9D-9514-737C2968FD50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052BA-C766-4795-8D05-39C6B2C971AD}" type="pres">
      <dgm:prSet presAssocID="{1BEBD129-E745-4A9D-9514-737C2968FD50}" presName="connSite1" presStyleCnt="0"/>
      <dgm:spPr/>
    </dgm:pt>
    <dgm:pt modelId="{093F5B07-4594-4074-8026-1C7DE48FF0A4}" type="pres">
      <dgm:prSet presAssocID="{C175DCCC-7B32-4B05-97B1-FC108B11B050}" presName="Name9" presStyleLbl="sibTrans2D1" presStyleIdx="2" presStyleCnt="3"/>
      <dgm:spPr/>
      <dgm:t>
        <a:bodyPr/>
        <a:lstStyle/>
        <a:p>
          <a:endParaRPr lang="en-US"/>
        </a:p>
      </dgm:t>
    </dgm:pt>
    <dgm:pt modelId="{78773621-9456-4A11-80DE-F0E65035763E}" type="pres">
      <dgm:prSet presAssocID="{065F0170-6FC0-45AF-9E79-E41297FBCC78}" presName="composite2" presStyleCnt="0"/>
      <dgm:spPr/>
    </dgm:pt>
    <dgm:pt modelId="{154EB4F6-C136-4EE5-A471-04AC25A1AE20}" type="pres">
      <dgm:prSet presAssocID="{065F0170-6FC0-45AF-9E79-E41297FBCC78}" presName="dummyNode2" presStyleLbl="node1" presStyleIdx="2" presStyleCnt="4"/>
      <dgm:spPr/>
    </dgm:pt>
    <dgm:pt modelId="{B50BB41E-CB27-4BB9-95E2-E59ED038B88D}" type="pres">
      <dgm:prSet presAssocID="{065F0170-6FC0-45AF-9E79-E41297FBCC7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0BC6C-560C-482D-A50B-FEB668E5DAB7}" type="pres">
      <dgm:prSet presAssocID="{065F0170-6FC0-45AF-9E79-E41297FBCC7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76460-7F6A-4C83-8AF8-5A7D4578DB37}" type="pres">
      <dgm:prSet presAssocID="{065F0170-6FC0-45AF-9E79-E41297FBCC7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698CF-6612-4A37-B444-7DC9FC7CBA19}" type="pres">
      <dgm:prSet presAssocID="{065F0170-6FC0-45AF-9E79-E41297FBCC78}" presName="connSite2" presStyleCnt="0"/>
      <dgm:spPr/>
    </dgm:pt>
  </dgm:ptLst>
  <dgm:cxnLst>
    <dgm:cxn modelId="{4A4DD1E3-D691-492E-8F90-5BD5D40E77DB}" srcId="{66485F72-B3E6-4C6B-BFB9-9B7B9ABE6250}" destId="{1BEBD129-E745-4A9D-9514-737C2968FD50}" srcOrd="2" destOrd="0" parTransId="{90771046-52EC-4AF6-8FBD-7B35F028BA69}" sibTransId="{C175DCCC-7B32-4B05-97B1-FC108B11B050}"/>
    <dgm:cxn modelId="{1AFE5539-F240-407F-A96A-3002E7B04CB9}" type="presOf" srcId="{3720C5A9-711D-47AA-BE8C-8830489769E8}" destId="{EF9783B8-4EFF-426C-9593-9CB5675D5AAE}" srcOrd="0" destOrd="0" presId="urn:microsoft.com/office/officeart/2005/8/layout/hProcess4"/>
    <dgm:cxn modelId="{28B3243E-3D34-4C7E-88EE-5867E7A98D40}" type="presOf" srcId="{7E550C28-F125-47A3-9766-469DF52252F9}" destId="{394F2B29-DBCF-4AED-8DE0-D2961F16A145}" srcOrd="1" destOrd="3" presId="urn:microsoft.com/office/officeart/2005/8/layout/hProcess4"/>
    <dgm:cxn modelId="{62061979-FBCF-4A78-98D3-DA963EB9E886}" type="presOf" srcId="{23A12555-8F4B-4BC1-BFD1-66B7438526B9}" destId="{9E66591A-F860-41F0-BDDE-366E0A94C2E8}" srcOrd="0" destOrd="0" presId="urn:microsoft.com/office/officeart/2005/8/layout/hProcess4"/>
    <dgm:cxn modelId="{815744E6-3E7D-4F05-9834-8CA62326D50C}" srcId="{22C9E094-4898-4E4F-85B3-9BCF9FE111F0}" destId="{0AF19D5A-79A3-40C3-B443-B33D3B419228}" srcOrd="2" destOrd="0" parTransId="{5798DC6A-7A86-4802-AF52-52E8011649F1}" sibTransId="{C06D11B7-C2C8-4B8A-93D9-676ED2D39BB9}"/>
    <dgm:cxn modelId="{2205DB56-34C2-45E2-A2AD-126700D49B97}" type="presOf" srcId="{17CF127F-5472-45BB-9E78-966415DA6405}" destId="{FC20E445-3AAE-47AA-A9B2-94751BE224BD}" srcOrd="1" destOrd="0" presId="urn:microsoft.com/office/officeart/2005/8/layout/hProcess4"/>
    <dgm:cxn modelId="{5A53F046-352A-4CF5-886F-21D22A9491A3}" type="presOf" srcId="{B295FB8B-E557-4A42-A5CA-358D2E1D6003}" destId="{EF9783B8-4EFF-426C-9593-9CB5675D5AAE}" srcOrd="0" destOrd="1" presId="urn:microsoft.com/office/officeart/2005/8/layout/hProcess4"/>
    <dgm:cxn modelId="{2C0FB695-345B-4610-9B5B-A397536B65CC}" type="presOf" srcId="{17CF127F-5472-45BB-9E78-966415DA6405}" destId="{BE9EB199-6B03-4364-8070-BEB8F9E211CD}" srcOrd="0" destOrd="0" presId="urn:microsoft.com/office/officeart/2005/8/layout/hProcess4"/>
    <dgm:cxn modelId="{18595CD8-15BE-47CA-AC32-8DB6B20E1F71}" srcId="{66485F72-B3E6-4C6B-BFB9-9B7B9ABE6250}" destId="{22C9E094-4898-4E4F-85B3-9BCF9FE111F0}" srcOrd="0" destOrd="0" parTransId="{1538121D-E8BA-4C85-B2C7-1A8131794B47}" sibTransId="{778F2708-F4A9-4B4F-932F-CADF7604C1E4}"/>
    <dgm:cxn modelId="{20EFA4A8-B7C1-4347-B91D-045E8E460CA2}" type="presOf" srcId="{778F2708-F4A9-4B4F-932F-CADF7604C1E4}" destId="{E4536C63-D04C-4C0A-B1AC-26B54B48C9ED}" srcOrd="0" destOrd="0" presId="urn:microsoft.com/office/officeart/2005/8/layout/hProcess4"/>
    <dgm:cxn modelId="{63F43BC9-D099-4C80-9F76-2D747C73C04A}" srcId="{1BEBD129-E745-4A9D-9514-737C2968FD50}" destId="{17CF127F-5472-45BB-9E78-966415DA6405}" srcOrd="0" destOrd="0" parTransId="{BEFC908F-DDB3-415E-AEAE-802E59C8A0E1}" sibTransId="{1FFF8C08-94D1-42DC-BD8A-62791B1835BC}"/>
    <dgm:cxn modelId="{BE2EEBAB-DEB7-4818-8C82-94B3DB71E285}" type="presOf" srcId="{0AF19D5A-79A3-40C3-B443-B33D3B419228}" destId="{394F2B29-DBCF-4AED-8DE0-D2961F16A145}" srcOrd="1" destOrd="2" presId="urn:microsoft.com/office/officeart/2005/8/layout/hProcess4"/>
    <dgm:cxn modelId="{C0083477-2C64-4E7C-B90D-5C29756F8F38}" type="presOf" srcId="{C175DCCC-7B32-4B05-97B1-FC108B11B050}" destId="{093F5B07-4594-4074-8026-1C7DE48FF0A4}" srcOrd="0" destOrd="0" presId="urn:microsoft.com/office/officeart/2005/8/layout/hProcess4"/>
    <dgm:cxn modelId="{7028AF15-68C7-40F4-8991-CB5D1AC3550E}" srcId="{065F0170-6FC0-45AF-9E79-E41297FBCC78}" destId="{03BFAE88-CBD4-4E2A-BD9B-C866C4356FD9}" srcOrd="0" destOrd="0" parTransId="{98965808-7E6C-4D22-95FC-BD0A087DA159}" sibTransId="{3CB10D57-F260-4681-AD4C-6061877C0435}"/>
    <dgm:cxn modelId="{AE5CD824-76AA-4DD6-BC5F-5DD9CEDC4194}" srcId="{66485F72-B3E6-4C6B-BFB9-9B7B9ABE6250}" destId="{E29A2492-9359-421B-95D0-112FCDCED272}" srcOrd="1" destOrd="0" parTransId="{3CB89B26-B08E-4B8F-A7B2-8CA4E53FF76B}" sibTransId="{86337EDD-B11E-424F-B565-ECAEBDCB015E}"/>
    <dgm:cxn modelId="{96A73DB1-2420-4292-A7D0-003F11E446B2}" type="presOf" srcId="{23A12555-8F4B-4BC1-BFD1-66B7438526B9}" destId="{394F2B29-DBCF-4AED-8DE0-D2961F16A145}" srcOrd="1" destOrd="0" presId="urn:microsoft.com/office/officeart/2005/8/layout/hProcess4"/>
    <dgm:cxn modelId="{CA24825D-85DB-44A9-AC61-2FB77C55052F}" type="presOf" srcId="{065F0170-6FC0-45AF-9E79-E41297FBCC78}" destId="{91276460-7F6A-4C83-8AF8-5A7D4578DB37}" srcOrd="0" destOrd="0" presId="urn:microsoft.com/office/officeart/2005/8/layout/hProcess4"/>
    <dgm:cxn modelId="{7A4CE4CB-1802-485F-AF78-E4122640718A}" type="presOf" srcId="{03BFAE88-CBD4-4E2A-BD9B-C866C4356FD9}" destId="{B50BB41E-CB27-4BB9-95E2-E59ED038B88D}" srcOrd="0" destOrd="0" presId="urn:microsoft.com/office/officeart/2005/8/layout/hProcess4"/>
    <dgm:cxn modelId="{8FD49730-3CA2-4333-B0CB-3470E33E200E}" type="presOf" srcId="{9AEE4A74-E0F5-4837-9AB7-EEEECD66C904}" destId="{B50BB41E-CB27-4BB9-95E2-E59ED038B88D}" srcOrd="0" destOrd="1" presId="urn:microsoft.com/office/officeart/2005/8/layout/hProcess4"/>
    <dgm:cxn modelId="{76402FA0-90E5-4E0E-BED6-FDDBFE4649BA}" srcId="{E29A2492-9359-421B-95D0-112FCDCED272}" destId="{3720C5A9-711D-47AA-BE8C-8830489769E8}" srcOrd="0" destOrd="0" parTransId="{4B165626-D450-48A7-B4FB-368AF7F28693}" sibTransId="{D0AE56D5-8983-4F66-8B1E-A316B6D203EC}"/>
    <dgm:cxn modelId="{C92A2C1C-3B1C-4C8A-A6A6-C761BA14954C}" type="presOf" srcId="{03BFAE88-CBD4-4E2A-BD9B-C866C4356FD9}" destId="{2810BC6C-560C-482D-A50B-FEB668E5DAB7}" srcOrd="1" destOrd="0" presId="urn:microsoft.com/office/officeart/2005/8/layout/hProcess4"/>
    <dgm:cxn modelId="{9B1A11A8-6D66-4D34-BE07-26D1FA8C96BF}" srcId="{22C9E094-4898-4E4F-85B3-9BCF9FE111F0}" destId="{7E550C28-F125-47A3-9766-469DF52252F9}" srcOrd="3" destOrd="0" parTransId="{E9D0C25A-CE47-4AAE-B07A-1E2E97E474D1}" sibTransId="{1AA25794-BBD5-4584-99BE-C3F50A49E62A}"/>
    <dgm:cxn modelId="{521CCE9A-81DA-468B-A00A-544FCF467005}" type="presOf" srcId="{16E1230E-7199-4A9A-A511-4CBA9385AF7F}" destId="{9E66591A-F860-41F0-BDDE-366E0A94C2E8}" srcOrd="0" destOrd="1" presId="urn:microsoft.com/office/officeart/2005/8/layout/hProcess4"/>
    <dgm:cxn modelId="{D7B8A140-C266-4974-BE8A-FD5D02560006}" type="presOf" srcId="{16E1230E-7199-4A9A-A511-4CBA9385AF7F}" destId="{394F2B29-DBCF-4AED-8DE0-D2961F16A145}" srcOrd="1" destOrd="1" presId="urn:microsoft.com/office/officeart/2005/8/layout/hProcess4"/>
    <dgm:cxn modelId="{75D5C1F5-B931-413D-886C-D4EBEE6875B8}" type="presOf" srcId="{9AEE4A74-E0F5-4837-9AB7-EEEECD66C904}" destId="{2810BC6C-560C-482D-A50B-FEB668E5DAB7}" srcOrd="1" destOrd="1" presId="urn:microsoft.com/office/officeart/2005/8/layout/hProcess4"/>
    <dgm:cxn modelId="{B943210D-EADB-46EC-829E-7664F1881F74}" type="presOf" srcId="{0AF19D5A-79A3-40C3-B443-B33D3B419228}" destId="{9E66591A-F860-41F0-BDDE-366E0A94C2E8}" srcOrd="0" destOrd="2" presId="urn:microsoft.com/office/officeart/2005/8/layout/hProcess4"/>
    <dgm:cxn modelId="{A903D9AC-0706-44D6-89B6-6FBA2240D6E1}" type="presOf" srcId="{22C9E094-4898-4E4F-85B3-9BCF9FE111F0}" destId="{3DE5A8B9-2F30-4E9F-B80E-E45CCA1EC6F3}" srcOrd="0" destOrd="0" presId="urn:microsoft.com/office/officeart/2005/8/layout/hProcess4"/>
    <dgm:cxn modelId="{2C5E15B8-4728-4030-B580-8FB6F67923E1}" srcId="{22C9E094-4898-4E4F-85B3-9BCF9FE111F0}" destId="{16E1230E-7199-4A9A-A511-4CBA9385AF7F}" srcOrd="1" destOrd="0" parTransId="{60FE77BD-5030-4A43-880D-51BC9B5438BA}" sibTransId="{DC77E76B-EDF1-4CDD-82D9-4D3263AD411D}"/>
    <dgm:cxn modelId="{17DB756E-8924-42A3-BF41-98C53A5FFDA6}" srcId="{065F0170-6FC0-45AF-9E79-E41297FBCC78}" destId="{9AEE4A74-E0F5-4837-9AB7-EEEECD66C904}" srcOrd="1" destOrd="0" parTransId="{18CA9A35-CCC4-4605-89F3-BCB5B10C2624}" sibTransId="{BD10F962-B7B7-4957-AEBA-37D4C1F5FB73}"/>
    <dgm:cxn modelId="{7E3108E0-0977-421E-A885-372DF5444FB9}" srcId="{66485F72-B3E6-4C6B-BFB9-9B7B9ABE6250}" destId="{065F0170-6FC0-45AF-9E79-E41297FBCC78}" srcOrd="3" destOrd="0" parTransId="{2B8529B7-E8C0-4279-9DAE-FD65CA43EA9E}" sibTransId="{739BCD2F-6404-4362-8D63-28E63AADD6D8}"/>
    <dgm:cxn modelId="{48E42E95-DF90-4F5F-92EE-586B59BD1739}" type="presOf" srcId="{86337EDD-B11E-424F-B565-ECAEBDCB015E}" destId="{2CABBD81-09B3-470A-AC08-D64D0849A100}" srcOrd="0" destOrd="0" presId="urn:microsoft.com/office/officeart/2005/8/layout/hProcess4"/>
    <dgm:cxn modelId="{DD651F4F-68F5-4C85-9AC8-EC40E1620BE7}" type="presOf" srcId="{3720C5A9-711D-47AA-BE8C-8830489769E8}" destId="{A3932BE4-307D-44AB-81DF-853D01A8D3B9}" srcOrd="1" destOrd="0" presId="urn:microsoft.com/office/officeart/2005/8/layout/hProcess4"/>
    <dgm:cxn modelId="{0EE2F4A5-E35A-4648-91A4-26D9871F3C15}" type="presOf" srcId="{B295FB8B-E557-4A42-A5CA-358D2E1D6003}" destId="{A3932BE4-307D-44AB-81DF-853D01A8D3B9}" srcOrd="1" destOrd="1" presId="urn:microsoft.com/office/officeart/2005/8/layout/hProcess4"/>
    <dgm:cxn modelId="{7F79A008-3FE7-488A-846B-69D7743EBDB3}" srcId="{22C9E094-4898-4E4F-85B3-9BCF9FE111F0}" destId="{23A12555-8F4B-4BC1-BFD1-66B7438526B9}" srcOrd="0" destOrd="0" parTransId="{51A53DD2-8C3D-4E57-B0F2-16FDDE097185}" sibTransId="{C5306358-B162-4D4B-A82A-7D7AD4745B72}"/>
    <dgm:cxn modelId="{4652FCFD-3715-4389-A840-EB36D6ADCB26}" srcId="{E29A2492-9359-421B-95D0-112FCDCED272}" destId="{B295FB8B-E557-4A42-A5CA-358D2E1D6003}" srcOrd="1" destOrd="0" parTransId="{B95ABB46-B49C-4483-A08E-085CBED32384}" sibTransId="{B37DB9B5-BEF3-47B2-BAD7-D44E7E20A131}"/>
    <dgm:cxn modelId="{252FFB90-449A-4A10-81C9-564B946CAE4A}" type="presOf" srcId="{1BEBD129-E745-4A9D-9514-737C2968FD50}" destId="{2F483414-171A-4773-958A-CEABC3C31B16}" srcOrd="0" destOrd="0" presId="urn:microsoft.com/office/officeart/2005/8/layout/hProcess4"/>
    <dgm:cxn modelId="{EBBED8E9-8984-461B-97AE-AF4433257FDE}" type="presOf" srcId="{66485F72-B3E6-4C6B-BFB9-9B7B9ABE6250}" destId="{7E6789B2-7E8E-4912-BEEF-953E8263AED8}" srcOrd="0" destOrd="0" presId="urn:microsoft.com/office/officeart/2005/8/layout/hProcess4"/>
    <dgm:cxn modelId="{D9C05285-B768-4BFC-BD7E-3E6BFDE918BE}" type="presOf" srcId="{7E550C28-F125-47A3-9766-469DF52252F9}" destId="{9E66591A-F860-41F0-BDDE-366E0A94C2E8}" srcOrd="0" destOrd="3" presId="urn:microsoft.com/office/officeart/2005/8/layout/hProcess4"/>
    <dgm:cxn modelId="{FF786512-4F9D-4EEF-B0B2-4A4E29136BFC}" type="presOf" srcId="{E29A2492-9359-421B-95D0-112FCDCED272}" destId="{878BB4B9-68A8-450C-8D3F-C5E24C27A162}" srcOrd="0" destOrd="0" presId="urn:microsoft.com/office/officeart/2005/8/layout/hProcess4"/>
    <dgm:cxn modelId="{22719880-8566-46BB-80BD-9A31856B5AA1}" type="presParOf" srcId="{7E6789B2-7E8E-4912-BEEF-953E8263AED8}" destId="{62644B12-DE33-4C0F-ACF3-0C68BE1B6173}" srcOrd="0" destOrd="0" presId="urn:microsoft.com/office/officeart/2005/8/layout/hProcess4"/>
    <dgm:cxn modelId="{2F906112-F0B6-46E8-A1A0-D0827A28F0EF}" type="presParOf" srcId="{7E6789B2-7E8E-4912-BEEF-953E8263AED8}" destId="{054B5698-850D-4FE0-B074-E97A2326772C}" srcOrd="1" destOrd="0" presId="urn:microsoft.com/office/officeart/2005/8/layout/hProcess4"/>
    <dgm:cxn modelId="{D5A0B285-AE52-47BA-B8D7-EF4810635ABD}" type="presParOf" srcId="{7E6789B2-7E8E-4912-BEEF-953E8263AED8}" destId="{A8D82DD4-6A18-4D1F-9DDF-CBB8711F2BE6}" srcOrd="2" destOrd="0" presId="urn:microsoft.com/office/officeart/2005/8/layout/hProcess4"/>
    <dgm:cxn modelId="{567406F5-FBBE-46E7-954C-A42B6FFA3666}" type="presParOf" srcId="{A8D82DD4-6A18-4D1F-9DDF-CBB8711F2BE6}" destId="{091184FD-1452-4A61-BCE1-03CE24C7F6B2}" srcOrd="0" destOrd="0" presId="urn:microsoft.com/office/officeart/2005/8/layout/hProcess4"/>
    <dgm:cxn modelId="{D16DFFFA-76C5-466C-9865-D57EFD89E2F9}" type="presParOf" srcId="{091184FD-1452-4A61-BCE1-03CE24C7F6B2}" destId="{6FAEF570-2E38-4A65-810C-1BC058DD0FDE}" srcOrd="0" destOrd="0" presId="urn:microsoft.com/office/officeart/2005/8/layout/hProcess4"/>
    <dgm:cxn modelId="{D1D956C2-2ABE-49D3-8D44-99DA029E11F3}" type="presParOf" srcId="{091184FD-1452-4A61-BCE1-03CE24C7F6B2}" destId="{9E66591A-F860-41F0-BDDE-366E0A94C2E8}" srcOrd="1" destOrd="0" presId="urn:microsoft.com/office/officeart/2005/8/layout/hProcess4"/>
    <dgm:cxn modelId="{18D5EED1-6092-4459-8B86-2F245D8A7F5C}" type="presParOf" srcId="{091184FD-1452-4A61-BCE1-03CE24C7F6B2}" destId="{394F2B29-DBCF-4AED-8DE0-D2961F16A145}" srcOrd="2" destOrd="0" presId="urn:microsoft.com/office/officeart/2005/8/layout/hProcess4"/>
    <dgm:cxn modelId="{15D74232-3AB6-489C-B0D3-0FD210B99491}" type="presParOf" srcId="{091184FD-1452-4A61-BCE1-03CE24C7F6B2}" destId="{3DE5A8B9-2F30-4E9F-B80E-E45CCA1EC6F3}" srcOrd="3" destOrd="0" presId="urn:microsoft.com/office/officeart/2005/8/layout/hProcess4"/>
    <dgm:cxn modelId="{391D4513-B25E-4499-ACD8-D54516736797}" type="presParOf" srcId="{091184FD-1452-4A61-BCE1-03CE24C7F6B2}" destId="{2C553667-EBC5-41A3-8117-8C55CF686CCB}" srcOrd="4" destOrd="0" presId="urn:microsoft.com/office/officeart/2005/8/layout/hProcess4"/>
    <dgm:cxn modelId="{11FE7D7C-3D68-4C9F-9F18-EB2D97F7DA09}" type="presParOf" srcId="{A8D82DD4-6A18-4D1F-9DDF-CBB8711F2BE6}" destId="{E4536C63-D04C-4C0A-B1AC-26B54B48C9ED}" srcOrd="1" destOrd="0" presId="urn:microsoft.com/office/officeart/2005/8/layout/hProcess4"/>
    <dgm:cxn modelId="{8E712004-88DD-40BE-BB4E-9C1F6C059702}" type="presParOf" srcId="{A8D82DD4-6A18-4D1F-9DDF-CBB8711F2BE6}" destId="{D71E17A4-6BA2-46EC-8384-E57D5E5BD9B7}" srcOrd="2" destOrd="0" presId="urn:microsoft.com/office/officeart/2005/8/layout/hProcess4"/>
    <dgm:cxn modelId="{AEBA37A0-8635-4F9B-B25F-7839956B6401}" type="presParOf" srcId="{D71E17A4-6BA2-46EC-8384-E57D5E5BD9B7}" destId="{C957C2B0-D6BA-4F47-B816-11D3A2F779D0}" srcOrd="0" destOrd="0" presId="urn:microsoft.com/office/officeart/2005/8/layout/hProcess4"/>
    <dgm:cxn modelId="{F859A3BB-B92A-43EB-92C1-43FCCD27D92B}" type="presParOf" srcId="{D71E17A4-6BA2-46EC-8384-E57D5E5BD9B7}" destId="{EF9783B8-4EFF-426C-9593-9CB5675D5AAE}" srcOrd="1" destOrd="0" presId="urn:microsoft.com/office/officeart/2005/8/layout/hProcess4"/>
    <dgm:cxn modelId="{D8CC401F-0CEB-48FA-A2FA-0C7983C77FC6}" type="presParOf" srcId="{D71E17A4-6BA2-46EC-8384-E57D5E5BD9B7}" destId="{A3932BE4-307D-44AB-81DF-853D01A8D3B9}" srcOrd="2" destOrd="0" presId="urn:microsoft.com/office/officeart/2005/8/layout/hProcess4"/>
    <dgm:cxn modelId="{BE44BFD4-9AF4-4CD3-8BB4-316D972D0F3A}" type="presParOf" srcId="{D71E17A4-6BA2-46EC-8384-E57D5E5BD9B7}" destId="{878BB4B9-68A8-450C-8D3F-C5E24C27A162}" srcOrd="3" destOrd="0" presId="urn:microsoft.com/office/officeart/2005/8/layout/hProcess4"/>
    <dgm:cxn modelId="{C1F94E75-3E99-4840-8BAA-5BFE266BF443}" type="presParOf" srcId="{D71E17A4-6BA2-46EC-8384-E57D5E5BD9B7}" destId="{2043CB64-3B0F-4F90-8B01-DAB23DF6A3C0}" srcOrd="4" destOrd="0" presId="urn:microsoft.com/office/officeart/2005/8/layout/hProcess4"/>
    <dgm:cxn modelId="{17361B1E-F50A-433F-ABD0-9AD7640174C5}" type="presParOf" srcId="{A8D82DD4-6A18-4D1F-9DDF-CBB8711F2BE6}" destId="{2CABBD81-09B3-470A-AC08-D64D0849A100}" srcOrd="3" destOrd="0" presId="urn:microsoft.com/office/officeart/2005/8/layout/hProcess4"/>
    <dgm:cxn modelId="{27633FE2-B221-42FD-BD1A-8CDB58A18BF7}" type="presParOf" srcId="{A8D82DD4-6A18-4D1F-9DDF-CBB8711F2BE6}" destId="{B8B74022-69A8-49EA-BF45-39E49E07DBBA}" srcOrd="4" destOrd="0" presId="urn:microsoft.com/office/officeart/2005/8/layout/hProcess4"/>
    <dgm:cxn modelId="{8C8338F8-BAD5-4366-B7EB-DFC337414072}" type="presParOf" srcId="{B8B74022-69A8-49EA-BF45-39E49E07DBBA}" destId="{140E299B-CA57-43D1-AF15-C97E1FC1A0CC}" srcOrd="0" destOrd="0" presId="urn:microsoft.com/office/officeart/2005/8/layout/hProcess4"/>
    <dgm:cxn modelId="{BE60BC32-53CF-468C-8A4E-E3E2F0F65239}" type="presParOf" srcId="{B8B74022-69A8-49EA-BF45-39E49E07DBBA}" destId="{BE9EB199-6B03-4364-8070-BEB8F9E211CD}" srcOrd="1" destOrd="0" presId="urn:microsoft.com/office/officeart/2005/8/layout/hProcess4"/>
    <dgm:cxn modelId="{D25F78A7-3A03-491B-8E2E-FF9465B02D6B}" type="presParOf" srcId="{B8B74022-69A8-49EA-BF45-39E49E07DBBA}" destId="{FC20E445-3AAE-47AA-A9B2-94751BE224BD}" srcOrd="2" destOrd="0" presId="urn:microsoft.com/office/officeart/2005/8/layout/hProcess4"/>
    <dgm:cxn modelId="{0AEABA27-3BDA-4AA3-B992-683BE6D3A882}" type="presParOf" srcId="{B8B74022-69A8-49EA-BF45-39E49E07DBBA}" destId="{2F483414-171A-4773-958A-CEABC3C31B16}" srcOrd="3" destOrd="0" presId="urn:microsoft.com/office/officeart/2005/8/layout/hProcess4"/>
    <dgm:cxn modelId="{955834E7-302E-48BA-9D36-F779901DD2AB}" type="presParOf" srcId="{B8B74022-69A8-49EA-BF45-39E49E07DBBA}" destId="{5F2052BA-C766-4795-8D05-39C6B2C971AD}" srcOrd="4" destOrd="0" presId="urn:microsoft.com/office/officeart/2005/8/layout/hProcess4"/>
    <dgm:cxn modelId="{41521E64-8002-43EF-9CAD-95F51351B626}" type="presParOf" srcId="{A8D82DD4-6A18-4D1F-9DDF-CBB8711F2BE6}" destId="{093F5B07-4594-4074-8026-1C7DE48FF0A4}" srcOrd="5" destOrd="0" presId="urn:microsoft.com/office/officeart/2005/8/layout/hProcess4"/>
    <dgm:cxn modelId="{9152054B-D5BF-40D1-8FBA-D48C25DE9BBD}" type="presParOf" srcId="{A8D82DD4-6A18-4D1F-9DDF-CBB8711F2BE6}" destId="{78773621-9456-4A11-80DE-F0E65035763E}" srcOrd="6" destOrd="0" presId="urn:microsoft.com/office/officeart/2005/8/layout/hProcess4"/>
    <dgm:cxn modelId="{23FDD35C-9D62-4692-B070-9EB2821A1920}" type="presParOf" srcId="{78773621-9456-4A11-80DE-F0E65035763E}" destId="{154EB4F6-C136-4EE5-A471-04AC25A1AE20}" srcOrd="0" destOrd="0" presId="urn:microsoft.com/office/officeart/2005/8/layout/hProcess4"/>
    <dgm:cxn modelId="{90BDA287-E1C1-413F-AF61-87DF75A82E03}" type="presParOf" srcId="{78773621-9456-4A11-80DE-F0E65035763E}" destId="{B50BB41E-CB27-4BB9-95E2-E59ED038B88D}" srcOrd="1" destOrd="0" presId="urn:microsoft.com/office/officeart/2005/8/layout/hProcess4"/>
    <dgm:cxn modelId="{C9E3C006-89A8-4104-9DA2-01EFA3F2D4DD}" type="presParOf" srcId="{78773621-9456-4A11-80DE-F0E65035763E}" destId="{2810BC6C-560C-482D-A50B-FEB668E5DAB7}" srcOrd="2" destOrd="0" presId="urn:microsoft.com/office/officeart/2005/8/layout/hProcess4"/>
    <dgm:cxn modelId="{161A4B73-D05C-49AD-BF77-9868BAFC1EEF}" type="presParOf" srcId="{78773621-9456-4A11-80DE-F0E65035763E}" destId="{91276460-7F6A-4C83-8AF8-5A7D4578DB37}" srcOrd="3" destOrd="0" presId="urn:microsoft.com/office/officeart/2005/8/layout/hProcess4"/>
    <dgm:cxn modelId="{4559D06E-103F-4BEA-AEA3-ACF18DFE2D5D}" type="presParOf" srcId="{78773621-9456-4A11-80DE-F0E65035763E}" destId="{7EB698CF-6612-4A37-B444-7DC9FC7CBA1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737B-061E-427D-8E40-C38C69BCD078}">
      <dsp:nvSpPr>
        <dsp:cNvPr id="0" name=""/>
        <dsp:cNvSpPr/>
      </dsp:nvSpPr>
      <dsp:spPr>
        <a:xfrm>
          <a:off x="0" y="597416"/>
          <a:ext cx="2398666" cy="90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Initial Conditions</a:t>
          </a:r>
          <a:endParaRPr lang="en-US" sz="2700" kern="1200" dirty="0"/>
        </a:p>
      </dsp:txBody>
      <dsp:txXfrm>
        <a:off x="0" y="597416"/>
        <a:ext cx="2398666" cy="902137"/>
      </dsp:txXfrm>
    </dsp:sp>
    <dsp:sp modelId="{0F063AB0-E060-4AA0-BE54-200384EA1AB3}">
      <dsp:nvSpPr>
        <dsp:cNvPr id="0" name=""/>
        <dsp:cNvSpPr/>
      </dsp:nvSpPr>
      <dsp:spPr>
        <a:xfrm>
          <a:off x="2398666" y="597416"/>
          <a:ext cx="479733" cy="902137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32F1-12F5-4F01-A6ED-E85DE854536C}">
      <dsp:nvSpPr>
        <dsp:cNvPr id="0" name=""/>
        <dsp:cNvSpPr/>
      </dsp:nvSpPr>
      <dsp:spPr>
        <a:xfrm>
          <a:off x="3070293" y="597416"/>
          <a:ext cx="6524372" cy="90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d>
                <m:dPr>
                  <m:begChr m:val="["/>
                  <m:endChr m:val="]"/>
                  <m:ctrlPr>
                    <a:rPr lang="en-US" sz="2700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</m:ctrlPr>
                </m:dPr>
                <m:e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𝒖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𝒗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𝒘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,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𝒑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𝒒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𝒓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,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𝝓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𝜽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𝝍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,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𝒚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  <m:r>
                    <a:rPr lang="en-US" sz="27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sSub>
                    <m:sSubPr>
                      <m:ctrlP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2700" b="1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𝒛</m:t>
                      </m:r>
                    </m:e>
                    <m:sub>
                      <m:r>
                        <a:rPr lang="en-US" sz="2700" b="1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</m:sub>
                  </m:sSub>
                </m:e>
              </m:d>
            </m:oMath>
          </a14:m>
          <a:endParaRPr lang="en-US" sz="2700" kern="1200" dirty="0"/>
        </a:p>
      </dsp:txBody>
      <dsp:txXfrm>
        <a:off x="3070293" y="597416"/>
        <a:ext cx="6524372" cy="902137"/>
      </dsp:txXfrm>
    </dsp:sp>
    <dsp:sp modelId="{1A25D5A5-96E0-4A78-839A-A7C581417773}">
      <dsp:nvSpPr>
        <dsp:cNvPr id="0" name=""/>
        <dsp:cNvSpPr/>
      </dsp:nvSpPr>
      <dsp:spPr>
        <a:xfrm>
          <a:off x="0" y="2076014"/>
          <a:ext cx="2398666" cy="90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Mass &amp; Inertia</a:t>
          </a:r>
          <a:endParaRPr lang="en-US" sz="2700" kern="1200" dirty="0"/>
        </a:p>
      </dsp:txBody>
      <dsp:txXfrm>
        <a:off x="0" y="2076014"/>
        <a:ext cx="2398666" cy="902137"/>
      </dsp:txXfrm>
    </dsp:sp>
    <dsp:sp modelId="{11204714-5F33-4E3A-A9F3-7DB3549641ED}">
      <dsp:nvSpPr>
        <dsp:cNvPr id="0" name=""/>
        <dsp:cNvSpPr/>
      </dsp:nvSpPr>
      <dsp:spPr>
        <a:xfrm>
          <a:off x="2398666" y="1596754"/>
          <a:ext cx="479733" cy="1860658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BB976-1926-4A77-820F-2E679E5ED2AB}">
      <dsp:nvSpPr>
        <dsp:cNvPr id="0" name=""/>
        <dsp:cNvSpPr/>
      </dsp:nvSpPr>
      <dsp:spPr>
        <a:xfrm>
          <a:off x="3070293" y="1596754"/>
          <a:ext cx="6524372" cy="1860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Mass = 15 kg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700" b="1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𝑰</m:t>
              </m:r>
              <m:r>
                <a:rPr lang="en-US" sz="2700" b="1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 </m:t>
              </m:r>
              <m:d>
                <m:dPr>
                  <m:begChr m:val="["/>
                  <m:endChr m:val="]"/>
                  <m:ctrlPr>
                    <a:rPr lang="en-US" sz="27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 lang="en-US" sz="27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</m:ctrlPr>
                    </m:mPr>
                    <m:mr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𝒙𝒛</m:t>
                            </m:r>
                          </m:sub>
                        </m:sSub>
                      </m:e>
                    </m:mr>
                    <m:mr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𝒚𝒙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𝒚𝒛</m:t>
                            </m:r>
                          </m:sub>
                        </m:sSub>
                      </m:e>
                    </m:mr>
                    <m:mr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𝒛𝒙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𝒛𝒚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7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700" b="1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</m:sub>
                        </m:sSub>
                      </m:e>
                    </m:mr>
                  </m:m>
                </m:e>
              </m:d>
              <m:r>
                <a:rPr lang="en-US" sz="2700" b="1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</m:t>
              </m:r>
              <m:d>
                <m:dPr>
                  <m:begChr m:val="["/>
                  <m:endChr m:val="]"/>
                  <m:ctrlPr>
                    <a:rPr lang="en-US" sz="2700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 lang="en-US" sz="2700" i="1" kern="12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</m:ctrlPr>
                    </m:mPr>
                    <m:mr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e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700" b="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e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700" b="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e>
                    </m:mr>
                    <m:mr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700" b="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e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e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700" b="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e>
                    </m:mr>
                    <m:mr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700" b="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e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700" b="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e>
                      <m:e>
                        <m:r>
                          <a:rPr lang="en-US" sz="2700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  <m:r>
                          <a:rPr lang="en-US" sz="2700" b="1" i="1" kern="12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</m:e>
                    </m:mr>
                  </m:m>
                </m:e>
              </m:d>
            </m:oMath>
          </a14:m>
          <a:endParaRPr lang="en-US" sz="2700" kern="1200" dirty="0"/>
        </a:p>
      </dsp:txBody>
      <dsp:txXfrm>
        <a:off x="3070293" y="1596754"/>
        <a:ext cx="6524372" cy="1860658"/>
      </dsp:txXfrm>
    </dsp:sp>
    <dsp:sp modelId="{BA359917-5153-43FD-AD91-C9C05370B81E}">
      <dsp:nvSpPr>
        <dsp:cNvPr id="0" name=""/>
        <dsp:cNvSpPr/>
      </dsp:nvSpPr>
      <dsp:spPr>
        <a:xfrm>
          <a:off x="0" y="3579672"/>
          <a:ext cx="240101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Forces</a:t>
          </a:r>
          <a:endParaRPr lang="en-US" sz="2700" kern="1200" dirty="0"/>
        </a:p>
      </dsp:txBody>
      <dsp:txXfrm>
        <a:off x="0" y="3579672"/>
        <a:ext cx="2401011" cy="534600"/>
      </dsp:txXfrm>
    </dsp:sp>
    <dsp:sp modelId="{AAEEB581-69BD-4589-9AEF-C21D30C6ADB7}">
      <dsp:nvSpPr>
        <dsp:cNvPr id="0" name=""/>
        <dsp:cNvSpPr/>
      </dsp:nvSpPr>
      <dsp:spPr>
        <a:xfrm>
          <a:off x="2401011" y="3554612"/>
          <a:ext cx="480202" cy="584718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1D6E2-ECE7-4C7D-9FE5-2324EDF1667A}">
      <dsp:nvSpPr>
        <dsp:cNvPr id="0" name=""/>
        <dsp:cNvSpPr/>
      </dsp:nvSpPr>
      <dsp:spPr>
        <a:xfrm>
          <a:off x="3073294" y="3554612"/>
          <a:ext cx="6530750" cy="5847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 = [10 5 9]</a:t>
          </a:r>
          <a:endParaRPr lang="en-US" sz="2700" kern="1200" dirty="0"/>
        </a:p>
      </dsp:txBody>
      <dsp:txXfrm>
        <a:off x="3073294" y="3554612"/>
        <a:ext cx="6530750" cy="584718"/>
      </dsp:txXfrm>
    </dsp:sp>
    <dsp:sp modelId="{1DD54AC2-F8CB-4522-94AC-568A85926064}">
      <dsp:nvSpPr>
        <dsp:cNvPr id="0" name=""/>
        <dsp:cNvSpPr/>
      </dsp:nvSpPr>
      <dsp:spPr>
        <a:xfrm>
          <a:off x="0" y="4261590"/>
          <a:ext cx="240101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Moments</a:t>
          </a:r>
          <a:endParaRPr lang="en-US" sz="2700" kern="1200" dirty="0"/>
        </a:p>
      </dsp:txBody>
      <dsp:txXfrm>
        <a:off x="0" y="4261590"/>
        <a:ext cx="2401011" cy="534600"/>
      </dsp:txXfrm>
    </dsp:sp>
    <dsp:sp modelId="{9FED0708-7405-4AAA-821B-716F1A6CE6A6}">
      <dsp:nvSpPr>
        <dsp:cNvPr id="0" name=""/>
        <dsp:cNvSpPr/>
      </dsp:nvSpPr>
      <dsp:spPr>
        <a:xfrm>
          <a:off x="2401011" y="4236531"/>
          <a:ext cx="480202" cy="584718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CA577-E9B7-4726-BAD1-4AA70520E1A6}">
      <dsp:nvSpPr>
        <dsp:cNvPr id="0" name=""/>
        <dsp:cNvSpPr/>
      </dsp:nvSpPr>
      <dsp:spPr>
        <a:xfrm>
          <a:off x="3073294" y="4236531"/>
          <a:ext cx="6530750" cy="5847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 = [10 20 5]</a:t>
          </a:r>
          <a:endParaRPr lang="en-US" sz="2700" kern="1200" dirty="0"/>
        </a:p>
      </dsp:txBody>
      <dsp:txXfrm>
        <a:off x="3073294" y="4236531"/>
        <a:ext cx="6530750" cy="584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737B-061E-427D-8E40-C38C69BCD078}">
      <dsp:nvSpPr>
        <dsp:cNvPr id="0" name=""/>
        <dsp:cNvSpPr/>
      </dsp:nvSpPr>
      <dsp:spPr>
        <a:xfrm>
          <a:off x="4689" y="844640"/>
          <a:ext cx="239866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Kinetics Equations</a:t>
          </a:r>
          <a:endParaRPr lang="en-US" sz="1800" kern="1200" dirty="0"/>
        </a:p>
      </dsp:txBody>
      <dsp:txXfrm>
        <a:off x="4689" y="844640"/>
        <a:ext cx="2398666" cy="356400"/>
      </dsp:txXfrm>
    </dsp:sp>
    <dsp:sp modelId="{0F063AB0-E060-4AA0-BE54-200384EA1AB3}">
      <dsp:nvSpPr>
        <dsp:cNvPr id="0" name=""/>
        <dsp:cNvSpPr/>
      </dsp:nvSpPr>
      <dsp:spPr>
        <a:xfrm>
          <a:off x="2403355" y="20465"/>
          <a:ext cx="479733" cy="2004750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32F1-12F5-4F01-A6ED-E85DE854536C}">
      <dsp:nvSpPr>
        <dsp:cNvPr id="0" name=""/>
        <dsp:cNvSpPr/>
      </dsp:nvSpPr>
      <dsp:spPr>
        <a:xfrm>
          <a:off x="3074982" y="20465"/>
          <a:ext cx="6524372" cy="2004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𝐹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𝑥</m:t>
                  </m:r>
                </m:sub>
              </m:sSub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𝑚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(</m:t>
              </m:r>
              <m:acc>
                <m:accPr>
                  <m:chr m:val="̇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acc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𝑢</m:t>
                  </m:r>
                </m:e>
              </m:acc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+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𝑞𝑤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−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𝑟𝑣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) </m:t>
              </m:r>
            </m:oMath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𝐹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𝑦</m:t>
                  </m:r>
                </m:sub>
              </m:sSub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𝑚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(</m:t>
              </m:r>
              <m:acc>
                <m:accPr>
                  <m:chr m:val="̇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acc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𝑣</m:t>
                  </m:r>
                </m:e>
              </m:acc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+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𝑟𝑢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−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𝑝𝑤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) </m:t>
              </m:r>
            </m:oMath>
          </a14:m>
          <a:endParaRPr lang="en-US" sz="18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𝐹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𝑧</m:t>
                  </m:r>
                </m:sub>
              </m:sSub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𝑚</m:t>
              </m:r>
              <m:d>
                <m:dPr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dPr>
                <m:e>
                  <m:acc>
                    <m:accPr>
                      <m:chr m:val="̇"/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accPr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𝑤</m:t>
                      </m:r>
                    </m:e>
                  </m:acc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+</m:t>
                  </m:r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𝑝𝑣</m:t>
                  </m:r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−</m:t>
                  </m:r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𝑞𝑢</m:t>
                  </m:r>
                </m:e>
              </m:d>
            </m:oMath>
          </a14:m>
          <a:endParaRPr lang="en-US" sz="18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800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𝐿</m:t>
              </m:r>
              <m:r>
                <a:rPr lang="en-US" sz="1800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 </m:t>
              </m:r>
              <m:acc>
                <m:accPr>
                  <m:chr m:val="̇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accPr>
                <m:e>
                  <m:sSub>
                    <m:sSubPr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𝐻</m:t>
                      </m:r>
                    </m:e>
                    <m:sub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</m:sub>
                  </m:sSub>
                </m:e>
              </m:acc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+</m:t>
              </m:r>
              <m:sSub>
                <m:sSubPr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𝑞𝐻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𝑧</m:t>
                  </m:r>
                </m:sub>
              </m:sSub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−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𝑟</m:t>
              </m:r>
              <m:sSub>
                <m:sSubPr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𝐻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𝑦</m:t>
                  </m:r>
                </m:sub>
              </m:sSub>
            </m:oMath>
          </a14:m>
          <a:endParaRPr lang="en-US" sz="18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800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𝑀</m:t>
              </m:r>
              <m:r>
                <a:rPr lang="en-US" sz="1800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 </m:t>
              </m:r>
              <m:acc>
                <m:accPr>
                  <m:chr m:val="̇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accPr>
                <m:e>
                  <m:sSub>
                    <m:sSubPr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𝐻</m:t>
                      </m:r>
                    </m:e>
                    <m:sub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</m:sub>
                  </m:sSub>
                </m:e>
              </m:acc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+</m:t>
              </m:r>
              <m:sSub>
                <m:sSubPr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𝑟𝐻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𝑥</m:t>
                  </m:r>
                </m:sub>
              </m:sSub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−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𝑝</m:t>
              </m:r>
              <m:sSub>
                <m:sSubPr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𝐻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𝑧</m:t>
                  </m:r>
                </m:sub>
              </m:sSub>
            </m:oMath>
          </a14:m>
          <a:endParaRPr lang="en-US" sz="18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𝑁</m:t>
              </m:r>
              <m:r>
                <a:rPr lang="en-US" sz="1800" b="0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</m:t>
              </m:r>
              <m:acc>
                <m:accPr>
                  <m:chr m:val="̇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accPr>
                <m:e>
                  <m:sSub>
                    <m:sSubPr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sSubPr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𝐻</m:t>
                      </m:r>
                    </m:e>
                    <m:sub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𝑧</m:t>
                      </m:r>
                    </m:sub>
                  </m:sSub>
                </m:e>
              </m:acc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+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𝑝</m:t>
              </m:r>
              <m:sSub>
                <m:sSubPr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𝐻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𝑦</m:t>
                  </m:r>
                </m:sub>
              </m:sSub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−</m:t>
              </m:r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𝑞</m:t>
              </m:r>
              <m:sSub>
                <m:sSubPr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sSubPr>
                <m:e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𝐻</m:t>
                  </m:r>
                </m:e>
                <m:sub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𝑥</m:t>
                  </m:r>
                </m:sub>
              </m:sSub>
            </m:oMath>
          </a14:m>
          <a:endParaRPr lang="en-US" sz="1800" kern="1200" dirty="0"/>
        </a:p>
      </dsp:txBody>
      <dsp:txXfrm>
        <a:off x="3074982" y="20465"/>
        <a:ext cx="6524372" cy="2004750"/>
      </dsp:txXfrm>
    </dsp:sp>
    <dsp:sp modelId="{1A25D5A5-96E0-4A78-839A-A7C581417773}">
      <dsp:nvSpPr>
        <dsp:cNvPr id="0" name=""/>
        <dsp:cNvSpPr/>
      </dsp:nvSpPr>
      <dsp:spPr>
        <a:xfrm>
          <a:off x="4689" y="2879385"/>
          <a:ext cx="2398666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Kinematics Equations</a:t>
          </a:r>
          <a:endParaRPr lang="en-US" sz="1800" kern="1200" dirty="0"/>
        </a:p>
      </dsp:txBody>
      <dsp:txXfrm>
        <a:off x="4689" y="2879385"/>
        <a:ext cx="2398666" cy="601425"/>
      </dsp:txXfrm>
    </dsp:sp>
    <dsp:sp modelId="{11204714-5F33-4E3A-A9F3-7DB3549641ED}">
      <dsp:nvSpPr>
        <dsp:cNvPr id="0" name=""/>
        <dsp:cNvSpPr/>
      </dsp:nvSpPr>
      <dsp:spPr>
        <a:xfrm>
          <a:off x="2403355" y="2090015"/>
          <a:ext cx="479733" cy="2180165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BB976-1926-4A77-820F-2E679E5ED2AB}">
      <dsp:nvSpPr>
        <dsp:cNvPr id="0" name=""/>
        <dsp:cNvSpPr/>
      </dsp:nvSpPr>
      <dsp:spPr>
        <a:xfrm>
          <a:off x="3074982" y="2090015"/>
          <a:ext cx="6524372" cy="2180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d>
                <m:dPr>
                  <m:begChr m:val="{"/>
                  <m:endChr m:val="}"/>
                  <m:ctrlPr>
                    <a:rPr lang="en-US" sz="1800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dPr>
                <m:e>
                  <m:acc>
                    <m:accPr>
                      <m:chr m:val="̇"/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accPr>
                    <m:e>
                      <m:eqArr>
                        <m:eqArrPr>
                          <m:ctrlPr>
                            <a:rPr lang="en-US" sz="1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eqArrPr>
                        <m:e>
                          <m:r>
                            <a:rPr lang="en-US" sz="1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e>
                          <m:acc>
                            <m:accPr>
                              <m:chr m:val="̇"/>
                              <m:ctrlPr>
                                <a:rPr lang="en-US" sz="1800" i="1" kern="1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eqArr>
                                <m:eqArrPr>
                                  <m:ctrlPr>
                                    <a:rPr lang="en-US" sz="1800" i="1" kern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 kern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 kern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 kern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acc>
                        </m:e>
                      </m:eqArr>
                    </m:e>
                  </m:acc>
                </m:e>
              </m:d>
              <m:r>
                <a:rPr lang="en-US" sz="1800" i="1" kern="120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 </m:t>
              </m:r>
              <m:d>
                <m:dPr>
                  <m:begChr m:val="["/>
                  <m:endChr m:val="]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m:ctrlPr>
                    </m:mPr>
                    <m:mr>
                      <m:e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mr>
                    <m:mr>
                      <m:e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mr>
                    <m:mr>
                      <m:e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mr>
                  </m:m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m:t>  </m:t>
                  </m:r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m:ctrlPr>
                    </m:mPr>
                    <m:mr>
                      <m:e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𝜑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mr>
                    <m:mr>
                      <m:e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</m:mr>
                    <m:mr>
                      <m:e>
                        <m:f>
                          <m:fPr>
                            <m:type m:val="skw"/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den>
                        </m:f>
                      </m:e>
                    </m:mr>
                  </m:m>
                  <m:r>
                    <a:rPr lang="en-US" sz="1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m:t>  </m:t>
                  </m:r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m:ctrlPr>
                    </m:mPr>
                    <m:mr>
                      <m:e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𝜑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mr>
                    <m:mr>
                      <m:e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</m:mr>
                    <m:mr>
                      <m:e>
                        <m:f>
                          <m:fPr>
                            <m:type m:val="skw"/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den>
                        </m:f>
                      </m:e>
                    </m:mr>
                  </m:m>
                </m:e>
              </m:d>
              <m:d>
                <m:dPr>
                  <m:begChr m:val="{"/>
                  <m:endChr m:val="}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dPr>
                <m:e>
                  <m:eqArr>
                    <m:eqArrPr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eqArrPr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</m:e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𝑄</m:t>
                      </m:r>
                    </m:e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𝑅</m:t>
                      </m:r>
                    </m:e>
                  </m:eqArr>
                </m:e>
              </m:d>
            </m:oMath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d>
                <m:dPr>
                  <m:begChr m:val="{"/>
                  <m:endChr m:val="}"/>
                  <m:ctrlPr>
                    <a:rPr lang="en-US" sz="1800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dPr>
                <m:e>
                  <m:acc>
                    <m:accPr>
                      <m:chr m:val="̇"/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accPr>
                    <m:e>
                      <m:eqArr>
                        <m:eqArrPr>
                          <m:ctrlPr>
                            <a:rPr lang="en-US" sz="1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eqArrPr>
                        <m:e>
                          <m:r>
                            <a:rPr lang="en-US" sz="1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e>
                          <m:acc>
                            <m:accPr>
                              <m:chr m:val="̇"/>
                              <m:ctrlPr>
                                <a:rPr lang="en-US" sz="1800" i="1" kern="1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eqArr>
                                <m:eqArrPr>
                                  <m:ctrlPr>
                                    <a:rPr lang="en-US" sz="1800" i="1" kern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 kern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 kern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 kern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acc>
                        </m:e>
                      </m:eqArr>
                    </m:e>
                  </m:acc>
                </m:e>
              </m:d>
              <m:r>
                <a:rPr lang="en-US" sz="18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m:t>= </m:t>
              </m:r>
              <m:d>
                <m:dPr>
                  <m:begChr m:val="["/>
                  <m:endChr m:val="]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mPr>
                    <m:mr>
                      <m:e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mr>
                    <m:mr>
                      <m:e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sub>
                        </m:sSub>
                      </m:e>
                    </m:mr>
                    <m:mr>
                      <m:e>
                        <m:r>
                          <a:rPr lang="en-US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</m:e>
                    </m:mr>
                  </m:m>
                </m:e>
              </m:d>
              <m:d>
                <m:dPr>
                  <m:begChr m:val="{"/>
                  <m:endChr m:val="}"/>
                  <m:ctrlPr>
                    <a:rPr lang="en-US" sz="1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m:ctrlPr>
                </m:dPr>
                <m:e>
                  <m:eqArr>
                    <m:eqArrPr>
                      <m:ctrlP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m:ctrlPr>
                    </m:eqArrPr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𝑢</m:t>
                      </m:r>
                    </m:e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𝑣</m:t>
                      </m:r>
                    </m:e>
                    <m:e>
                      <m:r>
                        <a:rPr lang="en-US" sz="1800" i="1" kern="12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𝑤</m:t>
                      </m:r>
                    </m:e>
                  </m:eqArr>
                </m:e>
              </m:d>
            </m:oMath>
          </a14:m>
          <a:endParaRPr lang="en-US" sz="1800" kern="1200"/>
        </a:p>
      </dsp:txBody>
      <dsp:txXfrm>
        <a:off x="3074982" y="2090015"/>
        <a:ext cx="6524372" cy="2180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737B-061E-427D-8E40-C38C69BCD078}">
      <dsp:nvSpPr>
        <dsp:cNvPr id="0" name=""/>
        <dsp:cNvSpPr/>
      </dsp:nvSpPr>
      <dsp:spPr>
        <a:xfrm>
          <a:off x="4689" y="1739423"/>
          <a:ext cx="2398666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States</a:t>
          </a:r>
          <a:endParaRPr lang="en-US" sz="4100" kern="1200" dirty="0"/>
        </a:p>
      </dsp:txBody>
      <dsp:txXfrm>
        <a:off x="4689" y="1739423"/>
        <a:ext cx="2398666" cy="811800"/>
      </dsp:txXfrm>
    </dsp:sp>
    <dsp:sp modelId="{0F063AB0-E060-4AA0-BE54-200384EA1AB3}">
      <dsp:nvSpPr>
        <dsp:cNvPr id="0" name=""/>
        <dsp:cNvSpPr/>
      </dsp:nvSpPr>
      <dsp:spPr>
        <a:xfrm>
          <a:off x="2403355" y="1079835"/>
          <a:ext cx="479733" cy="2130975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32F1-12F5-4F01-A6ED-E85DE854536C}">
      <dsp:nvSpPr>
        <dsp:cNvPr id="0" name=""/>
        <dsp:cNvSpPr/>
      </dsp:nvSpPr>
      <dsp:spPr>
        <a:xfrm>
          <a:off x="3074982" y="1079835"/>
          <a:ext cx="6524372" cy="2130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d>
                <m:dPr>
                  <m:begChr m:val="["/>
                  <m:endChr m:val="]"/>
                  <m:ctrlPr>
                    <a:rPr lang="en-US" sz="4100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</a:rPr>
                  </m:ctrlPr>
                </m:dPr>
                <m:e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𝒖</m:t>
                  </m:r>
                  <m:r>
                    <a:rPr lang="en-US" sz="4100" b="1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𝒗</m:t>
                  </m:r>
                  <m:r>
                    <a:rPr lang="en-US" sz="4100" b="1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𝒘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,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𝒑</m:t>
                  </m:r>
                  <m:r>
                    <a:rPr lang="en-US" sz="4100" b="1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𝒒</m:t>
                  </m:r>
                  <m:r>
                    <a:rPr lang="en-US" sz="4100" b="1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r>
                    <a:rPr lang="en-US" sz="4100" b="1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𝒓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,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𝝓</m:t>
                  </m:r>
                  <m:r>
                    <a:rPr lang="en-US" sz="4100" b="1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𝜽</m:t>
                  </m:r>
                  <m:r>
                    <a:rPr lang="en-US" sz="4100" b="1" i="1" kern="1200" smtClean="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𝝍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,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𝒙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𝒚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 </m:t>
                  </m:r>
                  <m:r>
                    <a:rPr lang="en-US" sz="4100" b="1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m:t>𝒛</m:t>
                  </m:r>
                </m:e>
              </m:d>
            </m:oMath>
          </a14:m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i="1" kern="1200" dirty="0" smtClean="0">
              <a:latin typeface="Cambria Math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rPr>
            <a:t>(states values over the specified time span )</a:t>
          </a:r>
          <a:endParaRPr lang="en-US" sz="4100" i="1" kern="1200" dirty="0">
            <a:latin typeface="Cambria Math" panose="02040503050406030204" pitchFamily="18" charset="0"/>
            <a:ea typeface="Times New Roman" panose="02020603050405020304" pitchFamily="18" charset="0"/>
            <a:cs typeface="Arial" panose="020B0604020202020204" pitchFamily="34" charset="0"/>
          </a:endParaRPr>
        </a:p>
      </dsp:txBody>
      <dsp:txXfrm>
        <a:off x="3074982" y="1079835"/>
        <a:ext cx="6524372" cy="2130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6591A-F860-41F0-BDDE-366E0A94C2E8}">
      <dsp:nvSpPr>
        <dsp:cNvPr id="0" name=""/>
        <dsp:cNvSpPr/>
      </dsp:nvSpPr>
      <dsp:spPr>
        <a:xfrm>
          <a:off x="4916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Initial Conditions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Forces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Inertia &amp; Mass</a:t>
          </a:r>
          <a:endParaRPr lang="en-US" sz="1300" kern="1200" dirty="0"/>
        </a:p>
      </dsp:txBody>
      <dsp:txXfrm>
        <a:off x="42747" y="1925209"/>
        <a:ext cx="1917460" cy="1215980"/>
      </dsp:txXfrm>
    </dsp:sp>
    <dsp:sp modelId="{E4536C63-D04C-4C0A-B1AC-26B54B48C9ED}">
      <dsp:nvSpPr>
        <dsp:cNvPr id="0" name=""/>
        <dsp:cNvSpPr/>
      </dsp:nvSpPr>
      <dsp:spPr>
        <a:xfrm>
          <a:off x="1133325" y="2308811"/>
          <a:ext cx="2153866" cy="2153866"/>
        </a:xfrm>
        <a:prstGeom prst="leftCircularArrow">
          <a:avLst>
            <a:gd name="adj1" fmla="val 2951"/>
            <a:gd name="adj2" fmla="val 361384"/>
            <a:gd name="adj3" fmla="val 2136895"/>
            <a:gd name="adj4" fmla="val 9024489"/>
            <a:gd name="adj5" fmla="val 34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E5A8B9-2F30-4E9F-B80E-E45CCA1EC6F3}">
      <dsp:nvSpPr>
        <dsp:cNvPr id="0" name=""/>
        <dsp:cNvSpPr/>
      </dsp:nvSpPr>
      <dsp:spPr>
        <a:xfrm>
          <a:off x="447832" y="3179021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6DOF</a:t>
          </a:r>
          <a:endParaRPr lang="en-US" sz="2500" kern="1200" dirty="0"/>
        </a:p>
      </dsp:txBody>
      <dsp:txXfrm>
        <a:off x="468467" y="3199656"/>
        <a:ext cx="1730394" cy="663262"/>
      </dsp:txXfrm>
    </dsp:sp>
    <dsp:sp modelId="{EF9783B8-4EFF-426C-9593-9CB5675D5AAE}">
      <dsp:nvSpPr>
        <dsp:cNvPr id="0" name=""/>
        <dsp:cNvSpPr/>
      </dsp:nvSpPr>
      <dsp:spPr>
        <a:xfrm>
          <a:off x="2522134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Evaluation of 12 equation for given set of inputs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Appling </a:t>
          </a:r>
          <a:r>
            <a:rPr lang="en-US" sz="1300" b="1" kern="1200" dirty="0" smtClean="0"/>
            <a:t>RK4</a:t>
          </a:r>
          <a:r>
            <a:rPr lang="en-US" sz="1300" kern="1200" dirty="0" smtClean="0"/>
            <a:t> in order to evaluate the next state.</a:t>
          </a:r>
          <a:endParaRPr lang="en-US" sz="1300" kern="1200" dirty="0"/>
        </a:p>
      </dsp:txBody>
      <dsp:txXfrm>
        <a:off x="2559965" y="2277476"/>
        <a:ext cx="1917460" cy="1215980"/>
      </dsp:txXfrm>
    </dsp:sp>
    <dsp:sp modelId="{2CABBD81-09B3-470A-AC08-D64D0849A100}">
      <dsp:nvSpPr>
        <dsp:cNvPr id="0" name=""/>
        <dsp:cNvSpPr/>
      </dsp:nvSpPr>
      <dsp:spPr>
        <a:xfrm>
          <a:off x="3633934" y="891532"/>
          <a:ext cx="2408543" cy="2408543"/>
        </a:xfrm>
        <a:prstGeom prst="circularArrow">
          <a:avLst>
            <a:gd name="adj1" fmla="val 2639"/>
            <a:gd name="adj2" fmla="val 320823"/>
            <a:gd name="adj3" fmla="val 19503666"/>
            <a:gd name="adj4" fmla="val 12575511"/>
            <a:gd name="adj5" fmla="val 307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BB4B9-68A8-450C-8D3F-C5E24C27A162}">
      <dsp:nvSpPr>
        <dsp:cNvPr id="0" name=""/>
        <dsp:cNvSpPr/>
      </dsp:nvSpPr>
      <dsp:spPr>
        <a:xfrm>
          <a:off x="2965050" y="1535112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RBD Solver</a:t>
          </a:r>
          <a:endParaRPr lang="en-US" sz="2500" kern="1200" dirty="0"/>
        </a:p>
      </dsp:txBody>
      <dsp:txXfrm>
        <a:off x="2985685" y="1555747"/>
        <a:ext cx="1730394" cy="663262"/>
      </dsp:txXfrm>
    </dsp:sp>
    <dsp:sp modelId="{BE9EB199-6B03-4364-8070-BEB8F9E211CD}">
      <dsp:nvSpPr>
        <dsp:cNvPr id="0" name=""/>
        <dsp:cNvSpPr/>
      </dsp:nvSpPr>
      <dsp:spPr>
        <a:xfrm>
          <a:off x="5039353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Solving state by state using RBD Solver</a:t>
          </a:r>
          <a:endParaRPr lang="en-US" sz="1800" kern="1200" dirty="0"/>
        </a:p>
      </dsp:txBody>
      <dsp:txXfrm>
        <a:off x="5077184" y="1925209"/>
        <a:ext cx="1917460" cy="1215980"/>
      </dsp:txXfrm>
    </dsp:sp>
    <dsp:sp modelId="{093F5B07-4594-4074-8026-1C7DE48FF0A4}">
      <dsp:nvSpPr>
        <dsp:cNvPr id="0" name=""/>
        <dsp:cNvSpPr/>
      </dsp:nvSpPr>
      <dsp:spPr>
        <a:xfrm>
          <a:off x="6167762" y="2308811"/>
          <a:ext cx="2153866" cy="2153866"/>
        </a:xfrm>
        <a:prstGeom prst="leftCircularArrow">
          <a:avLst>
            <a:gd name="adj1" fmla="val 2951"/>
            <a:gd name="adj2" fmla="val 361384"/>
            <a:gd name="adj3" fmla="val 2136895"/>
            <a:gd name="adj4" fmla="val 9024489"/>
            <a:gd name="adj5" fmla="val 34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83414-171A-4773-958A-CEABC3C31B16}">
      <dsp:nvSpPr>
        <dsp:cNvPr id="0" name=""/>
        <dsp:cNvSpPr/>
      </dsp:nvSpPr>
      <dsp:spPr>
        <a:xfrm>
          <a:off x="5482269" y="3179021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Solving</a:t>
          </a:r>
          <a:endParaRPr lang="en-US" sz="2500" kern="1200" dirty="0"/>
        </a:p>
      </dsp:txBody>
      <dsp:txXfrm>
        <a:off x="5502904" y="3199656"/>
        <a:ext cx="1730394" cy="663262"/>
      </dsp:txXfrm>
    </dsp:sp>
    <dsp:sp modelId="{B50BB41E-CB27-4BB9-95E2-E59ED038B88D}">
      <dsp:nvSpPr>
        <dsp:cNvPr id="0" name=""/>
        <dsp:cNvSpPr/>
      </dsp:nvSpPr>
      <dsp:spPr>
        <a:xfrm>
          <a:off x="7556572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Using </a:t>
          </a:r>
          <a:r>
            <a:rPr lang="en-US" sz="1600" b="1" kern="1200" dirty="0" smtClean="0"/>
            <a:t>Simulink</a:t>
          </a:r>
          <a:r>
            <a:rPr lang="en-US" sz="1600" kern="1200" dirty="0" smtClean="0"/>
            <a:t> (</a:t>
          </a:r>
          <a:r>
            <a:rPr lang="en-US" sz="1600" b="1" kern="1200" dirty="0" smtClean="0"/>
            <a:t>equations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Using </a:t>
          </a:r>
          <a:r>
            <a:rPr lang="en-US" sz="1600" b="1" kern="1200" dirty="0" smtClean="0"/>
            <a:t>ode45</a:t>
          </a:r>
          <a:r>
            <a:rPr lang="en-US" sz="1600" kern="1200" dirty="0" smtClean="0"/>
            <a:t> (</a:t>
          </a:r>
          <a:r>
            <a:rPr lang="en-US" sz="1600" b="1" kern="1200" dirty="0" smtClean="0"/>
            <a:t>integration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7594403" y="2277476"/>
        <a:ext cx="1917460" cy="1215980"/>
      </dsp:txXfrm>
    </dsp:sp>
    <dsp:sp modelId="{91276460-7F6A-4C83-8AF8-5A7D4578DB37}">
      <dsp:nvSpPr>
        <dsp:cNvPr id="0" name=""/>
        <dsp:cNvSpPr/>
      </dsp:nvSpPr>
      <dsp:spPr>
        <a:xfrm>
          <a:off x="7999488" y="1535112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Verifying</a:t>
          </a:r>
          <a:endParaRPr lang="en-US" sz="2500" kern="1200" dirty="0"/>
        </a:p>
      </dsp:txBody>
      <dsp:txXfrm>
        <a:off x="8020123" y="1555747"/>
        <a:ext cx="1730394" cy="66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05-Mar-22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Solver for the RBD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Verifying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372CC9A-568A-4193-9E45-171B25DF8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17" y="2323962"/>
            <a:ext cx="6061048" cy="4534038"/>
          </a:xfrm>
        </p:spPr>
      </p:pic>
    </p:spTree>
    <p:extLst>
      <p:ext uri="{BB962C8B-B14F-4D97-AF65-F5344CB8AC3E}">
        <p14:creationId xmlns:p14="http://schemas.microsoft.com/office/powerpoint/2010/main" val="107436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Verifying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6FBA0-9EA3-46FD-908E-0D693092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94" y="2382486"/>
            <a:ext cx="5982813" cy="4475514"/>
          </a:xfrm>
        </p:spPr>
      </p:pic>
    </p:spTree>
    <p:extLst>
      <p:ext uri="{BB962C8B-B14F-4D97-AF65-F5344CB8AC3E}">
        <p14:creationId xmlns:p14="http://schemas.microsoft.com/office/powerpoint/2010/main" val="13638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AC4-E342-49EB-B2EA-B2D0DF20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6" y="1056223"/>
            <a:ext cx="8825658" cy="1780283"/>
          </a:xfrm>
        </p:spPr>
        <p:txBody>
          <a:bodyPr/>
          <a:lstStyle/>
          <a:p>
            <a:pPr algn="ctr"/>
            <a:r>
              <a:rPr lang="en-GB" dirty="0" smtClean="0"/>
              <a:t>TEAM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C7291-6D19-4FDE-A4A2-BEA4FC47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43231"/>
              </p:ext>
            </p:extLst>
          </p:nvPr>
        </p:nvGraphicFramePr>
        <p:xfrm>
          <a:off x="1154955" y="2396891"/>
          <a:ext cx="9470573" cy="34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399">
                  <a:extLst>
                    <a:ext uri="{9D8B030D-6E8A-4147-A177-3AD203B41FA5}">
                      <a16:colId xmlns:a16="http://schemas.microsoft.com/office/drawing/2014/main" val="1680013632"/>
                    </a:ext>
                  </a:extLst>
                </a:gridCol>
                <a:gridCol w="2066141">
                  <a:extLst>
                    <a:ext uri="{9D8B030D-6E8A-4147-A177-3AD203B41FA5}">
                      <a16:colId xmlns:a16="http://schemas.microsoft.com/office/drawing/2014/main" val="2355521080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3405664193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0226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Ahmed Hassan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309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Thabet</a:t>
                      </a:r>
                      <a:r>
                        <a:rPr lang="en-US" dirty="0"/>
                        <a:t> 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0530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Hatem Mohammed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4625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sv-SE" dirty="0"/>
                        <a:t>Mohamed Hassan Gad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97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Abd El </a:t>
                      </a:r>
                      <a:r>
                        <a:rPr lang="en-US" dirty="0" err="1"/>
                        <a:t>Mawgoud</a:t>
                      </a:r>
                      <a:r>
                        <a:rPr lang="en-US" dirty="0"/>
                        <a:t> Ghoneam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878446332"/>
                  </p:ext>
                </p:extLst>
              </p:nvPr>
            </p:nvGraphicFramePr>
            <p:xfrm>
              <a:off x="733637" y="1812517"/>
              <a:ext cx="9604045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878446332"/>
                  </p:ext>
                </p:extLst>
              </p:nvPr>
            </p:nvGraphicFramePr>
            <p:xfrm>
              <a:off x="733637" y="1812517"/>
              <a:ext cx="9604045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78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529256343"/>
                  </p:ext>
                </p:extLst>
              </p:nvPr>
            </p:nvGraphicFramePr>
            <p:xfrm>
              <a:off x="733637" y="2382715"/>
              <a:ext cx="9604045" cy="4290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529256343"/>
                  </p:ext>
                </p:extLst>
              </p:nvPr>
            </p:nvGraphicFramePr>
            <p:xfrm>
              <a:off x="733637" y="2382715"/>
              <a:ext cx="9604045" cy="4290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812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705146519"/>
                  </p:ext>
                </p:extLst>
              </p:nvPr>
            </p:nvGraphicFramePr>
            <p:xfrm>
              <a:off x="733637" y="2303584"/>
              <a:ext cx="9604045" cy="4290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705146519"/>
                  </p:ext>
                </p:extLst>
              </p:nvPr>
            </p:nvGraphicFramePr>
            <p:xfrm>
              <a:off x="733637" y="2303584"/>
              <a:ext cx="9604045" cy="4290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540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Strategy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2021525"/>
              </p:ext>
            </p:extLst>
          </p:nvPr>
        </p:nvGraphicFramePr>
        <p:xfrm>
          <a:off x="1302238" y="1845082"/>
          <a:ext cx="97760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18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08" y="2341685"/>
            <a:ext cx="9492531" cy="44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Verifying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307D0E2-E4F3-4E60-8ADD-0BC8E02A3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11" y="2268414"/>
            <a:ext cx="6598275" cy="4490301"/>
          </a:xfrm>
        </p:spPr>
      </p:pic>
    </p:spTree>
    <p:extLst>
      <p:ext uri="{BB962C8B-B14F-4D97-AF65-F5344CB8AC3E}">
        <p14:creationId xmlns:p14="http://schemas.microsoft.com/office/powerpoint/2010/main" val="160028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Verifying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BED2288-9DC5-413E-86B5-CA9BF86E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73" y="2283830"/>
            <a:ext cx="6114696" cy="4574170"/>
          </a:xfrm>
        </p:spPr>
      </p:pic>
    </p:spTree>
    <p:extLst>
      <p:ext uri="{BB962C8B-B14F-4D97-AF65-F5344CB8AC3E}">
        <p14:creationId xmlns:p14="http://schemas.microsoft.com/office/powerpoint/2010/main" val="36398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158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Numerical Solver for the RBD Equations</vt:lpstr>
      <vt:lpstr>TEAM </vt:lpstr>
      <vt:lpstr>Inputs</vt:lpstr>
      <vt:lpstr>System of Equations</vt:lpstr>
      <vt:lpstr>Outputs</vt:lpstr>
      <vt:lpstr>Code Strategy</vt:lpstr>
      <vt:lpstr>Simulink</vt:lpstr>
      <vt:lpstr>Results &amp; Verifying</vt:lpstr>
      <vt:lpstr>Results &amp; Verifying</vt:lpstr>
      <vt:lpstr>Results &amp; Verifying</vt:lpstr>
      <vt:lpstr>Results &amp; Verifying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OWNER</cp:lastModifiedBy>
  <cp:revision>74</cp:revision>
  <dcterms:created xsi:type="dcterms:W3CDTF">2022-02-26T18:41:00Z</dcterms:created>
  <dcterms:modified xsi:type="dcterms:W3CDTF">2022-03-05T18:01:59Z</dcterms:modified>
</cp:coreProperties>
</file>