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1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64" r:id="rId20"/>
    <p:sldId id="278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85F72-B3E6-4C6B-BFB9-9B7B9ABE6250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C9E094-4898-4E4F-85B3-9BCF9FE111F0}">
      <dgm:prSet phldrT="[Text]"/>
      <dgm:spPr/>
      <dgm:t>
        <a:bodyPr/>
        <a:lstStyle/>
        <a:p>
          <a:r>
            <a:rPr lang="en-US" dirty="0" smtClean="0"/>
            <a:t>6DOF</a:t>
          </a:r>
          <a:endParaRPr lang="en-US" dirty="0"/>
        </a:p>
      </dgm:t>
    </dgm:pt>
    <dgm:pt modelId="{1538121D-E8BA-4C85-B2C7-1A8131794B47}" type="parTrans" cxnId="{18595CD8-15BE-47CA-AC32-8DB6B20E1F71}">
      <dgm:prSet/>
      <dgm:spPr/>
      <dgm:t>
        <a:bodyPr/>
        <a:lstStyle/>
        <a:p>
          <a:endParaRPr lang="en-US"/>
        </a:p>
      </dgm:t>
    </dgm:pt>
    <dgm:pt modelId="{778F2708-F4A9-4B4F-932F-CADF7604C1E4}" type="sibTrans" cxnId="{18595CD8-15BE-47CA-AC32-8DB6B20E1F71}">
      <dgm:prSet/>
      <dgm:spPr/>
      <dgm:t>
        <a:bodyPr/>
        <a:lstStyle/>
        <a:p>
          <a:endParaRPr lang="en-US"/>
        </a:p>
      </dgm:t>
    </dgm:pt>
    <dgm:pt modelId="{23A12555-8F4B-4BC1-BFD1-66B7438526B9}">
      <dgm:prSet phldrT="[Text]"/>
      <dgm:spPr/>
      <dgm:t>
        <a:bodyPr/>
        <a:lstStyle/>
        <a:p>
          <a:r>
            <a:rPr lang="en-US" dirty="0" smtClean="0"/>
            <a:t>Initial Conditions</a:t>
          </a:r>
          <a:endParaRPr lang="en-US" dirty="0"/>
        </a:p>
      </dgm:t>
    </dgm:pt>
    <dgm:pt modelId="{51A53DD2-8C3D-4E57-B0F2-16FDDE097185}" type="parTrans" cxnId="{7F79A008-3FE7-488A-846B-69D7743EBDB3}">
      <dgm:prSet/>
      <dgm:spPr/>
      <dgm:t>
        <a:bodyPr/>
        <a:lstStyle/>
        <a:p>
          <a:endParaRPr lang="en-US"/>
        </a:p>
      </dgm:t>
    </dgm:pt>
    <dgm:pt modelId="{C5306358-B162-4D4B-A82A-7D7AD4745B72}" type="sibTrans" cxnId="{7F79A008-3FE7-488A-846B-69D7743EBDB3}">
      <dgm:prSet/>
      <dgm:spPr/>
      <dgm:t>
        <a:bodyPr/>
        <a:lstStyle/>
        <a:p>
          <a:endParaRPr lang="en-US"/>
        </a:p>
      </dgm:t>
    </dgm:pt>
    <dgm:pt modelId="{16E1230E-7199-4A9A-A511-4CBA9385AF7F}">
      <dgm:prSet phldrT="[Text]"/>
      <dgm:spPr/>
      <dgm:t>
        <a:bodyPr/>
        <a:lstStyle/>
        <a:p>
          <a:r>
            <a:rPr lang="en-US" dirty="0" smtClean="0"/>
            <a:t>Forces</a:t>
          </a:r>
          <a:endParaRPr lang="en-US" dirty="0"/>
        </a:p>
      </dgm:t>
    </dgm:pt>
    <dgm:pt modelId="{60FE77BD-5030-4A43-880D-51BC9B5438BA}" type="parTrans" cxnId="{2C5E15B8-4728-4030-B580-8FB6F67923E1}">
      <dgm:prSet/>
      <dgm:spPr/>
      <dgm:t>
        <a:bodyPr/>
        <a:lstStyle/>
        <a:p>
          <a:endParaRPr lang="en-US"/>
        </a:p>
      </dgm:t>
    </dgm:pt>
    <dgm:pt modelId="{DC77E76B-EDF1-4CDD-82D9-4D3263AD411D}" type="sibTrans" cxnId="{2C5E15B8-4728-4030-B580-8FB6F67923E1}">
      <dgm:prSet/>
      <dgm:spPr/>
      <dgm:t>
        <a:bodyPr/>
        <a:lstStyle/>
        <a:p>
          <a:endParaRPr lang="en-US"/>
        </a:p>
      </dgm:t>
    </dgm:pt>
    <dgm:pt modelId="{F3FA68A8-5DE9-4EA1-9AB7-67597E99F7A7}">
      <dgm:prSet phldrT="[Text]"/>
      <dgm:spPr/>
      <dgm:t>
        <a:bodyPr/>
        <a:lstStyle/>
        <a:p>
          <a:r>
            <a:rPr lang="en-US" dirty="0" smtClean="0"/>
            <a:t>Runge-Kutta4</a:t>
          </a:r>
          <a:endParaRPr lang="en-US" dirty="0"/>
        </a:p>
      </dgm:t>
    </dgm:pt>
    <dgm:pt modelId="{34131C55-0977-4757-8D86-4DBCC9DD3AE1}" type="parTrans" cxnId="{3F8C4AB1-E41D-4B03-A649-2DF7657BB7E5}">
      <dgm:prSet/>
      <dgm:spPr/>
      <dgm:t>
        <a:bodyPr/>
        <a:lstStyle/>
        <a:p>
          <a:endParaRPr lang="en-US"/>
        </a:p>
      </dgm:t>
    </dgm:pt>
    <dgm:pt modelId="{78D1B6B3-05D9-49F0-904B-C3CF1F0406FB}" type="sibTrans" cxnId="{3F8C4AB1-E41D-4B03-A649-2DF7657BB7E5}">
      <dgm:prSet/>
      <dgm:spPr/>
      <dgm:t>
        <a:bodyPr/>
        <a:lstStyle/>
        <a:p>
          <a:endParaRPr lang="en-US"/>
        </a:p>
      </dgm:t>
    </dgm:pt>
    <dgm:pt modelId="{15EF25D2-4A56-4473-A91E-02619651F685}">
      <dgm:prSet phldrT="[Text]"/>
      <dgm:spPr/>
      <dgm:t>
        <a:bodyPr/>
        <a:lstStyle/>
        <a:p>
          <a:r>
            <a:rPr lang="en-US" dirty="0" smtClean="0"/>
            <a:t>Evaluation of 12 equation for given set of inputs</a:t>
          </a:r>
          <a:endParaRPr lang="en-US" dirty="0"/>
        </a:p>
      </dgm:t>
    </dgm:pt>
    <dgm:pt modelId="{D149AD2F-3B07-40A1-B2CE-D069A7A681A0}" type="parTrans" cxnId="{99274D70-F2C8-40C7-808F-6AC0414E5469}">
      <dgm:prSet/>
      <dgm:spPr/>
      <dgm:t>
        <a:bodyPr/>
        <a:lstStyle/>
        <a:p>
          <a:endParaRPr lang="en-US"/>
        </a:p>
      </dgm:t>
    </dgm:pt>
    <dgm:pt modelId="{A9D27F4E-826B-4603-BB69-B35B9D884B6B}" type="sibTrans" cxnId="{99274D70-F2C8-40C7-808F-6AC0414E5469}">
      <dgm:prSet/>
      <dgm:spPr/>
      <dgm:t>
        <a:bodyPr/>
        <a:lstStyle/>
        <a:p>
          <a:endParaRPr lang="en-US"/>
        </a:p>
      </dgm:t>
    </dgm:pt>
    <dgm:pt modelId="{E29A2492-9359-421B-95D0-112FCDCED272}">
      <dgm:prSet phldrT="[Text]"/>
      <dgm:spPr/>
      <dgm:t>
        <a:bodyPr/>
        <a:lstStyle/>
        <a:p>
          <a:r>
            <a:rPr lang="en-US" dirty="0" smtClean="0"/>
            <a:t>RBD Solver</a:t>
          </a:r>
          <a:endParaRPr lang="en-US" dirty="0"/>
        </a:p>
      </dgm:t>
    </dgm:pt>
    <dgm:pt modelId="{3CB89B26-B08E-4B8F-A7B2-8CA4E53FF76B}" type="parTrans" cxnId="{AE5CD824-76AA-4DD6-BC5F-5DD9CEDC4194}">
      <dgm:prSet/>
      <dgm:spPr/>
      <dgm:t>
        <a:bodyPr/>
        <a:lstStyle/>
        <a:p>
          <a:endParaRPr lang="en-US"/>
        </a:p>
      </dgm:t>
    </dgm:pt>
    <dgm:pt modelId="{86337EDD-B11E-424F-B565-ECAEBDCB015E}" type="sibTrans" cxnId="{AE5CD824-76AA-4DD6-BC5F-5DD9CEDC4194}">
      <dgm:prSet/>
      <dgm:spPr/>
      <dgm:t>
        <a:bodyPr/>
        <a:lstStyle/>
        <a:p>
          <a:endParaRPr lang="en-US"/>
        </a:p>
      </dgm:t>
    </dgm:pt>
    <dgm:pt modelId="{752CAC77-1B7D-4A16-8C8D-CE31BC567B9D}">
      <dgm:prSet phldrT="[Text]"/>
      <dgm:spPr/>
      <dgm:t>
        <a:bodyPr/>
        <a:lstStyle/>
        <a:p>
          <a:r>
            <a:rPr lang="en-US" dirty="0" smtClean="0"/>
            <a:t>Appling </a:t>
          </a:r>
          <a:r>
            <a:rPr lang="en-US" b="1" dirty="0" smtClean="0"/>
            <a:t>RK4</a:t>
          </a:r>
          <a:r>
            <a:rPr lang="en-US" dirty="0" smtClean="0"/>
            <a:t> in order to evaluate the next state.</a:t>
          </a:r>
          <a:endParaRPr lang="en-US" dirty="0"/>
        </a:p>
      </dgm:t>
    </dgm:pt>
    <dgm:pt modelId="{EB4DD5FC-6C15-418A-A3C3-EE9CE3D54C9F}" type="parTrans" cxnId="{7C802D76-A901-421E-9B6F-940A9D70BF57}">
      <dgm:prSet/>
      <dgm:spPr/>
      <dgm:t>
        <a:bodyPr/>
        <a:lstStyle/>
        <a:p>
          <a:endParaRPr lang="en-US"/>
        </a:p>
      </dgm:t>
    </dgm:pt>
    <dgm:pt modelId="{93F66479-E602-4451-9D45-28AC9604AD41}" type="sibTrans" cxnId="{7C802D76-A901-421E-9B6F-940A9D70BF57}">
      <dgm:prSet/>
      <dgm:spPr/>
      <dgm:t>
        <a:bodyPr/>
        <a:lstStyle/>
        <a:p>
          <a:endParaRPr lang="en-US"/>
        </a:p>
      </dgm:t>
    </dgm:pt>
    <dgm:pt modelId="{0AF19D5A-79A3-40C3-B443-B33D3B419228}">
      <dgm:prSet phldrT="[Text]"/>
      <dgm:spPr/>
      <dgm:t>
        <a:bodyPr/>
        <a:lstStyle/>
        <a:p>
          <a:r>
            <a:rPr lang="en-US" dirty="0" smtClean="0"/>
            <a:t>Moments</a:t>
          </a:r>
          <a:endParaRPr lang="en-US" dirty="0"/>
        </a:p>
      </dgm:t>
    </dgm:pt>
    <dgm:pt modelId="{5798DC6A-7A86-4802-AF52-52E8011649F1}" type="parTrans" cxnId="{815744E6-3E7D-4F05-9834-8CA62326D50C}">
      <dgm:prSet/>
      <dgm:spPr/>
      <dgm:t>
        <a:bodyPr/>
        <a:lstStyle/>
        <a:p>
          <a:endParaRPr lang="en-US"/>
        </a:p>
      </dgm:t>
    </dgm:pt>
    <dgm:pt modelId="{C06D11B7-C2C8-4B8A-93D9-676ED2D39BB9}" type="sibTrans" cxnId="{815744E6-3E7D-4F05-9834-8CA62326D50C}">
      <dgm:prSet/>
      <dgm:spPr/>
      <dgm:t>
        <a:bodyPr/>
        <a:lstStyle/>
        <a:p>
          <a:endParaRPr lang="en-US"/>
        </a:p>
      </dgm:t>
    </dgm:pt>
    <dgm:pt modelId="{7E550C28-F125-47A3-9766-469DF52252F9}">
      <dgm:prSet phldrT="[Text]"/>
      <dgm:spPr/>
      <dgm:t>
        <a:bodyPr/>
        <a:lstStyle/>
        <a:p>
          <a:r>
            <a:rPr lang="en-US" dirty="0" smtClean="0"/>
            <a:t>Inertia &amp; Mass</a:t>
          </a:r>
          <a:endParaRPr lang="en-US" dirty="0"/>
        </a:p>
      </dgm:t>
    </dgm:pt>
    <dgm:pt modelId="{E9D0C25A-CE47-4AAE-B07A-1E2E97E474D1}" type="parTrans" cxnId="{9B1A11A8-6D66-4D34-BE07-26D1FA8C96BF}">
      <dgm:prSet/>
      <dgm:spPr/>
      <dgm:t>
        <a:bodyPr/>
        <a:lstStyle/>
        <a:p>
          <a:endParaRPr lang="en-US"/>
        </a:p>
      </dgm:t>
    </dgm:pt>
    <dgm:pt modelId="{1AA25794-BBD5-4584-99BE-C3F50A49E62A}" type="sibTrans" cxnId="{9B1A11A8-6D66-4D34-BE07-26D1FA8C96BF}">
      <dgm:prSet/>
      <dgm:spPr/>
      <dgm:t>
        <a:bodyPr/>
        <a:lstStyle/>
        <a:p>
          <a:endParaRPr lang="en-US"/>
        </a:p>
      </dgm:t>
    </dgm:pt>
    <dgm:pt modelId="{1BEBD129-E745-4A9D-9514-737C2968FD50}">
      <dgm:prSet phldrT="[Text]"/>
      <dgm:spPr/>
      <dgm:t>
        <a:bodyPr/>
        <a:lstStyle/>
        <a:p>
          <a:r>
            <a:rPr lang="en-US" dirty="0" smtClean="0"/>
            <a:t>Solving</a:t>
          </a:r>
          <a:endParaRPr lang="en-US" dirty="0"/>
        </a:p>
      </dgm:t>
    </dgm:pt>
    <dgm:pt modelId="{90771046-52EC-4AF6-8FBD-7B35F028BA69}" type="parTrans" cxnId="{4A4DD1E3-D691-492E-8F90-5BD5D40E77DB}">
      <dgm:prSet/>
      <dgm:spPr/>
      <dgm:t>
        <a:bodyPr/>
        <a:lstStyle/>
        <a:p>
          <a:endParaRPr lang="en-US"/>
        </a:p>
      </dgm:t>
    </dgm:pt>
    <dgm:pt modelId="{C175DCCC-7B32-4B05-97B1-FC108B11B050}" type="sibTrans" cxnId="{4A4DD1E3-D691-492E-8F90-5BD5D40E77DB}">
      <dgm:prSet/>
      <dgm:spPr/>
      <dgm:t>
        <a:bodyPr/>
        <a:lstStyle/>
        <a:p>
          <a:endParaRPr lang="en-US"/>
        </a:p>
      </dgm:t>
    </dgm:pt>
    <dgm:pt modelId="{17CF127F-5472-45BB-9E78-966415DA6405}">
      <dgm:prSet phldrT="[Text]"/>
      <dgm:spPr/>
      <dgm:t>
        <a:bodyPr/>
        <a:lstStyle/>
        <a:p>
          <a:r>
            <a:rPr lang="en-US" dirty="0" smtClean="0"/>
            <a:t>Solving state by state using RBD Solver</a:t>
          </a:r>
          <a:endParaRPr lang="en-US" dirty="0"/>
        </a:p>
      </dgm:t>
    </dgm:pt>
    <dgm:pt modelId="{BEFC908F-DDB3-415E-AEAE-802E59C8A0E1}" type="parTrans" cxnId="{63F43BC9-D099-4C80-9F76-2D747C73C04A}">
      <dgm:prSet/>
      <dgm:spPr/>
      <dgm:t>
        <a:bodyPr/>
        <a:lstStyle/>
        <a:p>
          <a:endParaRPr lang="en-US"/>
        </a:p>
      </dgm:t>
    </dgm:pt>
    <dgm:pt modelId="{1FFF8C08-94D1-42DC-BD8A-62791B1835BC}" type="sibTrans" cxnId="{63F43BC9-D099-4C80-9F76-2D747C73C04A}">
      <dgm:prSet/>
      <dgm:spPr/>
      <dgm:t>
        <a:bodyPr/>
        <a:lstStyle/>
        <a:p>
          <a:endParaRPr lang="en-US"/>
        </a:p>
      </dgm:t>
    </dgm:pt>
    <dgm:pt modelId="{7E6789B2-7E8E-4912-BEEF-953E8263AED8}" type="pres">
      <dgm:prSet presAssocID="{66485F72-B3E6-4C6B-BFB9-9B7B9ABE6250}" presName="Name0" presStyleCnt="0">
        <dgm:presLayoutVars>
          <dgm:dir/>
          <dgm:animLvl val="lvl"/>
          <dgm:resizeHandles val="exact"/>
        </dgm:presLayoutVars>
      </dgm:prSet>
      <dgm:spPr/>
    </dgm:pt>
    <dgm:pt modelId="{62644B12-DE33-4C0F-ACF3-0C68BE1B6173}" type="pres">
      <dgm:prSet presAssocID="{66485F72-B3E6-4C6B-BFB9-9B7B9ABE6250}" presName="tSp" presStyleCnt="0"/>
      <dgm:spPr/>
    </dgm:pt>
    <dgm:pt modelId="{054B5698-850D-4FE0-B074-E97A2326772C}" type="pres">
      <dgm:prSet presAssocID="{66485F72-B3E6-4C6B-BFB9-9B7B9ABE6250}" presName="bSp" presStyleCnt="0"/>
      <dgm:spPr/>
    </dgm:pt>
    <dgm:pt modelId="{A8D82DD4-6A18-4D1F-9DDF-CBB8711F2BE6}" type="pres">
      <dgm:prSet presAssocID="{66485F72-B3E6-4C6B-BFB9-9B7B9ABE6250}" presName="process" presStyleCnt="0"/>
      <dgm:spPr/>
    </dgm:pt>
    <dgm:pt modelId="{091184FD-1452-4A61-BCE1-03CE24C7F6B2}" type="pres">
      <dgm:prSet presAssocID="{22C9E094-4898-4E4F-85B3-9BCF9FE111F0}" presName="composite1" presStyleCnt="0"/>
      <dgm:spPr/>
    </dgm:pt>
    <dgm:pt modelId="{6FAEF570-2E38-4A65-810C-1BC058DD0FDE}" type="pres">
      <dgm:prSet presAssocID="{22C9E094-4898-4E4F-85B3-9BCF9FE111F0}" presName="dummyNode1" presStyleLbl="node1" presStyleIdx="0" presStyleCnt="4"/>
      <dgm:spPr/>
    </dgm:pt>
    <dgm:pt modelId="{9E66591A-F860-41F0-BDDE-366E0A94C2E8}" type="pres">
      <dgm:prSet presAssocID="{22C9E094-4898-4E4F-85B3-9BCF9FE111F0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F2B29-DBCF-4AED-8DE0-D2961F16A145}" type="pres">
      <dgm:prSet presAssocID="{22C9E094-4898-4E4F-85B3-9BCF9FE111F0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E5A8B9-2F30-4E9F-B80E-E45CCA1EC6F3}" type="pres">
      <dgm:prSet presAssocID="{22C9E094-4898-4E4F-85B3-9BCF9FE111F0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553667-EBC5-41A3-8117-8C55CF686CCB}" type="pres">
      <dgm:prSet presAssocID="{22C9E094-4898-4E4F-85B3-9BCF9FE111F0}" presName="connSite1" presStyleCnt="0"/>
      <dgm:spPr/>
    </dgm:pt>
    <dgm:pt modelId="{E4536C63-D04C-4C0A-B1AC-26B54B48C9ED}" type="pres">
      <dgm:prSet presAssocID="{778F2708-F4A9-4B4F-932F-CADF7604C1E4}" presName="Name9" presStyleLbl="sibTrans2D1" presStyleIdx="0" presStyleCnt="3"/>
      <dgm:spPr/>
    </dgm:pt>
    <dgm:pt modelId="{64C693BB-FE55-4547-9B6F-8D6D726CAEA9}" type="pres">
      <dgm:prSet presAssocID="{F3FA68A8-5DE9-4EA1-9AB7-67597E99F7A7}" presName="composite2" presStyleCnt="0"/>
      <dgm:spPr/>
    </dgm:pt>
    <dgm:pt modelId="{F395DD25-42E4-4476-A64D-47B78E949DE5}" type="pres">
      <dgm:prSet presAssocID="{F3FA68A8-5DE9-4EA1-9AB7-67597E99F7A7}" presName="dummyNode2" presStyleLbl="node1" presStyleIdx="0" presStyleCnt="4"/>
      <dgm:spPr/>
    </dgm:pt>
    <dgm:pt modelId="{335AE672-2BC9-40D8-9DE9-15A2338B13A9}" type="pres">
      <dgm:prSet presAssocID="{F3FA68A8-5DE9-4EA1-9AB7-67597E99F7A7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75E52-50CB-4F6B-B132-A3256EE2B0E5}" type="pres">
      <dgm:prSet presAssocID="{F3FA68A8-5DE9-4EA1-9AB7-67597E99F7A7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FF16D-E468-4D37-8973-2DB2EAF85B67}" type="pres">
      <dgm:prSet presAssocID="{F3FA68A8-5DE9-4EA1-9AB7-67597E99F7A7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C9B4D-AFF1-4300-9B2B-99190D489EF6}" type="pres">
      <dgm:prSet presAssocID="{F3FA68A8-5DE9-4EA1-9AB7-67597E99F7A7}" presName="connSite2" presStyleCnt="0"/>
      <dgm:spPr/>
    </dgm:pt>
    <dgm:pt modelId="{C95B669E-1807-4AA3-98A1-A8728D57C2C7}" type="pres">
      <dgm:prSet presAssocID="{78D1B6B3-05D9-49F0-904B-C3CF1F0406FB}" presName="Name18" presStyleLbl="sibTrans2D1" presStyleIdx="1" presStyleCnt="3"/>
      <dgm:spPr/>
    </dgm:pt>
    <dgm:pt modelId="{78DEE361-8254-41E3-A7F3-92E4526EAAD6}" type="pres">
      <dgm:prSet presAssocID="{E29A2492-9359-421B-95D0-112FCDCED272}" presName="composite1" presStyleCnt="0"/>
      <dgm:spPr/>
    </dgm:pt>
    <dgm:pt modelId="{4DCE4455-1550-48DD-964B-D3715C4FE4E1}" type="pres">
      <dgm:prSet presAssocID="{E29A2492-9359-421B-95D0-112FCDCED272}" presName="dummyNode1" presStyleLbl="node1" presStyleIdx="1" presStyleCnt="4"/>
      <dgm:spPr/>
    </dgm:pt>
    <dgm:pt modelId="{99461658-3001-464A-BA68-F51873BC7130}" type="pres">
      <dgm:prSet presAssocID="{E29A2492-9359-421B-95D0-112FCDCED272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72DC5-AA18-432E-A368-14AC849EA3BE}" type="pres">
      <dgm:prSet presAssocID="{E29A2492-9359-421B-95D0-112FCDCED272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FC3A8-661E-41E8-B79F-1EA5926A51C5}" type="pres">
      <dgm:prSet presAssocID="{E29A2492-9359-421B-95D0-112FCDCED272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FD9B285C-FC1B-4AED-8B1E-76DC4C9F68C4}" type="pres">
      <dgm:prSet presAssocID="{E29A2492-9359-421B-95D0-112FCDCED272}" presName="connSite1" presStyleCnt="0"/>
      <dgm:spPr/>
    </dgm:pt>
    <dgm:pt modelId="{CFCACBD0-A32E-4EC1-B16C-4AB26315F19F}" type="pres">
      <dgm:prSet presAssocID="{86337EDD-B11E-424F-B565-ECAEBDCB015E}" presName="Name9" presStyleLbl="sibTrans2D1" presStyleIdx="2" presStyleCnt="3"/>
      <dgm:spPr/>
    </dgm:pt>
    <dgm:pt modelId="{F2F3CC6E-68B3-45E7-8ECB-8FE894940181}" type="pres">
      <dgm:prSet presAssocID="{1BEBD129-E745-4A9D-9514-737C2968FD50}" presName="composite2" presStyleCnt="0"/>
      <dgm:spPr/>
    </dgm:pt>
    <dgm:pt modelId="{ECCFE97D-6DE0-4180-BACB-88D670AEC4E1}" type="pres">
      <dgm:prSet presAssocID="{1BEBD129-E745-4A9D-9514-737C2968FD50}" presName="dummyNode2" presStyleLbl="node1" presStyleIdx="2" presStyleCnt="4"/>
      <dgm:spPr/>
    </dgm:pt>
    <dgm:pt modelId="{C1D339B4-DF39-4103-9569-05A2D87FAF90}" type="pres">
      <dgm:prSet presAssocID="{1BEBD129-E745-4A9D-9514-737C2968FD50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2C913-D6C8-4B43-BCD8-4A6C47C7FF27}" type="pres">
      <dgm:prSet presAssocID="{1BEBD129-E745-4A9D-9514-737C2968FD50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7B868-E034-44F8-B2FA-32484AC16A2F}" type="pres">
      <dgm:prSet presAssocID="{1BEBD129-E745-4A9D-9514-737C2968FD50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340DD-AC5F-40FD-883F-C6164215A403}" type="pres">
      <dgm:prSet presAssocID="{1BEBD129-E745-4A9D-9514-737C2968FD50}" presName="connSite2" presStyleCnt="0"/>
      <dgm:spPr/>
    </dgm:pt>
  </dgm:ptLst>
  <dgm:cxnLst>
    <dgm:cxn modelId="{1255FB1D-A606-4D87-9D3B-2B2574160376}" type="presOf" srcId="{15EF25D2-4A56-4473-A91E-02619651F685}" destId="{335AE672-2BC9-40D8-9DE9-15A2338B13A9}" srcOrd="0" destOrd="0" presId="urn:microsoft.com/office/officeart/2005/8/layout/hProcess4"/>
    <dgm:cxn modelId="{521CCE9A-81DA-468B-A00A-544FCF467005}" type="presOf" srcId="{16E1230E-7199-4A9A-A511-4CBA9385AF7F}" destId="{9E66591A-F860-41F0-BDDE-366E0A94C2E8}" srcOrd="0" destOrd="1" presId="urn:microsoft.com/office/officeart/2005/8/layout/hProcess4"/>
    <dgm:cxn modelId="{D7B8A140-C266-4974-BE8A-FD5D02560006}" type="presOf" srcId="{16E1230E-7199-4A9A-A511-4CBA9385AF7F}" destId="{394F2B29-DBCF-4AED-8DE0-D2961F16A145}" srcOrd="1" destOrd="1" presId="urn:microsoft.com/office/officeart/2005/8/layout/hProcess4"/>
    <dgm:cxn modelId="{CE6574F6-441B-4BC8-90A4-23128CEEE597}" type="presOf" srcId="{15EF25D2-4A56-4473-A91E-02619651F685}" destId="{31475E52-50CB-4F6B-B132-A3256EE2B0E5}" srcOrd="1" destOrd="0" presId="urn:microsoft.com/office/officeart/2005/8/layout/hProcess4"/>
    <dgm:cxn modelId="{C1B56F7E-F05F-49C6-9F61-781D08CD85CE}" type="presOf" srcId="{1BEBD129-E745-4A9D-9514-737C2968FD50}" destId="{AB17B868-E034-44F8-B2FA-32484AC16A2F}" srcOrd="0" destOrd="0" presId="urn:microsoft.com/office/officeart/2005/8/layout/hProcess4"/>
    <dgm:cxn modelId="{7F79A008-3FE7-488A-846B-69D7743EBDB3}" srcId="{22C9E094-4898-4E4F-85B3-9BCF9FE111F0}" destId="{23A12555-8F4B-4BC1-BFD1-66B7438526B9}" srcOrd="0" destOrd="0" parTransId="{51A53DD2-8C3D-4E57-B0F2-16FDDE097185}" sibTransId="{C5306358-B162-4D4B-A82A-7D7AD4745B72}"/>
    <dgm:cxn modelId="{7C802D76-A901-421E-9B6F-940A9D70BF57}" srcId="{E29A2492-9359-421B-95D0-112FCDCED272}" destId="{752CAC77-1B7D-4A16-8C8D-CE31BC567B9D}" srcOrd="0" destOrd="0" parTransId="{EB4DD5FC-6C15-418A-A3C3-EE9CE3D54C9F}" sibTransId="{93F66479-E602-4451-9D45-28AC9604AD41}"/>
    <dgm:cxn modelId="{63F43BC9-D099-4C80-9F76-2D747C73C04A}" srcId="{1BEBD129-E745-4A9D-9514-737C2968FD50}" destId="{17CF127F-5472-45BB-9E78-966415DA6405}" srcOrd="0" destOrd="0" parTransId="{BEFC908F-DDB3-415E-AEAE-802E59C8A0E1}" sibTransId="{1FFF8C08-94D1-42DC-BD8A-62791B1835BC}"/>
    <dgm:cxn modelId="{815744E6-3E7D-4F05-9834-8CA62326D50C}" srcId="{22C9E094-4898-4E4F-85B3-9BCF9FE111F0}" destId="{0AF19D5A-79A3-40C3-B443-B33D3B419228}" srcOrd="2" destOrd="0" parTransId="{5798DC6A-7A86-4802-AF52-52E8011649F1}" sibTransId="{C06D11B7-C2C8-4B8A-93D9-676ED2D39BB9}"/>
    <dgm:cxn modelId="{0E86850B-7E45-491E-98EA-5A1534879B48}" type="presOf" srcId="{752CAC77-1B7D-4A16-8C8D-CE31BC567B9D}" destId="{3F772DC5-AA18-432E-A368-14AC849EA3BE}" srcOrd="1" destOrd="0" presId="urn:microsoft.com/office/officeart/2005/8/layout/hProcess4"/>
    <dgm:cxn modelId="{96A73DB1-2420-4292-A7D0-003F11E446B2}" type="presOf" srcId="{23A12555-8F4B-4BC1-BFD1-66B7438526B9}" destId="{394F2B29-DBCF-4AED-8DE0-D2961F16A145}" srcOrd="1" destOrd="0" presId="urn:microsoft.com/office/officeart/2005/8/layout/hProcess4"/>
    <dgm:cxn modelId="{D9C05285-B768-4BFC-BD7E-3E6BFDE918BE}" type="presOf" srcId="{7E550C28-F125-47A3-9766-469DF52252F9}" destId="{9E66591A-F860-41F0-BDDE-366E0A94C2E8}" srcOrd="0" destOrd="3" presId="urn:microsoft.com/office/officeart/2005/8/layout/hProcess4"/>
    <dgm:cxn modelId="{C5493C08-E06E-41D7-8C28-7536E5E0711A}" type="presOf" srcId="{78D1B6B3-05D9-49F0-904B-C3CF1F0406FB}" destId="{C95B669E-1807-4AA3-98A1-A8728D57C2C7}" srcOrd="0" destOrd="0" presId="urn:microsoft.com/office/officeart/2005/8/layout/hProcess4"/>
    <dgm:cxn modelId="{99274D70-F2C8-40C7-808F-6AC0414E5469}" srcId="{F3FA68A8-5DE9-4EA1-9AB7-67597E99F7A7}" destId="{15EF25D2-4A56-4473-A91E-02619651F685}" srcOrd="0" destOrd="0" parTransId="{D149AD2F-3B07-40A1-B2CE-D069A7A681A0}" sibTransId="{A9D27F4E-826B-4603-BB69-B35B9D884B6B}"/>
    <dgm:cxn modelId="{9B1A11A8-6D66-4D34-BE07-26D1FA8C96BF}" srcId="{22C9E094-4898-4E4F-85B3-9BCF9FE111F0}" destId="{7E550C28-F125-47A3-9766-469DF52252F9}" srcOrd="3" destOrd="0" parTransId="{E9D0C25A-CE47-4AAE-B07A-1E2E97E474D1}" sibTransId="{1AA25794-BBD5-4584-99BE-C3F50A49E62A}"/>
    <dgm:cxn modelId="{4D1FD16E-83E6-4742-8EAE-B8A371473D44}" type="presOf" srcId="{17CF127F-5472-45BB-9E78-966415DA6405}" destId="{66D2C913-D6C8-4B43-BCD8-4A6C47C7FF27}" srcOrd="1" destOrd="0" presId="urn:microsoft.com/office/officeart/2005/8/layout/hProcess4"/>
    <dgm:cxn modelId="{B943210D-EADB-46EC-829E-7664F1881F74}" type="presOf" srcId="{0AF19D5A-79A3-40C3-B443-B33D3B419228}" destId="{9E66591A-F860-41F0-BDDE-366E0A94C2E8}" srcOrd="0" destOrd="2" presId="urn:microsoft.com/office/officeart/2005/8/layout/hProcess4"/>
    <dgm:cxn modelId="{E99D4C9A-5DE9-4EF7-8811-1F71813BF6E1}" type="presOf" srcId="{F3FA68A8-5DE9-4EA1-9AB7-67597E99F7A7}" destId="{DB5FF16D-E468-4D37-8973-2DB2EAF85B67}" srcOrd="0" destOrd="0" presId="urn:microsoft.com/office/officeart/2005/8/layout/hProcess4"/>
    <dgm:cxn modelId="{AE5CD824-76AA-4DD6-BC5F-5DD9CEDC4194}" srcId="{66485F72-B3E6-4C6B-BFB9-9B7B9ABE6250}" destId="{E29A2492-9359-421B-95D0-112FCDCED272}" srcOrd="2" destOrd="0" parTransId="{3CB89B26-B08E-4B8F-A7B2-8CA4E53FF76B}" sibTransId="{86337EDD-B11E-424F-B565-ECAEBDCB015E}"/>
    <dgm:cxn modelId="{3F8C4AB1-E41D-4B03-A649-2DF7657BB7E5}" srcId="{66485F72-B3E6-4C6B-BFB9-9B7B9ABE6250}" destId="{F3FA68A8-5DE9-4EA1-9AB7-67597E99F7A7}" srcOrd="1" destOrd="0" parTransId="{34131C55-0977-4757-8D86-4DBCC9DD3AE1}" sibTransId="{78D1B6B3-05D9-49F0-904B-C3CF1F0406FB}"/>
    <dgm:cxn modelId="{20EFA4A8-B7C1-4347-B91D-045E8E460CA2}" type="presOf" srcId="{778F2708-F4A9-4B4F-932F-CADF7604C1E4}" destId="{E4536C63-D04C-4C0A-B1AC-26B54B48C9ED}" srcOrd="0" destOrd="0" presId="urn:microsoft.com/office/officeart/2005/8/layout/hProcess4"/>
    <dgm:cxn modelId="{EBBED8E9-8984-461B-97AE-AF4433257FDE}" type="presOf" srcId="{66485F72-B3E6-4C6B-BFB9-9B7B9ABE6250}" destId="{7E6789B2-7E8E-4912-BEEF-953E8263AED8}" srcOrd="0" destOrd="0" presId="urn:microsoft.com/office/officeart/2005/8/layout/hProcess4"/>
    <dgm:cxn modelId="{C29922FF-0067-40BE-901C-BDF806CAEDB9}" type="presOf" srcId="{86337EDD-B11E-424F-B565-ECAEBDCB015E}" destId="{CFCACBD0-A32E-4EC1-B16C-4AB26315F19F}" srcOrd="0" destOrd="0" presId="urn:microsoft.com/office/officeart/2005/8/layout/hProcess4"/>
    <dgm:cxn modelId="{4A4DD1E3-D691-492E-8F90-5BD5D40E77DB}" srcId="{66485F72-B3E6-4C6B-BFB9-9B7B9ABE6250}" destId="{1BEBD129-E745-4A9D-9514-737C2968FD50}" srcOrd="3" destOrd="0" parTransId="{90771046-52EC-4AF6-8FBD-7B35F028BA69}" sibTransId="{C175DCCC-7B32-4B05-97B1-FC108B11B050}"/>
    <dgm:cxn modelId="{A903D9AC-0706-44D6-89B6-6FBA2240D6E1}" type="presOf" srcId="{22C9E094-4898-4E4F-85B3-9BCF9FE111F0}" destId="{3DE5A8B9-2F30-4E9F-B80E-E45CCA1EC6F3}" srcOrd="0" destOrd="0" presId="urn:microsoft.com/office/officeart/2005/8/layout/hProcess4"/>
    <dgm:cxn modelId="{7B418079-F649-4BCD-B975-7035A24D15F1}" type="presOf" srcId="{752CAC77-1B7D-4A16-8C8D-CE31BC567B9D}" destId="{99461658-3001-464A-BA68-F51873BC7130}" srcOrd="0" destOrd="0" presId="urn:microsoft.com/office/officeart/2005/8/layout/hProcess4"/>
    <dgm:cxn modelId="{18595CD8-15BE-47CA-AC32-8DB6B20E1F71}" srcId="{66485F72-B3E6-4C6B-BFB9-9B7B9ABE6250}" destId="{22C9E094-4898-4E4F-85B3-9BCF9FE111F0}" srcOrd="0" destOrd="0" parTransId="{1538121D-E8BA-4C85-B2C7-1A8131794B47}" sibTransId="{778F2708-F4A9-4B4F-932F-CADF7604C1E4}"/>
    <dgm:cxn modelId="{718BEB1E-AAAB-4C90-924D-9E0C2B803A71}" type="presOf" srcId="{E29A2492-9359-421B-95D0-112FCDCED272}" destId="{B79FC3A8-661E-41E8-B79F-1EA5926A51C5}" srcOrd="0" destOrd="0" presId="urn:microsoft.com/office/officeart/2005/8/layout/hProcess4"/>
    <dgm:cxn modelId="{28B3243E-3D34-4C7E-88EE-5867E7A98D40}" type="presOf" srcId="{7E550C28-F125-47A3-9766-469DF52252F9}" destId="{394F2B29-DBCF-4AED-8DE0-D2961F16A145}" srcOrd="1" destOrd="3" presId="urn:microsoft.com/office/officeart/2005/8/layout/hProcess4"/>
    <dgm:cxn modelId="{BE2EEBAB-DEB7-4818-8C82-94B3DB71E285}" type="presOf" srcId="{0AF19D5A-79A3-40C3-B443-B33D3B419228}" destId="{394F2B29-DBCF-4AED-8DE0-D2961F16A145}" srcOrd="1" destOrd="2" presId="urn:microsoft.com/office/officeart/2005/8/layout/hProcess4"/>
    <dgm:cxn modelId="{0707C0B8-8485-4C7B-86A0-9F114A2F45C3}" type="presOf" srcId="{17CF127F-5472-45BB-9E78-966415DA6405}" destId="{C1D339B4-DF39-4103-9569-05A2D87FAF90}" srcOrd="0" destOrd="0" presId="urn:microsoft.com/office/officeart/2005/8/layout/hProcess4"/>
    <dgm:cxn modelId="{2C5E15B8-4728-4030-B580-8FB6F67923E1}" srcId="{22C9E094-4898-4E4F-85B3-9BCF9FE111F0}" destId="{16E1230E-7199-4A9A-A511-4CBA9385AF7F}" srcOrd="1" destOrd="0" parTransId="{60FE77BD-5030-4A43-880D-51BC9B5438BA}" sibTransId="{DC77E76B-EDF1-4CDD-82D9-4D3263AD411D}"/>
    <dgm:cxn modelId="{62061979-FBCF-4A78-98D3-DA963EB9E886}" type="presOf" srcId="{23A12555-8F4B-4BC1-BFD1-66B7438526B9}" destId="{9E66591A-F860-41F0-BDDE-366E0A94C2E8}" srcOrd="0" destOrd="0" presId="urn:microsoft.com/office/officeart/2005/8/layout/hProcess4"/>
    <dgm:cxn modelId="{22719880-8566-46BB-80BD-9A31856B5AA1}" type="presParOf" srcId="{7E6789B2-7E8E-4912-BEEF-953E8263AED8}" destId="{62644B12-DE33-4C0F-ACF3-0C68BE1B6173}" srcOrd="0" destOrd="0" presId="urn:microsoft.com/office/officeart/2005/8/layout/hProcess4"/>
    <dgm:cxn modelId="{2F906112-F0B6-46E8-A1A0-D0827A28F0EF}" type="presParOf" srcId="{7E6789B2-7E8E-4912-BEEF-953E8263AED8}" destId="{054B5698-850D-4FE0-B074-E97A2326772C}" srcOrd="1" destOrd="0" presId="urn:microsoft.com/office/officeart/2005/8/layout/hProcess4"/>
    <dgm:cxn modelId="{D5A0B285-AE52-47BA-B8D7-EF4810635ABD}" type="presParOf" srcId="{7E6789B2-7E8E-4912-BEEF-953E8263AED8}" destId="{A8D82DD4-6A18-4D1F-9DDF-CBB8711F2BE6}" srcOrd="2" destOrd="0" presId="urn:microsoft.com/office/officeart/2005/8/layout/hProcess4"/>
    <dgm:cxn modelId="{567406F5-FBBE-46E7-954C-A42B6FFA3666}" type="presParOf" srcId="{A8D82DD4-6A18-4D1F-9DDF-CBB8711F2BE6}" destId="{091184FD-1452-4A61-BCE1-03CE24C7F6B2}" srcOrd="0" destOrd="0" presId="urn:microsoft.com/office/officeart/2005/8/layout/hProcess4"/>
    <dgm:cxn modelId="{D16DFFFA-76C5-466C-9865-D57EFD89E2F9}" type="presParOf" srcId="{091184FD-1452-4A61-BCE1-03CE24C7F6B2}" destId="{6FAEF570-2E38-4A65-810C-1BC058DD0FDE}" srcOrd="0" destOrd="0" presId="urn:microsoft.com/office/officeart/2005/8/layout/hProcess4"/>
    <dgm:cxn modelId="{D1D956C2-2ABE-49D3-8D44-99DA029E11F3}" type="presParOf" srcId="{091184FD-1452-4A61-BCE1-03CE24C7F6B2}" destId="{9E66591A-F860-41F0-BDDE-366E0A94C2E8}" srcOrd="1" destOrd="0" presId="urn:microsoft.com/office/officeart/2005/8/layout/hProcess4"/>
    <dgm:cxn modelId="{18D5EED1-6092-4459-8B86-2F245D8A7F5C}" type="presParOf" srcId="{091184FD-1452-4A61-BCE1-03CE24C7F6B2}" destId="{394F2B29-DBCF-4AED-8DE0-D2961F16A145}" srcOrd="2" destOrd="0" presId="urn:microsoft.com/office/officeart/2005/8/layout/hProcess4"/>
    <dgm:cxn modelId="{15D74232-3AB6-489C-B0D3-0FD210B99491}" type="presParOf" srcId="{091184FD-1452-4A61-BCE1-03CE24C7F6B2}" destId="{3DE5A8B9-2F30-4E9F-B80E-E45CCA1EC6F3}" srcOrd="3" destOrd="0" presId="urn:microsoft.com/office/officeart/2005/8/layout/hProcess4"/>
    <dgm:cxn modelId="{391D4513-B25E-4499-ACD8-D54516736797}" type="presParOf" srcId="{091184FD-1452-4A61-BCE1-03CE24C7F6B2}" destId="{2C553667-EBC5-41A3-8117-8C55CF686CCB}" srcOrd="4" destOrd="0" presId="urn:microsoft.com/office/officeart/2005/8/layout/hProcess4"/>
    <dgm:cxn modelId="{11FE7D7C-3D68-4C9F-9F18-EB2D97F7DA09}" type="presParOf" srcId="{A8D82DD4-6A18-4D1F-9DDF-CBB8711F2BE6}" destId="{E4536C63-D04C-4C0A-B1AC-26B54B48C9ED}" srcOrd="1" destOrd="0" presId="urn:microsoft.com/office/officeart/2005/8/layout/hProcess4"/>
    <dgm:cxn modelId="{3348F303-4045-4C99-83B7-236C394620EE}" type="presParOf" srcId="{A8D82DD4-6A18-4D1F-9DDF-CBB8711F2BE6}" destId="{64C693BB-FE55-4547-9B6F-8D6D726CAEA9}" srcOrd="2" destOrd="0" presId="urn:microsoft.com/office/officeart/2005/8/layout/hProcess4"/>
    <dgm:cxn modelId="{364504D0-9A4A-4958-AFA2-6923826A434A}" type="presParOf" srcId="{64C693BB-FE55-4547-9B6F-8D6D726CAEA9}" destId="{F395DD25-42E4-4476-A64D-47B78E949DE5}" srcOrd="0" destOrd="0" presId="urn:microsoft.com/office/officeart/2005/8/layout/hProcess4"/>
    <dgm:cxn modelId="{13CBFF81-E385-49C7-B4BD-FFD69D605938}" type="presParOf" srcId="{64C693BB-FE55-4547-9B6F-8D6D726CAEA9}" destId="{335AE672-2BC9-40D8-9DE9-15A2338B13A9}" srcOrd="1" destOrd="0" presId="urn:microsoft.com/office/officeart/2005/8/layout/hProcess4"/>
    <dgm:cxn modelId="{87439BDE-3899-47BA-B464-032C579FB6EC}" type="presParOf" srcId="{64C693BB-FE55-4547-9B6F-8D6D726CAEA9}" destId="{31475E52-50CB-4F6B-B132-A3256EE2B0E5}" srcOrd="2" destOrd="0" presId="urn:microsoft.com/office/officeart/2005/8/layout/hProcess4"/>
    <dgm:cxn modelId="{6FA958C5-F586-41CC-9066-F09238ADC900}" type="presParOf" srcId="{64C693BB-FE55-4547-9B6F-8D6D726CAEA9}" destId="{DB5FF16D-E468-4D37-8973-2DB2EAF85B67}" srcOrd="3" destOrd="0" presId="urn:microsoft.com/office/officeart/2005/8/layout/hProcess4"/>
    <dgm:cxn modelId="{3540D68F-DACF-4AE7-AFA1-43681059E3E6}" type="presParOf" srcId="{64C693BB-FE55-4547-9B6F-8D6D726CAEA9}" destId="{1A6C9B4D-AFF1-4300-9B2B-99190D489EF6}" srcOrd="4" destOrd="0" presId="urn:microsoft.com/office/officeart/2005/8/layout/hProcess4"/>
    <dgm:cxn modelId="{48CF617B-15AC-46E6-B4B4-FAB2795850F5}" type="presParOf" srcId="{A8D82DD4-6A18-4D1F-9DDF-CBB8711F2BE6}" destId="{C95B669E-1807-4AA3-98A1-A8728D57C2C7}" srcOrd="3" destOrd="0" presId="urn:microsoft.com/office/officeart/2005/8/layout/hProcess4"/>
    <dgm:cxn modelId="{8593A5B6-2EB5-4D61-A25A-CBAF488DE0DB}" type="presParOf" srcId="{A8D82DD4-6A18-4D1F-9DDF-CBB8711F2BE6}" destId="{78DEE361-8254-41E3-A7F3-92E4526EAAD6}" srcOrd="4" destOrd="0" presId="urn:microsoft.com/office/officeart/2005/8/layout/hProcess4"/>
    <dgm:cxn modelId="{AB230F59-46F2-40A2-8D87-B637BCB8239E}" type="presParOf" srcId="{78DEE361-8254-41E3-A7F3-92E4526EAAD6}" destId="{4DCE4455-1550-48DD-964B-D3715C4FE4E1}" srcOrd="0" destOrd="0" presId="urn:microsoft.com/office/officeart/2005/8/layout/hProcess4"/>
    <dgm:cxn modelId="{F1C246C3-5F64-4FD3-881E-B4D49F341783}" type="presParOf" srcId="{78DEE361-8254-41E3-A7F3-92E4526EAAD6}" destId="{99461658-3001-464A-BA68-F51873BC7130}" srcOrd="1" destOrd="0" presId="urn:microsoft.com/office/officeart/2005/8/layout/hProcess4"/>
    <dgm:cxn modelId="{8B8D0979-57BA-43D5-B6C0-E363897CE5C9}" type="presParOf" srcId="{78DEE361-8254-41E3-A7F3-92E4526EAAD6}" destId="{3F772DC5-AA18-432E-A368-14AC849EA3BE}" srcOrd="2" destOrd="0" presId="urn:microsoft.com/office/officeart/2005/8/layout/hProcess4"/>
    <dgm:cxn modelId="{7F6EC332-F7AE-44B1-9504-6F3AB26B3C36}" type="presParOf" srcId="{78DEE361-8254-41E3-A7F3-92E4526EAAD6}" destId="{B79FC3A8-661E-41E8-B79F-1EA5926A51C5}" srcOrd="3" destOrd="0" presId="urn:microsoft.com/office/officeart/2005/8/layout/hProcess4"/>
    <dgm:cxn modelId="{9567AC87-E999-4BA9-9F5E-DFD598C30898}" type="presParOf" srcId="{78DEE361-8254-41E3-A7F3-92E4526EAAD6}" destId="{FD9B285C-FC1B-4AED-8B1E-76DC4C9F68C4}" srcOrd="4" destOrd="0" presId="urn:microsoft.com/office/officeart/2005/8/layout/hProcess4"/>
    <dgm:cxn modelId="{C5AD994C-D120-4408-A587-F636BB367DEE}" type="presParOf" srcId="{A8D82DD4-6A18-4D1F-9DDF-CBB8711F2BE6}" destId="{CFCACBD0-A32E-4EC1-B16C-4AB26315F19F}" srcOrd="5" destOrd="0" presId="urn:microsoft.com/office/officeart/2005/8/layout/hProcess4"/>
    <dgm:cxn modelId="{B19BB9F3-156F-4136-8E46-38C09D8B57C5}" type="presParOf" srcId="{A8D82DD4-6A18-4D1F-9DDF-CBB8711F2BE6}" destId="{F2F3CC6E-68B3-45E7-8ECB-8FE894940181}" srcOrd="6" destOrd="0" presId="urn:microsoft.com/office/officeart/2005/8/layout/hProcess4"/>
    <dgm:cxn modelId="{E1BA637E-3444-4E8E-9BA3-3F5DE342B142}" type="presParOf" srcId="{F2F3CC6E-68B3-45E7-8ECB-8FE894940181}" destId="{ECCFE97D-6DE0-4180-BACB-88D670AEC4E1}" srcOrd="0" destOrd="0" presId="urn:microsoft.com/office/officeart/2005/8/layout/hProcess4"/>
    <dgm:cxn modelId="{B037A409-EB49-49B3-810C-6FAD67836D33}" type="presParOf" srcId="{F2F3CC6E-68B3-45E7-8ECB-8FE894940181}" destId="{C1D339B4-DF39-4103-9569-05A2D87FAF90}" srcOrd="1" destOrd="0" presId="urn:microsoft.com/office/officeart/2005/8/layout/hProcess4"/>
    <dgm:cxn modelId="{73A46EF3-9DA2-4104-BF4A-603C47BFB40D}" type="presParOf" srcId="{F2F3CC6E-68B3-45E7-8ECB-8FE894940181}" destId="{66D2C913-D6C8-4B43-BCD8-4A6C47C7FF27}" srcOrd="2" destOrd="0" presId="urn:microsoft.com/office/officeart/2005/8/layout/hProcess4"/>
    <dgm:cxn modelId="{596FFDD2-06CB-416A-BEA6-C7451FD74C44}" type="presParOf" srcId="{F2F3CC6E-68B3-45E7-8ECB-8FE894940181}" destId="{AB17B868-E034-44F8-B2FA-32484AC16A2F}" srcOrd="3" destOrd="0" presId="urn:microsoft.com/office/officeart/2005/8/layout/hProcess4"/>
    <dgm:cxn modelId="{4EEFD274-07F9-41F5-BA5F-5DCA964B7EB8}" type="presParOf" srcId="{F2F3CC6E-68B3-45E7-8ECB-8FE894940181}" destId="{E1B340DD-AC5F-40FD-883F-C6164215A40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6591A-F860-41F0-BDDE-366E0A94C2E8}">
      <dsp:nvSpPr>
        <dsp:cNvPr id="0" name=""/>
        <dsp:cNvSpPr/>
      </dsp:nvSpPr>
      <dsp:spPr>
        <a:xfrm>
          <a:off x="4916" y="1887378"/>
          <a:ext cx="1993122" cy="164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Initial Conditions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Forces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Moments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Inertia &amp; Mass</a:t>
          </a:r>
          <a:endParaRPr lang="en-US" sz="1600" kern="1200" dirty="0"/>
        </a:p>
      </dsp:txBody>
      <dsp:txXfrm>
        <a:off x="42747" y="1925209"/>
        <a:ext cx="1917460" cy="1215980"/>
      </dsp:txXfrm>
    </dsp:sp>
    <dsp:sp modelId="{E4536C63-D04C-4C0A-B1AC-26B54B48C9ED}">
      <dsp:nvSpPr>
        <dsp:cNvPr id="0" name=""/>
        <dsp:cNvSpPr/>
      </dsp:nvSpPr>
      <dsp:spPr>
        <a:xfrm>
          <a:off x="1133325" y="2308811"/>
          <a:ext cx="2153866" cy="2153866"/>
        </a:xfrm>
        <a:prstGeom prst="leftCircularArrow">
          <a:avLst>
            <a:gd name="adj1" fmla="val 2951"/>
            <a:gd name="adj2" fmla="val 361384"/>
            <a:gd name="adj3" fmla="val 2136895"/>
            <a:gd name="adj4" fmla="val 9024489"/>
            <a:gd name="adj5" fmla="val 34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E5A8B9-2F30-4E9F-B80E-E45CCA1EC6F3}">
      <dsp:nvSpPr>
        <dsp:cNvPr id="0" name=""/>
        <dsp:cNvSpPr/>
      </dsp:nvSpPr>
      <dsp:spPr>
        <a:xfrm>
          <a:off x="447832" y="3179021"/>
          <a:ext cx="1771664" cy="704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6DOF</a:t>
          </a:r>
          <a:endParaRPr lang="en-US" sz="2100" kern="1200" dirty="0"/>
        </a:p>
      </dsp:txBody>
      <dsp:txXfrm>
        <a:off x="468467" y="3199656"/>
        <a:ext cx="1730394" cy="663262"/>
      </dsp:txXfrm>
    </dsp:sp>
    <dsp:sp modelId="{335AE672-2BC9-40D8-9DE9-15A2338B13A9}">
      <dsp:nvSpPr>
        <dsp:cNvPr id="0" name=""/>
        <dsp:cNvSpPr/>
      </dsp:nvSpPr>
      <dsp:spPr>
        <a:xfrm>
          <a:off x="2522134" y="1887378"/>
          <a:ext cx="1993122" cy="164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Evaluation of 12 equation for given set of inputs</a:t>
          </a:r>
          <a:endParaRPr lang="en-US" sz="1600" kern="1200" dirty="0"/>
        </a:p>
      </dsp:txBody>
      <dsp:txXfrm>
        <a:off x="2559965" y="2277476"/>
        <a:ext cx="1917460" cy="1215980"/>
      </dsp:txXfrm>
    </dsp:sp>
    <dsp:sp modelId="{C95B669E-1807-4AA3-98A1-A8728D57C2C7}">
      <dsp:nvSpPr>
        <dsp:cNvPr id="0" name=""/>
        <dsp:cNvSpPr/>
      </dsp:nvSpPr>
      <dsp:spPr>
        <a:xfrm>
          <a:off x="3633934" y="891532"/>
          <a:ext cx="2408543" cy="2408543"/>
        </a:xfrm>
        <a:prstGeom prst="circularArrow">
          <a:avLst>
            <a:gd name="adj1" fmla="val 2639"/>
            <a:gd name="adj2" fmla="val 320823"/>
            <a:gd name="adj3" fmla="val 19503666"/>
            <a:gd name="adj4" fmla="val 12575511"/>
            <a:gd name="adj5" fmla="val 307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5FF16D-E468-4D37-8973-2DB2EAF85B67}">
      <dsp:nvSpPr>
        <dsp:cNvPr id="0" name=""/>
        <dsp:cNvSpPr/>
      </dsp:nvSpPr>
      <dsp:spPr>
        <a:xfrm>
          <a:off x="2965050" y="1535112"/>
          <a:ext cx="1771664" cy="704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Runge-Kutta4</a:t>
          </a:r>
          <a:endParaRPr lang="en-US" sz="2100" kern="1200" dirty="0"/>
        </a:p>
      </dsp:txBody>
      <dsp:txXfrm>
        <a:off x="2985685" y="1555747"/>
        <a:ext cx="1730394" cy="663262"/>
      </dsp:txXfrm>
    </dsp:sp>
    <dsp:sp modelId="{99461658-3001-464A-BA68-F51873BC7130}">
      <dsp:nvSpPr>
        <dsp:cNvPr id="0" name=""/>
        <dsp:cNvSpPr/>
      </dsp:nvSpPr>
      <dsp:spPr>
        <a:xfrm>
          <a:off x="5039353" y="1887378"/>
          <a:ext cx="1993122" cy="164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Appling </a:t>
          </a:r>
          <a:r>
            <a:rPr lang="en-US" sz="1600" b="1" kern="1200" dirty="0" smtClean="0"/>
            <a:t>RK4</a:t>
          </a:r>
          <a:r>
            <a:rPr lang="en-US" sz="1600" kern="1200" dirty="0" smtClean="0"/>
            <a:t> in order to evaluate the next state.</a:t>
          </a:r>
          <a:endParaRPr lang="en-US" sz="1600" kern="1200" dirty="0"/>
        </a:p>
      </dsp:txBody>
      <dsp:txXfrm>
        <a:off x="5077184" y="1925209"/>
        <a:ext cx="1917460" cy="1215980"/>
      </dsp:txXfrm>
    </dsp:sp>
    <dsp:sp modelId="{CFCACBD0-A32E-4EC1-B16C-4AB26315F19F}">
      <dsp:nvSpPr>
        <dsp:cNvPr id="0" name=""/>
        <dsp:cNvSpPr/>
      </dsp:nvSpPr>
      <dsp:spPr>
        <a:xfrm>
          <a:off x="6167762" y="2308811"/>
          <a:ext cx="2153866" cy="2153866"/>
        </a:xfrm>
        <a:prstGeom prst="leftCircularArrow">
          <a:avLst>
            <a:gd name="adj1" fmla="val 2951"/>
            <a:gd name="adj2" fmla="val 361384"/>
            <a:gd name="adj3" fmla="val 2136895"/>
            <a:gd name="adj4" fmla="val 9024489"/>
            <a:gd name="adj5" fmla="val 34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9FC3A8-661E-41E8-B79F-1EA5926A51C5}">
      <dsp:nvSpPr>
        <dsp:cNvPr id="0" name=""/>
        <dsp:cNvSpPr/>
      </dsp:nvSpPr>
      <dsp:spPr>
        <a:xfrm>
          <a:off x="5482269" y="3179021"/>
          <a:ext cx="1771664" cy="704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RBD Solver</a:t>
          </a:r>
          <a:endParaRPr lang="en-US" sz="2100" kern="1200" dirty="0"/>
        </a:p>
      </dsp:txBody>
      <dsp:txXfrm>
        <a:off x="5502904" y="3199656"/>
        <a:ext cx="1730394" cy="663262"/>
      </dsp:txXfrm>
    </dsp:sp>
    <dsp:sp modelId="{C1D339B4-DF39-4103-9569-05A2D87FAF90}">
      <dsp:nvSpPr>
        <dsp:cNvPr id="0" name=""/>
        <dsp:cNvSpPr/>
      </dsp:nvSpPr>
      <dsp:spPr>
        <a:xfrm>
          <a:off x="7556572" y="1887378"/>
          <a:ext cx="1993122" cy="164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Solving state by state using RBD Solver</a:t>
          </a:r>
          <a:endParaRPr lang="en-US" sz="1600" kern="1200" dirty="0"/>
        </a:p>
      </dsp:txBody>
      <dsp:txXfrm>
        <a:off x="7594403" y="2277476"/>
        <a:ext cx="1917460" cy="1215980"/>
      </dsp:txXfrm>
    </dsp:sp>
    <dsp:sp modelId="{AB17B868-E034-44F8-B2FA-32484AC16A2F}">
      <dsp:nvSpPr>
        <dsp:cNvPr id="0" name=""/>
        <dsp:cNvSpPr/>
      </dsp:nvSpPr>
      <dsp:spPr>
        <a:xfrm>
          <a:off x="7999488" y="1535112"/>
          <a:ext cx="1771664" cy="704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Solving</a:t>
          </a:r>
          <a:endParaRPr lang="en-US" sz="2100" kern="1200" dirty="0"/>
        </a:p>
      </dsp:txBody>
      <dsp:txXfrm>
        <a:off x="8020123" y="1555747"/>
        <a:ext cx="1730394" cy="663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0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6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73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9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6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7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CAC4-E342-49EB-B2EA-B2D0DF20F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646" y="1056223"/>
            <a:ext cx="8825658" cy="1780283"/>
          </a:xfrm>
        </p:spPr>
        <p:txBody>
          <a:bodyPr/>
          <a:lstStyle/>
          <a:p>
            <a:pPr algn="ctr"/>
            <a:r>
              <a:rPr lang="en-GB" dirty="0"/>
              <a:t>Task 1</a:t>
            </a:r>
            <a:br>
              <a:rPr lang="en-GB" dirty="0"/>
            </a:br>
            <a:r>
              <a:rPr lang="en-GB" sz="20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Autopilot literature review</a:t>
            </a:r>
            <a:r>
              <a:rPr lang="en-US" sz="1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B02E9-1EE4-4D39-96D8-BCC1EC7B5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6776" y="2228152"/>
            <a:ext cx="2978506" cy="39375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Team members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6C7291-6D19-4FDE-A4A2-BEA4FC471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82127"/>
              </p:ext>
            </p:extLst>
          </p:nvPr>
        </p:nvGraphicFramePr>
        <p:xfrm>
          <a:off x="1026366" y="2836507"/>
          <a:ext cx="9470573" cy="348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0399">
                  <a:extLst>
                    <a:ext uri="{9D8B030D-6E8A-4147-A177-3AD203B41FA5}">
                      <a16:colId xmlns:a16="http://schemas.microsoft.com/office/drawing/2014/main" val="1680013632"/>
                    </a:ext>
                  </a:extLst>
                </a:gridCol>
                <a:gridCol w="2066141">
                  <a:extLst>
                    <a:ext uri="{9D8B030D-6E8A-4147-A177-3AD203B41FA5}">
                      <a16:colId xmlns:a16="http://schemas.microsoft.com/office/drawing/2014/main" val="2355521080"/>
                    </a:ext>
                  </a:extLst>
                </a:gridCol>
                <a:gridCol w="2174033">
                  <a:extLst>
                    <a:ext uri="{9D8B030D-6E8A-4147-A177-3AD203B41FA5}">
                      <a16:colId xmlns:a16="http://schemas.microsoft.com/office/drawing/2014/main" val="3405664193"/>
                    </a:ext>
                  </a:extLst>
                </a:gridCol>
              </a:tblGrid>
              <a:tr h="580364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940226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Ahmed Hassan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23097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Ibrahim </a:t>
                      </a:r>
                      <a:r>
                        <a:rPr lang="en-US" dirty="0" err="1"/>
                        <a:t>Thabet</a:t>
                      </a:r>
                      <a:r>
                        <a:rPr lang="en-US" dirty="0"/>
                        <a:t> Allam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00530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Hatem Mohammed Saeed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24625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sv-SE" dirty="0"/>
                        <a:t>Mohamed Hassan Gad 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86977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Abd El </a:t>
                      </a:r>
                      <a:r>
                        <a:rPr lang="en-US" dirty="0" err="1"/>
                        <a:t>Mawgoud</a:t>
                      </a:r>
                      <a:r>
                        <a:rPr lang="en-US" dirty="0"/>
                        <a:t> Ghoneam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2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82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7A4A-A037-4396-A223-81C912D7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528D1-7BE8-4425-A71A-8DE698314F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9957805" cy="3416300"/>
              </a:xfrm>
            </p:spPr>
            <p:txBody>
              <a:bodyPr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Now we are dealing with an aircraft which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𝑥𝑦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𝑦𝑧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 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𝑠𝑦𝑚𝑚𝑒𝑡𝑟𝑦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𝑐𝑜𝑛𝑑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𝑞𝑟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528D1-7BE8-4425-A71A-8DE698314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9957805" cy="3416300"/>
              </a:xfrm>
              <a:blipFill>
                <a:blip r:embed="rId2"/>
                <a:stretch>
                  <a:fillRect l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9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E7EF-EF59-4E35-8669-F7CBC2EE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earth axis to body axis transformation: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𝑐𝑜𝑠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𝑠𝑖𝑛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𝑠𝑖𝑛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𝑐𝑜𝑠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</m:d>
                      <m:sSub>
                        <m:sSub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31FAF8A-903D-4F99-BDBE-5858B7ED00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5"/>
          <a:stretch/>
        </p:blipFill>
        <p:spPr bwMode="auto">
          <a:xfrm>
            <a:off x="7329721" y="2295426"/>
            <a:ext cx="3279185" cy="38547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E7EF-EF59-4E35-8669-F7CBC2EE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earth axis to body axis transformation: </a:t>
                </a:r>
              </a:p>
              <a:p>
                <a:pPr marL="0" indent="0"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F238A4-3292-4859-8290-4A4B48141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646" y="2372074"/>
            <a:ext cx="3360861" cy="3945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5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E7EF-EF59-4E35-8669-F7CBC2EE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earth axis to body axis transformation: </a:t>
                </a:r>
              </a:p>
              <a:p>
                <a:pPr marL="0" indent="0"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6CDEA19-1749-477C-8189-FD4CF79994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03" y="2475864"/>
            <a:ext cx="4240063" cy="4095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582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733E-8608-4D33-BAE7-13DBBF46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dirty="0">
                <a:solidFill>
                  <a:srgbClr val="EBEBEB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Flight Mechanics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E849A-B94C-4714-AFFA-06E44C576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Let’s apply the above transformation on the gravitational force of the airplane as following:</a:t>
                </a:r>
              </a:p>
              <a:p>
                <a:pPr marL="0" marR="0" indent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𝐺𝑟𝑎𝑣𝑖𝑡𝑦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𝑚𝑔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𝐺𝑟𝑎𝑣𝑖𝑡𝑦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𝑚𝑔𝑠𝑖𝑛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𝑚𝑔𝑠𝑖𝑛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𝑐𝑜𝑠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𝑚𝑔𝑠𝑖𝑛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𝑐𝑜𝑠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E849A-B94C-4714-AFFA-06E44C576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E0F6117-0D32-4B7E-A24D-CBFBA73070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1"/>
          <a:stretch/>
        </p:blipFill>
        <p:spPr bwMode="auto">
          <a:xfrm>
            <a:off x="9288780" y="3354492"/>
            <a:ext cx="2903220" cy="25298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2175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63E8-70F2-4C8E-B756-1F00E7CD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dirty="0">
                <a:solidFill>
                  <a:srgbClr val="EBEBEB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Flight Mechanics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CE142-94E8-41FB-A892-3E7EFD4CD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Then: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𝑚𝑔𝑠𝑖𝑛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𝑞𝑤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𝑟𝑣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𝑚𝑔𝑠𝑖𝑛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𝜙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𝑐𝑜𝑠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𝑟𝑢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𝑝𝑤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𝑚𝑔𝑠𝑖𝑛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𝑐𝑜𝑠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𝜙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+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𝑝𝑣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𝑞𝑢</m:t>
                          </m: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CE142-94E8-41FB-A892-3E7EFD4CD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73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C1E5-1836-4342-BEE5-9B660510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dirty="0">
                <a:solidFill>
                  <a:srgbClr val="EBEBEB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Flight Mechanics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5DBC-6761-4D6E-90EF-33BDA04F9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𝑅</m:t>
                              </m:r>
                            </m:e>
                          </m:eqAr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eqArr>
                                        <m:eqArr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</m:acc>
                                        </m:e>
                                      </m:eqArr>
                                    </m:e>
                                  </m:acc>
                                </m:e>
                              </m:eqArr>
                            </m:e>
                          </m:acc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eqArr>
                                    <m:eqArr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</m:acc>
                                            </m:e>
                                          </m:eqArr>
                                        </m:e>
                                      </m:acc>
                                    </m:e>
                                  </m:eqAr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5DBC-6761-4D6E-90EF-33BDA04F9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081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D0AF-B115-4DCB-9736-595C45DC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dirty="0">
                <a:solidFill>
                  <a:srgbClr val="EBEBEB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Flight Mechanics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970F-D778-480C-9A78-F38283C0A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EOM’s are coupled, nonlinear and first order DE.</a:t>
            </a:r>
          </a:p>
          <a:p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Difference bet. Body &amp; inertial Axes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Body axes: they are a set of axes which are fixed at the body in its translational and rotations.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Inertial axes: they are a set of axes which are fixed at a specified position on the ground.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7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95BE-249A-4E17-A7CB-B58B64E7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dirty="0">
                <a:solidFill>
                  <a:srgbClr val="EBEBEB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Flight Mechanics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13DFA-C106-48B3-BEE6-B6C395AE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Pitch angle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it’s formed due to rotation about y-axis.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AOA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it’s formed due to due to a difference between the direction of flow and the 	plane wing.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Sideslip angle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it’s formed due to due to lateral deviation between the plane and 	the direction of the flow.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Yaw angle (heading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): it’s formed due to due to the rotation about z-axis.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62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3CDC-D3D3-4CD5-B62B-B22125E2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solving algorithms for 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13B85-D5EC-48A5-BEC3-6F90A852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9254" y="2370106"/>
            <a:ext cx="3141878" cy="576262"/>
          </a:xfrm>
        </p:spPr>
        <p:txBody>
          <a:bodyPr/>
          <a:lstStyle/>
          <a:p>
            <a:r>
              <a:rPr lang="en-US" sz="2000" dirty="0"/>
              <a:t>One-step methods, like: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8B772-92A8-4085-88A8-F64EAB2E259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Euler-Cauchy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Improved Euler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Raunge-Kutta</a:t>
            </a: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Backward Euler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DB838-3899-45D5-B42F-542820D5C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5431" y="2370106"/>
            <a:ext cx="3147009" cy="1043052"/>
          </a:xfrm>
        </p:spPr>
        <p:txBody>
          <a:bodyPr/>
          <a:lstStyle/>
          <a:p>
            <a:pPr algn="ctr"/>
            <a:r>
              <a:rPr lang="en-US" sz="2000" dirty="0"/>
              <a:t>Multistep methods, like: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4F04DF-E9D7-40BC-8B5E-5D86AC04CE8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068147" y="3179763"/>
            <a:ext cx="3591583" cy="2847293"/>
          </a:xfrm>
        </p:spPr>
        <p:txBody>
          <a:bodyPr>
            <a:normAutofit/>
          </a:bodyPr>
          <a:lstStyle/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Adams-Bash forth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Adams-Moulton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B37F0-B7DD-4587-A36C-06FC3196D6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 Other methods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CDDABA-9C29-4E4E-B985-A2EAABC30DD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774028" y="3179762"/>
            <a:ext cx="4417971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Predector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coeector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integrator methods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5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1D6A-8E7B-4DE2-92B5-E3470979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Research questions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FD7D-B8E9-4347-B6D5-B04AE726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02" y="2398226"/>
            <a:ext cx="8825659" cy="12033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500" b="1" dirty="0">
                <a:cs typeface="+mj-cs"/>
              </a:rPr>
              <a:t>Autopilot</a:t>
            </a:r>
            <a:r>
              <a:rPr lang="en-GB" dirty="0">
                <a:cs typeface="+mj-cs"/>
              </a:rPr>
              <a:t> </a:t>
            </a:r>
          </a:p>
          <a:p>
            <a:pPr marL="0" indent="0">
              <a:buNone/>
            </a:pPr>
            <a:endParaRPr lang="en-GB" dirty="0">
              <a:cs typeface="+mj-cs"/>
            </a:endParaRPr>
          </a:p>
          <a:p>
            <a:pPr marL="0" indent="0">
              <a:buNone/>
            </a:pPr>
            <a:r>
              <a:rPr lang="en-GB" sz="2000" dirty="0">
                <a:cs typeface="+mj-cs"/>
              </a:rPr>
              <a:t>An autopilot is a system that allows an airplane to navigate without the need for constant manual control by a human operator </a:t>
            </a:r>
            <a:endParaRPr lang="ar-EG" sz="2000" dirty="0">
              <a:cs typeface="+mj-cs"/>
            </a:endParaRPr>
          </a:p>
          <a:p>
            <a:pPr marL="0" indent="0">
              <a:buNone/>
            </a:pPr>
            <a:endParaRPr lang="en-GB" dirty="0">
              <a:cs typeface="+mj-cs"/>
            </a:endParaRPr>
          </a:p>
          <a:p>
            <a:pPr marL="0" indent="0">
              <a:buNone/>
            </a:pPr>
            <a:endParaRPr lang="en-US" dirty="0"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21EC7-B033-436F-AEBD-9B570890154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0" y="3812395"/>
            <a:ext cx="4627983" cy="27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6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AF43-1986-4D0C-B597-998C2FA3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The chosen method for solving the aircraft EOM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ED42-2AFC-48A8-B246-5400FC417E4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choose to use 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Raunge-Kutta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since its one of the most accurate one step methods used in the numerical solutions, in addition it’s the method used in the MATLAB ODE45 algorithm.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DDAB2-2BD9-4EB0-9E41-6BB2A4A08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F8C5620E-42DB-4E46-A755-02EE8BFBAF42}"/>
                  </a:ext>
                </a:extLst>
              </p:cNvPr>
              <p:cNvSpPr>
                <a:spLocks noGrp="1"/>
              </p:cNvSpPr>
              <p:nvPr>
                <p:ph type="body" sz="half" idx="16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F8C5620E-42DB-4E46-A755-02EE8BFBA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6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FAFF0A-4638-4644-8D99-8E9DA2EEB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170" y="2891631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99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Numerical Solver for the RBD Equations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7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92283821"/>
              </p:ext>
            </p:extLst>
          </p:nvPr>
        </p:nvGraphicFramePr>
        <p:xfrm>
          <a:off x="1117599" y="719666"/>
          <a:ext cx="977606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5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A9AF-5EC7-431E-AC88-92A7FB7D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Inputs and outputs of Autopilot system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7A371-BE39-420E-AC8D-C6B3C9633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inputs </a:t>
            </a:r>
          </a:p>
          <a:p>
            <a:pPr marL="40005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Control Inputs: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Radio Control Receivers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MAVLink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 Streams,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ground control stations or companion computers</a:t>
            </a:r>
          </a:p>
          <a:p>
            <a:pPr marL="40005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Sensor inputs:</a:t>
            </a:r>
          </a:p>
          <a:p>
            <a:pPr marL="571500" lvl="1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GPS, Compass, Airspeed, Rangefinders, IMU</a:t>
            </a:r>
          </a:p>
          <a:p>
            <a:pPr marL="40005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Power Management Unit Inputs: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Received Signal Strength Input (RSSI)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Analog Airspeed Sensors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2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E1DE-438B-48DE-8811-C1D3E1DC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Inputs and outputs of Autopilot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5FCB-E919-4E1E-9411-97EDC805B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51900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Outputs 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ESCs (electronic circuit that controls and regulates the speed of an electric motor) for motors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Servos for control surfaces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Telemetry data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Actuators and General Purpose I/O like LEDs, buzzers etc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ar-E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C20AE-B5AA-4B8A-B25C-32CC5E8A6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48" y="3508829"/>
            <a:ext cx="3524729" cy="251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6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542C-BF83-408F-A497-FB38A808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000" dirty="0"/>
              <a:t>the role of the pilot in an airplane equipped with an autopilot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B0F61-8D19-4B8C-8858-93916948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78" y="2780781"/>
            <a:ext cx="5152540" cy="3424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pilot sets the flight plan and turn on the autopilot sometimes the pilot reprograms the autopilot in case if worked incorrectly. autopilot is not smart enough to fly a plane by It self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0E74C-D672-4F0C-B13D-B7EDC0013E4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84" y="2416628"/>
            <a:ext cx="4535813" cy="30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5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09F1-D6D8-4089-A1C5-EF51C8BF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000" dirty="0"/>
              <a:t>What is the difference between Autopilot &amp; SAS? 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98C6-218C-49D1-B841-5915402C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SAS (Stability augmentation system) generally used during low and slow maneuvering where the pilot may be making constant attitude changes in preparation for landing.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Autopilot do same functions as SAS in addition it provides more functions ,Autopilot Is more sophisticated than SAS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6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5B03-F68B-4CF4-BAEF-B517C3A0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onboard sensors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DDF3-6F53-498B-82E6-D31C6F75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Sensors provide the autopilot computers with data like speed, coordinates, position so the computers can estimate the states and give the correct control actions to the actuators for example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Gyroscope an IMU supplies the autopilot with position data so if the airplane in incorrect position it gives the actuator signal so that it can adjust position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0F846-0C95-4461-972F-73E6CEBDE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91" y="4088622"/>
            <a:ext cx="3115550" cy="276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4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144D-CB41-458F-917B-D6B1F42A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007979"/>
          </a:xfrm>
        </p:spPr>
        <p:txBody>
          <a:bodyPr/>
          <a:lstStyle/>
          <a:p>
            <a:r>
              <a:rPr lang="en-US" dirty="0"/>
              <a:t>Flight Mechanics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51785-CA69-411D-B179-13137AA51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878" y="2174033"/>
            <a:ext cx="9560735" cy="3620551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body is rigid which means the mass is constant and there is no change in geometry (Stress calculations are neglected).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 a body axes at the center of mass of the rigid body.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0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16EA-76D6-4F4B-BFA8-BED4EE7E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6F79-CE47-4379-BAD2-92A0D6F9E96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54954" y="2603500"/>
                <a:ext cx="4825158" cy="3890606"/>
              </a:xfrm>
            </p:spPr>
            <p:txBody>
              <a:bodyPr>
                <a:normAutofit/>
              </a:bodyPr>
              <a:lstStyle/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Kinetics equations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𝑞𝑤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𝑟𝑣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𝑟𝑢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𝑝𝑤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𝑝𝑣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𝑞𝑢</m:t>
                          </m: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𝑞𝐻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𝑟𝐻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6F79-CE47-4379-BAD2-92A0D6F9E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54954" y="2603500"/>
                <a:ext cx="4825158" cy="3890606"/>
              </a:xfrm>
              <a:blipFill>
                <a:blip r:embed="rId2"/>
                <a:stretch>
                  <a:fillRect l="-1010" t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C3903E-B782-481D-9DE4-4FF5226B7A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marR="0" indent="0" algn="l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Kinematics equations: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l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acc>
                        <m:accPr>
                          <m:chr m:val="⃑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𝒓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l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l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𝑦𝑧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l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𝑥𝑧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𝑦𝑧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C3903E-B782-481D-9DE4-4FF5226B7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884" t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034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660</Words>
  <Application>Microsoft Office PowerPoint</Application>
  <PresentationFormat>Widescreen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CIDFont+F2</vt:lpstr>
      <vt:lpstr>Times New Roman</vt:lpstr>
      <vt:lpstr>Wingdings 3</vt:lpstr>
      <vt:lpstr>Ion Boardroom</vt:lpstr>
      <vt:lpstr>Task 1 Autopilot literature review </vt:lpstr>
      <vt:lpstr>Research questions </vt:lpstr>
      <vt:lpstr>Inputs and outputs of Autopilot system</vt:lpstr>
      <vt:lpstr>Inputs and outputs of Autopilot system</vt:lpstr>
      <vt:lpstr>the role of the pilot in an airplane equipped with an autopilot</vt:lpstr>
      <vt:lpstr>What is the difference between Autopilot &amp; SAS? </vt:lpstr>
      <vt:lpstr>Role of onboard sensors 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numerical solving algorithms for ODE</vt:lpstr>
      <vt:lpstr>The chosen method for solving the aircraft EOM</vt:lpstr>
      <vt:lpstr>Numerical Solver for the RBD Equations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Autopilot literature review</dc:title>
  <dc:creator>Ibrahim allam</dc:creator>
  <cp:lastModifiedBy>OWNER</cp:lastModifiedBy>
  <cp:revision>51</cp:revision>
  <dcterms:created xsi:type="dcterms:W3CDTF">2022-02-26T18:41:00Z</dcterms:created>
  <dcterms:modified xsi:type="dcterms:W3CDTF">2022-03-04T21:35:36Z</dcterms:modified>
</cp:coreProperties>
</file>