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19EE3-97B8-E549-A04D-C26944CD7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Neverland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291154-CA74-224C-B1B8-C8F6B169B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Над проектом работали: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/>
              <a:t>Коновалов владимир (разработка)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/>
              <a:t>Александр ратников (сайт для поиска спрайтов)</a:t>
            </a:r>
          </a:p>
        </p:txBody>
      </p:sp>
    </p:spTree>
    <p:extLst>
      <p:ext uri="{BB962C8B-B14F-4D97-AF65-F5344CB8AC3E}">
        <p14:creationId xmlns:p14="http://schemas.microsoft.com/office/powerpoint/2010/main" val="33193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2C3F9-85C1-E447-A17E-3ACE59C0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6A8AD-5E77-794E-B573-48929AF4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Изначальной идеей было сделать игру с открытым миром, в которой будут реализованы такие механики, как:</a:t>
            </a:r>
          </a:p>
          <a:p>
            <a:r>
              <a:rPr lang="ru-RU"/>
              <a:t>Открытый мир
Столкновения
Небольшая интерактивнось
Карта формата Tiled</a:t>
            </a:r>
          </a:p>
        </p:txBody>
      </p:sp>
    </p:spTree>
    <p:extLst>
      <p:ext uri="{BB962C8B-B14F-4D97-AF65-F5344CB8AC3E}">
        <p14:creationId xmlns:p14="http://schemas.microsoft.com/office/powerpoint/2010/main" val="14420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C55AA-DEC3-574B-8ED6-F8FB117E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F6AA6-C085-E944-AB4B-EF347B31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Сама игра состоит из 346 строк и 5 классов.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FF3B995-7B2D-0D4A-8DAD-1CBA3A5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175000"/>
            <a:ext cx="4822488" cy="384262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B643932-65BE-7149-B513-65C1D87C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01" y="3175000"/>
            <a:ext cx="4822488" cy="38426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3F4FAB8-4950-AA44-A10D-08499D10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886993"/>
            <a:ext cx="4794125" cy="38426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F7E6B1A-E710-2B45-8FEC-151EDB08B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901" y="3886993"/>
            <a:ext cx="1760194" cy="446552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24878DA-BAAF-AA46-80B5-BEF1502C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1" y="4671417"/>
            <a:ext cx="3624852" cy="6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C8B5E-BC0B-2448-AD81-B82AC774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0" y="2576701"/>
            <a:ext cx="9405746" cy="1704598"/>
          </a:xfrm>
        </p:spPr>
        <p:txBody>
          <a:bodyPr>
            <a:normAutofit fontScale="90000"/>
          </a:bodyPr>
          <a:lstStyle/>
          <a:p>
            <a:r>
              <a:rPr lang="ru-RU" sz="7200"/>
              <a:t>Спасибо за внимание</a:t>
            </a:r>
            <a:r>
              <a:rPr lang="ru-RU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686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Контур</vt:lpstr>
      <vt:lpstr>Neverland</vt:lpstr>
      <vt:lpstr>идея</vt:lpstr>
      <vt:lpstr>Реализация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Neverland</dc:title>
  <dc:creator>Неизвестный пользователь</dc:creator>
  <cp:lastModifiedBy>Неизвестный пользователь</cp:lastModifiedBy>
  <cp:revision>2</cp:revision>
  <dcterms:created xsi:type="dcterms:W3CDTF">2021-02-08T12:20:42Z</dcterms:created>
  <dcterms:modified xsi:type="dcterms:W3CDTF">2021-02-11T12:15:59Z</dcterms:modified>
</cp:coreProperties>
</file>