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1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0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56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20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2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0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5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6E6A-B54E-42C9-95E4-E205CEE6474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9448-9E03-47D3-A947-C1962DCCF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5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0120" y="521113"/>
            <a:ext cx="10914345" cy="562916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9600" dirty="0" err="1" smtClean="0">
                <a:latin typeface="Power Red and Blue" panose="01000000000000000000" pitchFamily="2" charset="0"/>
                <a:ea typeface="Power Red and Blue" panose="01000000000000000000" pitchFamily="2" charset="0"/>
              </a:rPr>
              <a:t>Seacross</a:t>
            </a:r>
            <a:r>
              <a:rPr lang="pt-BR" sz="9600" dirty="0" smtClean="0">
                <a:latin typeface="Power Red and Blue" panose="01000000000000000000" pitchFamily="2" charset="0"/>
                <a:ea typeface="Power Red and Blue" panose="01000000000000000000" pitchFamily="2" charset="0"/>
              </a:rPr>
              <a:t/>
            </a:r>
            <a:br>
              <a:rPr lang="pt-BR" sz="9600" dirty="0" smtClean="0">
                <a:latin typeface="Power Red and Blue" panose="01000000000000000000" pitchFamily="2" charset="0"/>
                <a:ea typeface="Power Red and Blue" panose="01000000000000000000" pitchFamily="2" charset="0"/>
              </a:rPr>
            </a:br>
            <a:r>
              <a:rPr lang="pt-BR" sz="9600" dirty="0" smtClean="0">
                <a:latin typeface="Power Red and Blue" panose="01000000000000000000" pitchFamily="2" charset="0"/>
                <a:ea typeface="Power Red and Blue" panose="01000000000000000000" pitchFamily="2" charset="0"/>
              </a:rPr>
              <a:t>A Jornada Marítima</a:t>
            </a:r>
            <a:endParaRPr lang="pt-BR" sz="9600" dirty="0">
              <a:latin typeface="Power Red and Blue" panose="01000000000000000000" pitchFamily="2" charset="0"/>
              <a:ea typeface="Power Red and Blue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1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63540"/>
            <a:ext cx="8610600" cy="1293028"/>
          </a:xfrm>
        </p:spPr>
        <p:txBody>
          <a:bodyPr/>
          <a:lstStyle/>
          <a:p>
            <a:pPr algn="l"/>
            <a:r>
              <a:rPr lang="pt-BR" dirty="0" smtClean="0"/>
              <a:t>Ideia inicial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ideia do projeto é ser uma Visual Novel focado na exploração e preservação do mar, possuindo cores e linguagens focadas no publico infanto-juvenil, esse projeto também conta como uma extensão do livro “Espaguete e Picolé”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63332"/>
            <a:ext cx="9852764" cy="1293028"/>
          </a:xfrm>
        </p:spPr>
        <p:txBody>
          <a:bodyPr/>
          <a:lstStyle/>
          <a:p>
            <a:pPr algn="l"/>
            <a:r>
              <a:rPr lang="pt-BR" dirty="0" smtClean="0"/>
              <a:t>Mecânicas passadas para nós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ajudar os personagens a enfrentar problemas marítimos, os usuários utilizarão o sistema de escolhas do jogo para solucionar os problemas. Para avançar ou permanecer de fase, os jogadores precisam ter uma pontuação ecológica alta. A cada ação de escolha, você terá 3 opções, o que determinará sua pontuação final. Todas as ações serão executadas por meio de cliques, seja pelo mouse ou pelo </a:t>
            </a:r>
            <a:r>
              <a:rPr lang="pt-BR" dirty="0" err="1"/>
              <a:t>touch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09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757" y="155437"/>
            <a:ext cx="8610600" cy="1293028"/>
          </a:xfrm>
        </p:spPr>
        <p:txBody>
          <a:bodyPr/>
          <a:lstStyle/>
          <a:p>
            <a:pPr algn="ctr"/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19" y="1561199"/>
            <a:ext cx="67722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342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</TotalTime>
  <Words>124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Power Red and Blue</vt:lpstr>
      <vt:lpstr>Trilha de Vapor</vt:lpstr>
      <vt:lpstr>Seacross A Jornada Marítima</vt:lpstr>
      <vt:lpstr>Ideia inicial do projeto</vt:lpstr>
      <vt:lpstr>Mecânicas passadas para nós</vt:lpstr>
      <vt:lpstr>Protótipo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Seacross A Jornada Marítima</dc:title>
  <dc:creator>Lauro</dc:creator>
  <cp:lastModifiedBy>Lauro</cp:lastModifiedBy>
  <cp:revision>2</cp:revision>
  <dcterms:created xsi:type="dcterms:W3CDTF">2023-12-11T15:40:14Z</dcterms:created>
  <dcterms:modified xsi:type="dcterms:W3CDTF">2023-12-11T15:50:02Z</dcterms:modified>
</cp:coreProperties>
</file>