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5DDE9-667F-4111-BBA1-36D9F786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74D1EB-9D89-4189-85DC-4612AE73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85247C-E709-46DB-A7B0-25E9353E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6F8387-5B8F-48ED-8770-F13F3F91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7C646-36DF-4DD3-98F9-AB2C2BE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8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3E6AD-5AF8-4701-98DA-73F3F0DF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B987E6-FCD9-4396-A29A-49D331D66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25E5E-4CD3-4A47-A214-FE7F077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E9ED0-1A4B-4715-8EB6-552AEA07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306D3-5BE5-4202-AFC5-89B269F3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2F74F2-565D-4020-8D88-7280BA2FB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D067FF-FF5B-459C-B913-B554A2B3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89A98-713E-451D-B549-FE2D583D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D693A-722F-4D28-8361-D5DD308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DE55C-5B0E-442A-9D95-D5363DF5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E866C-E54D-4018-BDF9-5DDB8342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4BEC9-6F51-41C2-A5CF-4417CE41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74C5F-AEFC-4FF2-A1BC-FADC6049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4199A-D39A-4A9F-A8CB-4ED58A2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EFFEB-F3F9-4339-9F86-FD9594E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0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69998-CE9E-4ABD-8FC5-C4C0EFBD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6D7522-A71D-44BD-B044-C2DDA9E8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C472F-3B3F-4217-A10B-7F845F1F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FE459-505A-4E79-843E-A587B65F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9D6E5-85B8-43FB-BF61-3F2ACE2C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EA0A-CF63-4C88-9C21-BBC43F5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847CA-96D5-4EF6-9586-6353AEA06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C25F14-CAF1-4F85-9413-1F51CAFA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2D1A49-213B-48DF-9525-E7EB736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AAC82A-F196-45B3-BCD9-F27CD06E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7F859E-759B-4586-8712-179241CC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25A7C-DDE6-41BD-A15D-DAA88D98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B58695-AA05-4E80-AE11-78181417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C972CA-02D7-4965-AA2D-B9636EE0C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CFB278-65EF-4F44-A9D2-C5A881ED4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8620B0-2F04-4AFE-BDB2-C27E635AE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241EEE-70E1-4245-ACFB-C45B0EFA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11560A-AC97-49D5-A3AD-1F2C86A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D57B42-8377-429A-ABCD-37B3C05F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E2755-E604-4946-9962-E0901C0C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DC0A56-8F2A-47F7-B3FA-D28F758D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D4D95-8BB1-45D9-8B6C-61FEF2FB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98F0E8-95E9-46A7-AB15-5E49478C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3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D1948B-2BF2-4EFF-BE22-CE56D59B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CD8E-8A90-40C6-8A90-ACF85194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28E4AB-5D22-484A-ADCA-A6255E9B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9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5F9E3-C027-4560-9F7A-3088DDAA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10111-344B-4075-80A3-28136192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31E381-7B76-451D-A010-1DFDF18A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A9ECF-27D5-4F50-8FD3-7B0AFF33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72847E-37C3-47E3-BE47-0D21EEE8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526278-5FD4-4C57-8C7B-DAADB865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95790-4162-42FE-BC07-0A36C47E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C68DA1-5A4E-4E9C-8698-46BB0C51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E9184F-8A74-41D4-B194-9A3AE97A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A0B23A-05EF-4280-BAF3-6F76043D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D21D15-515A-487C-ACD7-B47B1516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645D82-9540-48BA-AF96-A10A438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6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B5E93-6855-4D34-9AD0-E02A994F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928B4-1B87-43D9-8AF7-F0F4641B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D611F4-5174-4864-BF22-C1C92CAA3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41EC-511A-4471-87C6-926FD6E1A8D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B34185-E3D6-49AF-BC63-9B5E7C73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B824F-A0E3-4847-B3EC-FFC56851B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3E41-0B1B-406A-8D93-EA42F91B0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7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FE10DD-3046-429D-A844-FEFCF1BD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59" y="0"/>
            <a:ext cx="81204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86698-A577-444F-B55E-9D86BE1BAFB5}"/>
              </a:ext>
            </a:extLst>
          </p:cNvPr>
          <p:cNvSpPr txBox="1"/>
          <p:nvPr/>
        </p:nvSpPr>
        <p:spPr>
          <a:xfrm>
            <a:off x="2140083" y="1718554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5.09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7DDFD-40D9-46B6-95EA-45936BCC55C5}"/>
              </a:ext>
            </a:extLst>
          </p:cNvPr>
          <p:cNvSpPr txBox="1"/>
          <p:nvPr/>
        </p:nvSpPr>
        <p:spPr>
          <a:xfrm>
            <a:off x="2772381" y="1702183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5.11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798E2-271E-4A01-877D-4213779274C6}"/>
              </a:ext>
            </a:extLst>
          </p:cNvPr>
          <p:cNvSpPr txBox="1"/>
          <p:nvPr/>
        </p:nvSpPr>
        <p:spPr>
          <a:xfrm>
            <a:off x="2655649" y="2584316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5.08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F26EF-48EB-4383-9C72-99265AEF4CEF}"/>
              </a:ext>
            </a:extLst>
          </p:cNvPr>
          <p:cNvSpPr txBox="1"/>
          <p:nvPr/>
        </p:nvSpPr>
        <p:spPr>
          <a:xfrm>
            <a:off x="5431274" y="1268159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5.09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B8FAD-E796-48B0-AA7A-1068CE9470F9}"/>
              </a:ext>
            </a:extLst>
          </p:cNvPr>
          <p:cNvSpPr txBox="1"/>
          <p:nvPr/>
        </p:nvSpPr>
        <p:spPr>
          <a:xfrm>
            <a:off x="3054483" y="2214984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5.06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E1322-5445-49B4-B51B-FA39B4FA30F4}"/>
              </a:ext>
            </a:extLst>
          </p:cNvPr>
          <p:cNvSpPr txBox="1"/>
          <p:nvPr/>
        </p:nvSpPr>
        <p:spPr>
          <a:xfrm>
            <a:off x="3852151" y="2214984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3.30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3985-1726-4E3D-BCCA-1F1901A55545}"/>
              </a:ext>
            </a:extLst>
          </p:cNvPr>
          <p:cNvSpPr txBox="1"/>
          <p:nvPr/>
        </p:nvSpPr>
        <p:spPr>
          <a:xfrm>
            <a:off x="3514925" y="79764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5.09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08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C935A6-37D6-4D7C-B4EC-7F357464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59" y="0"/>
            <a:ext cx="81204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A60CB-9C2B-4271-BD0A-68DF3A28D7C8}"/>
              </a:ext>
            </a:extLst>
          </p:cNvPr>
          <p:cNvSpPr txBox="1"/>
          <p:nvPr/>
        </p:nvSpPr>
        <p:spPr>
          <a:xfrm>
            <a:off x="2636193" y="2545725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4.63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B51FB-D79C-40A1-9CB0-785581BF022A}"/>
              </a:ext>
            </a:extLst>
          </p:cNvPr>
          <p:cNvSpPr txBox="1"/>
          <p:nvPr/>
        </p:nvSpPr>
        <p:spPr>
          <a:xfrm>
            <a:off x="2136840" y="1735087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4.63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FA466-F246-4FA8-9B6F-15114B9476A4}"/>
              </a:ext>
            </a:extLst>
          </p:cNvPr>
          <p:cNvSpPr txBox="1"/>
          <p:nvPr/>
        </p:nvSpPr>
        <p:spPr>
          <a:xfrm>
            <a:off x="2765896" y="1735087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4.66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3DE55-1B36-4567-A4C0-524E58E1F2B2}"/>
              </a:ext>
            </a:extLst>
          </p:cNvPr>
          <p:cNvSpPr txBox="1"/>
          <p:nvPr/>
        </p:nvSpPr>
        <p:spPr>
          <a:xfrm>
            <a:off x="3035027" y="2176393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4.64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2A1F5-A4D3-4EC4-9113-62EF015784E2}"/>
              </a:ext>
            </a:extLst>
          </p:cNvPr>
          <p:cNvSpPr txBox="1"/>
          <p:nvPr/>
        </p:nvSpPr>
        <p:spPr>
          <a:xfrm>
            <a:off x="3832696" y="2176393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3.30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06FEF-9994-4C4F-9D8C-95F9E7B84BC6}"/>
              </a:ext>
            </a:extLst>
          </p:cNvPr>
          <p:cNvSpPr txBox="1"/>
          <p:nvPr/>
        </p:nvSpPr>
        <p:spPr>
          <a:xfrm>
            <a:off x="5476670" y="1242218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4.63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07AF-676D-4DE6-9DE7-5976BAAB59F4}"/>
              </a:ext>
            </a:extLst>
          </p:cNvPr>
          <p:cNvSpPr txBox="1"/>
          <p:nvPr/>
        </p:nvSpPr>
        <p:spPr>
          <a:xfrm>
            <a:off x="4763308" y="251777"/>
            <a:ext cx="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5.04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9748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Широкоэкранный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Yura</cp:lastModifiedBy>
  <cp:revision>1</cp:revision>
  <dcterms:created xsi:type="dcterms:W3CDTF">2022-11-07T21:11:43Z</dcterms:created>
  <dcterms:modified xsi:type="dcterms:W3CDTF">2022-11-07T21:18:29Z</dcterms:modified>
</cp:coreProperties>
</file>