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9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A391-0942-69BF-39F5-83EE698AD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2F29-3E2B-504D-0C60-309ABE91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5F84-442C-843B-D83A-AA0BE047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E398-1D95-1908-39BC-7C9DA42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6B77-8446-8B32-57B2-055976D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7CC4-BC54-6DA5-FBDE-68890C8E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C7F81-3727-CFF5-26EB-CFE3D55D9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1E71-9D9E-F740-37FF-AF636655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D714-C3D5-6DCC-AB4D-5F48DC14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BBB4-693E-326C-D38D-B30ADC5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2AED8-2DD8-CBA5-513F-5D84590E7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3152-12F8-10B6-0F54-87537154A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ACF7-F3FA-06E0-FF50-4AC69DEE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343B-A84A-1D62-DECF-E4081656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69129-731E-F87A-C6A4-3FD1A462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8BAF-75E0-E0AF-24FE-573F984A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9B2C-208B-41FF-D7B2-156F558F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52A8-81D9-5562-82C7-BD906B16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1DF0-2150-3997-247F-B40C47B0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A831-5309-C4CB-F44D-FF9F6B08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7026-C8ED-CD50-FA83-4A837807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2445-7554-C643-F844-660BC562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8448-C856-E1E9-F7B4-FB0C75D9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EA67-997A-87DD-4574-FAE2269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3EA5-431D-5F16-B927-97264C55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B147-99D3-B509-5438-FB874A54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2765-A3F1-7B60-0269-48D244010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5118C-6E93-CAF5-D6E0-22BD967A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928D-D98C-B16A-19A5-71724160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074BE-B7C5-A6B7-823C-7243DA1F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7B6F-AE46-AE51-EA05-8AC6B1BE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2B67-68EB-5159-C6B2-7445C344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12E6A-C229-B019-B800-4159EF82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8CD45-EB42-EA09-3CEE-E79190F83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CE78B-9E8A-10D3-1F09-383E6FAF1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99C0-AAF2-15D9-E75B-F57C30F0B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9E920-BAC2-10C4-5912-A7E75B0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28B2A-B965-BEE8-0129-C4CF583D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606D5-BAC8-EFAB-FDCC-F0DF4B2F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9B71-322A-4E5C-5181-5EEC4EE0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B8105-4032-8D46-2966-1611B14D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C6844-E8F3-E220-64B6-D60FECF9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C82-3E4D-D21A-808E-D5558EFF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9C9FC-1712-92B6-AC24-6C2639A8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709B5-3394-DFD4-C161-FC87D7C8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8C13B-BD46-8D87-12C5-4D46B53B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B3A3-1B68-E3A0-3C1D-0FF31BC3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C6F0-048E-BA4B-9C08-48A02FC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6C00-C30B-8377-796A-0BB9BB7F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2A23A-28A6-80C3-9E51-4A0805A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B547A-122C-5216-C6C8-1076E996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08FB3-65D7-1DA5-FD45-05495A71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5FA4-A85D-8664-489F-5AF25346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4726-CB04-A940-48A4-68EFB3E80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FAD13-44F9-578D-EECD-CD2CD1B4D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BA24-40B4-4B1C-088D-DB47331B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4C1C-E0DD-70F9-F841-9CA5C5E0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2F1E-AAFD-A1B9-288D-EB0F76AE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667D3-0834-4DCD-1AB4-097F4DFE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5D9A-E95A-4DE8-9E0C-F7CD7C21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EF00-F307-3D5C-CFCB-A53C14EB6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692AD-A491-45B4-9D06-D6BDB9D49F5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A3E5-7BBB-9180-12A7-CE5E5016F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2E10-9E03-5D7A-B4B0-2FAE3DB5E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0D55D-6267-43E6-A56E-0368C19F7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7CE1BD-49F1-2338-1713-BBF9B83AB50C}"/>
              </a:ext>
            </a:extLst>
          </p:cNvPr>
          <p:cNvSpPr/>
          <p:nvPr/>
        </p:nvSpPr>
        <p:spPr>
          <a:xfrm>
            <a:off x="522513" y="2524396"/>
            <a:ext cx="822961" cy="7467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Logo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BB1E-6332-35B4-461B-968CA2D5C860}"/>
              </a:ext>
            </a:extLst>
          </p:cNvPr>
          <p:cNvSpPr/>
          <p:nvPr/>
        </p:nvSpPr>
        <p:spPr>
          <a:xfrm>
            <a:off x="309154" y="1295400"/>
            <a:ext cx="1036320" cy="825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Show CLI completion message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660B5-33A1-3AEB-3A5B-AF70DD10CF04}"/>
              </a:ext>
            </a:extLst>
          </p:cNvPr>
          <p:cNvSpPr/>
          <p:nvPr/>
        </p:nvSpPr>
        <p:spPr>
          <a:xfrm>
            <a:off x="2320835" y="1699259"/>
            <a:ext cx="1650274" cy="112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Logo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5A3AF8-2C06-1348-C890-4246C28206C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1345475" y="2262595"/>
            <a:ext cx="975361" cy="635182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A59A0A06-0BC7-A1FC-E2F6-477AFDA8477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1345475" y="1707969"/>
            <a:ext cx="975361" cy="554626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795903-99B8-8449-3B04-CD83B1097405}"/>
              </a:ext>
            </a:extLst>
          </p:cNvPr>
          <p:cNvSpPr/>
          <p:nvPr/>
        </p:nvSpPr>
        <p:spPr>
          <a:xfrm>
            <a:off x="4648200" y="1697082"/>
            <a:ext cx="1600200" cy="112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user CLI inputs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4AFE67-8BF0-C572-092F-1BF8D143BE0B}"/>
              </a:ext>
            </a:extLst>
          </p:cNvPr>
          <p:cNvSpPr/>
          <p:nvPr/>
        </p:nvSpPr>
        <p:spPr>
          <a:xfrm>
            <a:off x="7162800" y="41366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Char Input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09DA13-B8F2-3D1A-3E25-73ACA29F218A}"/>
              </a:ext>
            </a:extLst>
          </p:cNvPr>
          <p:cNvSpPr/>
          <p:nvPr/>
        </p:nvSpPr>
        <p:spPr>
          <a:xfrm>
            <a:off x="8077200" y="2819400"/>
            <a:ext cx="1295400" cy="12268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Shape Input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212DB4-83F3-4BC2-C24D-768CBE350C98}"/>
              </a:ext>
            </a:extLst>
          </p:cNvPr>
          <p:cNvSpPr/>
          <p:nvPr/>
        </p:nvSpPr>
        <p:spPr>
          <a:xfrm>
            <a:off x="6553200" y="4191000"/>
            <a:ext cx="1219200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Shape Color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DE3DD7-6807-1A73-97A8-FEF3E119E871}"/>
              </a:ext>
            </a:extLst>
          </p:cNvPr>
          <p:cNvSpPr/>
          <p:nvPr/>
        </p:nvSpPr>
        <p:spPr>
          <a:xfrm>
            <a:off x="9753600" y="1405618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Char Input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0ADAC0-B9E7-28E2-DD9D-04A15A3D919C}"/>
              </a:ext>
            </a:extLst>
          </p:cNvPr>
          <p:cNvSpPr/>
          <p:nvPr/>
        </p:nvSpPr>
        <p:spPr>
          <a:xfrm>
            <a:off x="9677400" y="762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Char Input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AD5711-5725-78CD-1EFD-67FE4EEA0677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rot="10800000">
            <a:off x="6248400" y="2260418"/>
            <a:ext cx="1828800" cy="1172392"/>
          </a:xfrm>
          <a:prstGeom prst="bentConnector3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089AEC2-0C2E-1EB1-067F-5DC2321AE9B6}"/>
              </a:ext>
            </a:extLst>
          </p:cNvPr>
          <p:cNvCxnSpPr>
            <a:cxnSpLocks/>
            <a:stCxn id="22" idx="2"/>
            <a:endCxn id="18" idx="2"/>
          </p:cNvCxnSpPr>
          <p:nvPr/>
        </p:nvCxnSpPr>
        <p:spPr>
          <a:xfrm rot="10800000">
            <a:off x="5448300" y="2823754"/>
            <a:ext cx="1104900" cy="1938746"/>
          </a:xfrm>
          <a:prstGeom prst="bentConnector2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695E9C2-EB59-5F30-3039-19A64B7C68AC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rot="10800000" flipV="1">
            <a:off x="5448300" y="612866"/>
            <a:ext cx="1714500" cy="1084216"/>
          </a:xfrm>
          <a:prstGeom prst="bentConnector2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BDF1CAB-8B8E-94A4-564E-007F8AC43527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rot="10800000" flipV="1">
            <a:off x="8382000" y="609600"/>
            <a:ext cx="1295400" cy="3266"/>
          </a:xfrm>
          <a:prstGeom prst="bentConnector3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F4F0EC4-199A-E04B-B44D-AEF01D23A4F5}"/>
              </a:ext>
            </a:extLst>
          </p:cNvPr>
          <p:cNvCxnSpPr>
            <a:cxnSpLocks/>
            <a:stCxn id="23" idx="2"/>
            <a:endCxn id="20" idx="5"/>
          </p:cNvCxnSpPr>
          <p:nvPr/>
        </p:nvCxnSpPr>
        <p:spPr>
          <a:xfrm rot="10800000">
            <a:off x="8203452" y="1016978"/>
            <a:ext cx="1550148" cy="922040"/>
          </a:xfrm>
          <a:prstGeom prst="bentConnector2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06ED7AB-94DF-635B-3F19-6406531F1153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10800000" flipV="1">
            <a:off x="3971110" y="2260417"/>
            <a:ext cx="677091" cy="2177"/>
          </a:xfrm>
          <a:prstGeom prst="bentConnector3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9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Butterworth</dc:creator>
  <cp:lastModifiedBy>David Butterworth</cp:lastModifiedBy>
  <cp:revision>1</cp:revision>
  <dcterms:created xsi:type="dcterms:W3CDTF">2024-09-03T09:16:48Z</dcterms:created>
  <dcterms:modified xsi:type="dcterms:W3CDTF">2024-09-03T14:32:08Z</dcterms:modified>
</cp:coreProperties>
</file>