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15"/>
  </p:notesMasterIdLst>
  <p:sldIdLst>
    <p:sldId id="448" r:id="rId2"/>
    <p:sldId id="565" r:id="rId3"/>
    <p:sldId id="566" r:id="rId4"/>
    <p:sldId id="573" r:id="rId5"/>
    <p:sldId id="574" r:id="rId6"/>
    <p:sldId id="572" r:id="rId7"/>
    <p:sldId id="576" r:id="rId8"/>
    <p:sldId id="567" r:id="rId9"/>
    <p:sldId id="575" r:id="rId10"/>
    <p:sldId id="568" r:id="rId11"/>
    <p:sldId id="569" r:id="rId12"/>
    <p:sldId id="570" r:id="rId13"/>
    <p:sldId id="5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202"/>
    <a:srgbClr val="FAC090"/>
    <a:srgbClr val="DFAC8D"/>
    <a:srgbClr val="007F00"/>
    <a:srgbClr val="FF66FF"/>
    <a:srgbClr val="011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157" autoAdjust="0"/>
  </p:normalViewPr>
  <p:slideViewPr>
    <p:cSldViewPr>
      <p:cViewPr>
        <p:scale>
          <a:sx n="70" d="100"/>
          <a:sy n="70" d="100"/>
        </p:scale>
        <p:origin x="1968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ED30-0A90-45AA-9637-D363BB894E5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EE09-4C39-4D5E-9E9F-B9379C5B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07260-223B-4F8B-BFCC-6676C22B8B1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7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1371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8A8C3-53C8-4A12-AEDB-3ADA8B572C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5ABA-998E-4A45-A40E-E0C46150B9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8209B-0AB8-45BA-A2B0-E84371EB5D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1B27F-2B0A-4403-8697-20E2C043D9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DA5B-D98A-457A-AD4F-596BCCD25A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F539F-CD54-4EBA-9B6E-D76C9A9861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55D9-9617-4D3E-90D1-E9F27F084F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6E3317FF-6423-48BB-8CF6-A5183FB2D7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0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B8471-B4D0-4855-B886-956491EB0A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0AE9A-8E1B-4A7D-A6D4-1DFF1ED0CC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7338-CD95-454B-BF93-A978280A5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19D0-4621-4E02-81E2-A8EB736A89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C3888-4F28-4E79-B2FE-ADF3CC3F6E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DAF20-F4A5-4D8F-935E-065F6F98B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B64B8-68FF-47FB-A41A-7FC0D4FE8A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7E1CA-F7DC-49F4-B23D-304CBF42B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E563-6324-477F-8F0E-3B41F8C6CC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A6DF8-AE59-48B9-BBA3-101795B126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3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708F-0AE9-4CD2-B9F4-7C000B6A1B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43DBA-7A6B-4518-B514-355CB14F99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8EC6-31E0-4142-872B-26203C0D39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B7B5-ADA4-462C-9E53-D14E59138C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4A947-96C3-468E-BE23-D11890742A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832D1-6ACC-4C24-8F7C-EA0BF4A56A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7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124200" y="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FD0D1F-4202-495A-A5E8-D447084759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E6779-72BB-4C61-B48C-8002C24C31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9" name="Picture 2" descr="C:\Users\Sydney\Desktop\MIT\MIT Logo.jp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4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2036618"/>
            <a:ext cx="9144000" cy="1752600"/>
          </a:xfrm>
        </p:spPr>
        <p:txBody>
          <a:bodyPr/>
          <a:lstStyle/>
          <a:p>
            <a:r>
              <a:rPr lang="en-US" sz="3600" dirty="0" smtClean="0"/>
              <a:t>Mars 2040 Optimization</a:t>
            </a:r>
          </a:p>
          <a:p>
            <a:r>
              <a:rPr lang="en-US" sz="2800" dirty="0" smtClean="0"/>
              <a:t>16.888 Final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305550"/>
            <a:ext cx="5181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5/10/2016</a:t>
            </a:r>
            <a:endParaRPr lang="en-US" sz="2000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52800" y="76200"/>
            <a:ext cx="5791200" cy="8382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0"/>
              </a:spcBef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3810000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Parker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Vascik</a:t>
            </a:r>
            <a:endParaRPr lang="en-US" sz="20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Eric Ward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Sam Wald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35ABA-998E-4A45-A40E-E0C46150B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Objective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and Future Work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7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38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 Space Policy, NASA’s “Journey to Mars”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Sustainable, indefinite human presence on Mars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Sustainability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Economics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Mars 2040 Project,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Graduate System Design and Management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Designed a permanent outpost and support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Determined optimal architecture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Full factorial enumeration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IMLEO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16.888 Resupply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Multi-disciplinary, multi-objective minimization using same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New objectives account for investment and </a:t>
            </a:r>
            <a:r>
              <a:rPr lang="en-US" sz="2000" smtClean="0"/>
              <a:t>scientific return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83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Formulation: Objectives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Science Utility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Crew Hours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Scientific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Resupply Cost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IMLEO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Cost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Propulsion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353734"/>
            <a:ext cx="6719777" cy="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Formulation: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</a:t>
            </a:r>
            <a:r>
              <a:rPr lang="en-US" sz="2400" dirty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10 Total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 Discrete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Continuous </a:t>
            </a:r>
            <a:r>
              <a:rPr lang="en-US" sz="2000" dirty="0" smtClean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Propulsion Type, </a:t>
            </a:r>
            <a:r>
              <a:rPr lang="en-US" sz="2000" dirty="0" err="1" smtClean="0"/>
              <a:t>Isp</a:t>
            </a:r>
            <a:r>
              <a:rPr lang="en-US" sz="2000" dirty="0" smtClean="0"/>
              <a:t> directly effect development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Location, Population, and Food directly affect Science Utility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66784"/>
            <a:ext cx="5013614" cy="29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Formulation: </a:t>
            </a:r>
            <a:br>
              <a:rPr lang="en-US" dirty="0" smtClean="0"/>
            </a:br>
            <a:r>
              <a:rPr lang="en-US" dirty="0" smtClean="0"/>
              <a:t>Bounds and Constraints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799"/>
            <a:ext cx="8382000" cy="304766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Current Mars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Theoretical limits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Current </a:t>
            </a:r>
            <a:r>
              <a:rPr lang="en-US" sz="2000" dirty="0" smtClean="0"/>
              <a:t>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Expected developments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Physics-based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Drivers of system sizing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Habitation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Transportation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ISRU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ISFR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Staging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886200"/>
            <a:ext cx="8931708" cy="2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8" y="964190"/>
            <a:ext cx="6096000" cy="744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92" y="1703242"/>
            <a:ext cx="4632614" cy="2727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0" y="4430856"/>
            <a:ext cx="8601075" cy="22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Simulation:</a:t>
            </a:r>
            <a:br>
              <a:rPr lang="en-US" dirty="0" smtClean="0"/>
            </a:br>
            <a:r>
              <a:rPr lang="en-US" dirty="0" smtClean="0"/>
              <a:t>DSM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36126"/>
            <a:ext cx="7924800" cy="4718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66799"/>
            <a:ext cx="8382000" cy="569327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Reordered to minimize feedback relationships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34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1989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11512</TotalTime>
  <Words>230</Words>
  <Application>Microsoft Office PowerPoint</Application>
  <PresentationFormat>On-screen Show (4:3)</PresentationFormat>
  <Paragraphs>100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2_Office Theme</vt:lpstr>
      <vt:lpstr>PowerPoint Presentation</vt:lpstr>
      <vt:lpstr>Motivation</vt:lpstr>
      <vt:lpstr>Problem Formulation: Objectives</vt:lpstr>
      <vt:lpstr>Problem Formulation: Variables</vt:lpstr>
      <vt:lpstr>Problem Formulation:  Bounds and Constraints</vt:lpstr>
      <vt:lpstr>Problem Statement</vt:lpstr>
      <vt:lpstr>Modeling and Simulation</vt:lpstr>
      <vt:lpstr>Modeling and Simulation: DSM</vt:lpstr>
      <vt:lpstr>Modeling and Simulation</vt:lpstr>
      <vt:lpstr>Single Objective Optimization</vt:lpstr>
      <vt:lpstr>Multi-Objective Optimization</vt:lpstr>
      <vt:lpstr>Final Recommendation</vt:lpstr>
      <vt:lpstr>Learnings and Future Work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Do</dc:creator>
  <cp:lastModifiedBy>siwald@gmail.com</cp:lastModifiedBy>
  <cp:revision>426</cp:revision>
  <dcterms:created xsi:type="dcterms:W3CDTF">2012-10-09T16:47:24Z</dcterms:created>
  <dcterms:modified xsi:type="dcterms:W3CDTF">2016-05-08T21:07:19Z</dcterms:modified>
</cp:coreProperties>
</file>