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10"/>
  </p:notesMasterIdLst>
  <p:sldIdLst>
    <p:sldId id="448" r:id="rId2"/>
    <p:sldId id="565" r:id="rId3"/>
    <p:sldId id="566" r:id="rId4"/>
    <p:sldId id="567" r:id="rId5"/>
    <p:sldId id="568" r:id="rId6"/>
    <p:sldId id="569" r:id="rId7"/>
    <p:sldId id="570" r:id="rId8"/>
    <p:sldId id="5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202"/>
    <a:srgbClr val="FAC090"/>
    <a:srgbClr val="DFAC8D"/>
    <a:srgbClr val="007F00"/>
    <a:srgbClr val="FF66FF"/>
    <a:srgbClr val="011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157" autoAdjust="0"/>
  </p:normalViewPr>
  <p:slideViewPr>
    <p:cSldViewPr>
      <p:cViewPr varScale="1">
        <p:scale>
          <a:sx n="80" d="100"/>
          <a:sy n="80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ED30-0A90-45AA-9637-D363BB894E5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EE09-4C39-4D5E-9E9F-B9379C5B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07260-223B-4F8B-BFCC-6676C22B8B1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7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1371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8A8C3-53C8-4A12-AEDB-3ADA8B572C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5ABA-998E-4A45-A40E-E0C46150B9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8209B-0AB8-45BA-A2B0-E84371EB5D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1B27F-2B0A-4403-8697-20E2C043D9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DA5B-D98A-457A-AD4F-596BCCD25A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F539F-CD54-4EBA-9B6E-D76C9A9861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55D9-9617-4D3E-90D1-E9F27F084F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6E3317FF-6423-48BB-8CF6-A5183FB2D7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0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B8471-B4D0-4855-B886-956491EB0A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0AE9A-8E1B-4A7D-A6D4-1DFF1ED0CC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7338-CD95-454B-BF93-A978280A5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19D0-4621-4E02-81E2-A8EB736A89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C3888-4F28-4E79-B2FE-ADF3CC3F6E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DAF20-F4A5-4D8F-935E-065F6F98B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B64B8-68FF-47FB-A41A-7FC0D4FE8A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7E1CA-F7DC-49F4-B23D-304CBF42B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E563-6324-477F-8F0E-3B41F8C6CC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A6DF8-AE59-48B9-BBA3-101795B126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3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708F-0AE9-4CD2-B9F4-7C000B6A1B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43DBA-7A6B-4518-B514-355CB14F99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8EC6-31E0-4142-872B-26203C0D39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B7B5-ADA4-462C-9E53-D14E59138C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4A947-96C3-468E-BE23-D11890742A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832D1-6ACC-4C24-8F7C-EA0BF4A56A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7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124200" y="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FD0D1F-4202-495A-A5E8-D447084759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E6779-72BB-4C61-B48C-8002C24C31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9" name="Picture 2" descr="C:\Users\Sydney\Desktop\MIT\MIT Logo.jp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4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2036618"/>
            <a:ext cx="9144000" cy="1752600"/>
          </a:xfrm>
        </p:spPr>
        <p:txBody>
          <a:bodyPr/>
          <a:lstStyle/>
          <a:p>
            <a:r>
              <a:rPr lang="en-US" sz="3600" dirty="0" smtClean="0"/>
              <a:t>Mars 2040 Optimization</a:t>
            </a:r>
          </a:p>
          <a:p>
            <a:r>
              <a:rPr lang="en-US" sz="2800" dirty="0" smtClean="0"/>
              <a:t>16.888 Final Presentation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6305550"/>
            <a:ext cx="5181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/10/2016</a:t>
            </a:r>
            <a:endParaRPr lang="en-US" sz="2000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52800" y="76200"/>
            <a:ext cx="5791200" cy="8382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0"/>
              </a:spcBef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3810000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Parker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Vascik</a:t>
            </a:r>
            <a:endParaRPr lang="en-US" sz="20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Eric Ward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Sam Wald</a:t>
            </a:r>
            <a:endParaRPr lang="en-US" sz="20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35ABA-998E-4A45-A40E-E0C46150B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Objective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and Future Work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59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11420</TotalTime>
  <Words>47</Words>
  <Application>Microsoft Office PowerPoint</Application>
  <PresentationFormat>On-screen Show (4:3)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2_Office Theme</vt:lpstr>
      <vt:lpstr>PowerPoint Presentation</vt:lpstr>
      <vt:lpstr>Motivation</vt:lpstr>
      <vt:lpstr>Problem Formulation</vt:lpstr>
      <vt:lpstr>Modeling and Simulation</vt:lpstr>
      <vt:lpstr>Single Objective Optimization</vt:lpstr>
      <vt:lpstr>Multi-Objective Optimization</vt:lpstr>
      <vt:lpstr>Final Recommendation</vt:lpstr>
      <vt:lpstr>Learnings and Future Work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Do</dc:creator>
  <cp:lastModifiedBy>siwald@gmail.com</cp:lastModifiedBy>
  <cp:revision>407</cp:revision>
  <dcterms:created xsi:type="dcterms:W3CDTF">2012-10-09T16:47:24Z</dcterms:created>
  <dcterms:modified xsi:type="dcterms:W3CDTF">2016-05-03T16:50:37Z</dcterms:modified>
</cp:coreProperties>
</file>