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</p:sldIdLst>
  <p:sldSz cx="68580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7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841-4336-A2A8-BF8F522BDA9E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841-4336-A2A8-BF8F522BDA9E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841-4336-A2A8-BF8F522BDA9E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3841-4336-A2A8-BF8F522BDA9E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41-4336-A2A8-BF8F522BDA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BB7-4DA2-B493-FF6885C6E951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BB7-4DA2-B493-FF6885C6E951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BB7-4DA2-B493-FF6885C6E951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BB7-4DA2-B493-FF6885C6E951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3.2</c:v>
                </c:pt>
                <c:pt idx="2">
                  <c:v>0.4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BB7-4DA2-B493-FF6885C6E9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25-4594-BA3D-93124111C824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25-4594-BA3D-93124111C824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25-4594-BA3D-93124111C824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25-4594-BA3D-93124111C824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20.2</c:v>
                </c:pt>
                <c:pt idx="1">
                  <c:v>0.1</c:v>
                </c:pt>
                <c:pt idx="2">
                  <c:v>0.4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25-4594-BA3D-93124111C8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46133"/>
            <a:ext cx="5829300" cy="35018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82989"/>
            <a:ext cx="5143500" cy="242845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BAE7-54C8-44CF-A8C8-097EDE32A23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7FBB-76A8-4473-9C40-A1A2C8608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24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BAE7-54C8-44CF-A8C8-097EDE32A23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7FBB-76A8-4473-9C40-A1A2C8608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4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35517"/>
            <a:ext cx="1478756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35517"/>
            <a:ext cx="4350544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BAE7-54C8-44CF-A8C8-097EDE32A23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7FBB-76A8-4473-9C40-A1A2C8608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4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BAE7-54C8-44CF-A8C8-097EDE32A23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7FBB-76A8-4473-9C40-A1A2C8608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0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507618"/>
            <a:ext cx="5915025" cy="418401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731215"/>
            <a:ext cx="5915025" cy="220027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BAE7-54C8-44CF-A8C8-097EDE32A23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7FBB-76A8-4473-9C40-A1A2C8608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7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77584"/>
            <a:ext cx="291465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77584"/>
            <a:ext cx="291465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BAE7-54C8-44CF-A8C8-097EDE32A23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7FBB-76A8-4473-9C40-A1A2C8608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1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35519"/>
            <a:ext cx="591502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65706"/>
            <a:ext cx="2901255" cy="120840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74110"/>
            <a:ext cx="290125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65706"/>
            <a:ext cx="2915543" cy="120840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74110"/>
            <a:ext cx="2915543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BAE7-54C8-44CF-A8C8-097EDE32A23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7FBB-76A8-4473-9C40-A1A2C8608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1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BAE7-54C8-44CF-A8C8-097EDE32A23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7FBB-76A8-4473-9C40-A1A2C8608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6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BAE7-54C8-44CF-A8C8-097EDE32A23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7FBB-76A8-4473-9C40-A1A2C8608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1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0560"/>
            <a:ext cx="2211884" cy="23469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48226"/>
            <a:ext cx="3471863" cy="714798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17520"/>
            <a:ext cx="2211884" cy="559032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BAE7-54C8-44CF-A8C8-097EDE32A23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7FBB-76A8-4473-9C40-A1A2C8608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2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0560"/>
            <a:ext cx="2211884" cy="23469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48226"/>
            <a:ext cx="3471863" cy="714798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17520"/>
            <a:ext cx="2211884" cy="559032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BAE7-54C8-44CF-A8C8-097EDE32A23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7FBB-76A8-4473-9C40-A1A2C8608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2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35519"/>
            <a:ext cx="591502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77584"/>
            <a:ext cx="591502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322649"/>
            <a:ext cx="154305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7BAE7-54C8-44CF-A8C8-097EDE32A23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322649"/>
            <a:ext cx="231457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322649"/>
            <a:ext cx="154305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7FBB-76A8-4473-9C40-A1A2C8608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3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CA1268-EFE8-4D09-A5A5-3A806D7A725A}"/>
              </a:ext>
            </a:extLst>
          </p:cNvPr>
          <p:cNvSpPr txBox="1"/>
          <p:nvPr/>
        </p:nvSpPr>
        <p:spPr>
          <a:xfrm>
            <a:off x="502575" y="432486"/>
            <a:ext cx="691978" cy="36933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A3841-526E-435B-A9DB-616CDC012C68}"/>
              </a:ext>
            </a:extLst>
          </p:cNvPr>
          <p:cNvSpPr txBox="1"/>
          <p:nvPr/>
        </p:nvSpPr>
        <p:spPr>
          <a:xfrm>
            <a:off x="1285104" y="432486"/>
            <a:ext cx="69197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F83B-8537-4374-AA45-5A4A2FCFC94B}"/>
              </a:ext>
            </a:extLst>
          </p:cNvPr>
          <p:cNvSpPr txBox="1"/>
          <p:nvPr/>
        </p:nvSpPr>
        <p:spPr>
          <a:xfrm>
            <a:off x="2051222" y="432486"/>
            <a:ext cx="111210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Sensor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668DA7-3F75-46BC-882F-A36DF73C53A5}"/>
              </a:ext>
            </a:extLst>
          </p:cNvPr>
          <p:cNvSpPr/>
          <p:nvPr/>
        </p:nvSpPr>
        <p:spPr>
          <a:xfrm>
            <a:off x="518985" y="949349"/>
            <a:ext cx="6166020" cy="4683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BB8CB4-0FE0-40CF-AF07-39E6CB55980B}"/>
              </a:ext>
            </a:extLst>
          </p:cNvPr>
          <p:cNvGrpSpPr/>
          <p:nvPr/>
        </p:nvGrpSpPr>
        <p:grpSpPr>
          <a:xfrm>
            <a:off x="671319" y="1515635"/>
            <a:ext cx="3871912" cy="3871912"/>
            <a:chOff x="663017" y="1157289"/>
            <a:chExt cx="3871912" cy="3871912"/>
          </a:xfrm>
        </p:grpSpPr>
        <p:pic>
          <p:nvPicPr>
            <p:cNvPr id="1028" name="Picture 4" descr="Office Design Plans House Space Planning Ideas Blueprint Drawings | Office  floor plan, Office layout plan, Office building plans">
              <a:extLst>
                <a:ext uri="{FF2B5EF4-FFF2-40B4-BE49-F238E27FC236}">
                  <a16:creationId xmlns:a16="http://schemas.microsoft.com/office/drawing/2014/main" id="{48AEB959-D3C9-4865-81D9-180A577033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017" y="1157289"/>
              <a:ext cx="3871912" cy="3871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CA04520-D05B-4AFC-A504-6CCEAF653363}"/>
                </a:ext>
              </a:extLst>
            </p:cNvPr>
            <p:cNvSpPr/>
            <p:nvPr/>
          </p:nvSpPr>
          <p:spPr>
            <a:xfrm>
              <a:off x="1161536" y="1655806"/>
              <a:ext cx="247135" cy="16063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343C785-8AFB-4DDF-9CB9-7A0FB4F9C3B1}"/>
                </a:ext>
              </a:extLst>
            </p:cNvPr>
            <p:cNvSpPr/>
            <p:nvPr/>
          </p:nvSpPr>
          <p:spPr>
            <a:xfrm>
              <a:off x="1087395" y="3109095"/>
              <a:ext cx="247135" cy="16063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ED6ABE-9E10-41C4-BAA7-AB6869C4C9D2}"/>
                </a:ext>
              </a:extLst>
            </p:cNvPr>
            <p:cNvSpPr/>
            <p:nvPr/>
          </p:nvSpPr>
          <p:spPr>
            <a:xfrm>
              <a:off x="3785287" y="1692874"/>
              <a:ext cx="247135" cy="16063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20A0BD-8B4A-4C58-B379-3466A4D79C09}"/>
                </a:ext>
              </a:extLst>
            </p:cNvPr>
            <p:cNvSpPr/>
            <p:nvPr/>
          </p:nvSpPr>
          <p:spPr>
            <a:xfrm>
              <a:off x="2051222" y="2932608"/>
              <a:ext cx="247135" cy="16063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3C64A5C-EEB7-47A6-BD7D-33C0694E944C}"/>
                </a:ext>
              </a:extLst>
            </p:cNvPr>
            <p:cNvSpPr/>
            <p:nvPr/>
          </p:nvSpPr>
          <p:spPr>
            <a:xfrm>
              <a:off x="2916194" y="3269732"/>
              <a:ext cx="247135" cy="16063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DD9F734-6624-40D9-9D68-37D6B40B1573}"/>
                </a:ext>
              </a:extLst>
            </p:cNvPr>
            <p:cNvSpPr/>
            <p:nvPr/>
          </p:nvSpPr>
          <p:spPr>
            <a:xfrm>
              <a:off x="1161535" y="3768249"/>
              <a:ext cx="247135" cy="16063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BC927E0-1563-4BED-8BD8-558D532DE2D3}"/>
                </a:ext>
              </a:extLst>
            </p:cNvPr>
            <p:cNvSpPr/>
            <p:nvPr/>
          </p:nvSpPr>
          <p:spPr>
            <a:xfrm>
              <a:off x="3274540" y="4205417"/>
              <a:ext cx="247135" cy="16063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986F3D-AABD-4ED8-B31C-7C7BA5282858}"/>
                </a:ext>
              </a:extLst>
            </p:cNvPr>
            <p:cNvSpPr/>
            <p:nvPr/>
          </p:nvSpPr>
          <p:spPr>
            <a:xfrm>
              <a:off x="1804087" y="3980904"/>
              <a:ext cx="247135" cy="16063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1D73825-0A36-4EE6-A3BC-17F455735CE0}"/>
                </a:ext>
              </a:extLst>
            </p:cNvPr>
            <p:cNvSpPr/>
            <p:nvPr/>
          </p:nvSpPr>
          <p:spPr>
            <a:xfrm>
              <a:off x="3628768" y="2529016"/>
              <a:ext cx="247135" cy="16063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40CE24-0DE4-4074-8127-E7AD51F0F42C}"/>
                </a:ext>
              </a:extLst>
            </p:cNvPr>
            <p:cNvSpPr/>
            <p:nvPr/>
          </p:nvSpPr>
          <p:spPr>
            <a:xfrm>
              <a:off x="1149178" y="2117811"/>
              <a:ext cx="247135" cy="16063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A684A36-1690-41B0-8C4E-E478880A80D8}"/>
                </a:ext>
              </a:extLst>
            </p:cNvPr>
            <p:cNvSpPr/>
            <p:nvPr/>
          </p:nvSpPr>
          <p:spPr>
            <a:xfrm>
              <a:off x="2475405" y="1668914"/>
              <a:ext cx="247135" cy="16063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F818E54-09B1-48FD-9C84-A03555A9A24B}"/>
              </a:ext>
            </a:extLst>
          </p:cNvPr>
          <p:cNvSpPr txBox="1"/>
          <p:nvPr/>
        </p:nvSpPr>
        <p:spPr>
          <a:xfrm>
            <a:off x="687923" y="1060981"/>
            <a:ext cx="17957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Category: PM   ≡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02F86E-3F90-4BF6-B2EA-1EEEC9E6C7AA}"/>
              </a:ext>
            </a:extLst>
          </p:cNvPr>
          <p:cNvSpPr/>
          <p:nvPr/>
        </p:nvSpPr>
        <p:spPr>
          <a:xfrm>
            <a:off x="4695568" y="1515635"/>
            <a:ext cx="1800160" cy="3871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Time Series for Dummies – The 3 Step Process">
            <a:extLst>
              <a:ext uri="{FF2B5EF4-FFF2-40B4-BE49-F238E27FC236}">
                <a16:creationId xmlns:a16="http://schemas.microsoft.com/office/drawing/2014/main" id="{8365D932-198D-4CB7-8868-0EFCB525B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759" y="1891810"/>
            <a:ext cx="1483777" cy="56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A3D9020-485F-4A3B-A887-E95FF455A1D1}"/>
              </a:ext>
            </a:extLst>
          </p:cNvPr>
          <p:cNvSpPr txBox="1"/>
          <p:nvPr/>
        </p:nvSpPr>
        <p:spPr>
          <a:xfrm>
            <a:off x="4912455" y="1600557"/>
            <a:ext cx="1458097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Sensor: 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83A6A6-5527-40F0-B5A1-2E26219481FC}"/>
              </a:ext>
            </a:extLst>
          </p:cNvPr>
          <p:cNvSpPr txBox="1"/>
          <p:nvPr/>
        </p:nvSpPr>
        <p:spPr>
          <a:xfrm>
            <a:off x="4912455" y="2576735"/>
            <a:ext cx="1458097" cy="10618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Stats</a:t>
            </a:r>
          </a:p>
          <a:p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 </a:t>
            </a:r>
          </a:p>
          <a:p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----</a:t>
            </a:r>
          </a:p>
          <a:p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-------</a:t>
            </a:r>
          </a:p>
          <a:p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</a:t>
            </a:r>
          </a:p>
          <a:p>
            <a:endParaRPr lang="en-US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2" name="Picture 8" descr="Amazon.com: Timegyro Small Wall /Shelf /Desk Digital Clock Only Battery  Operated with 1.2&quot; Large Display. 4pcs Batteries Can Keep The Time Display  Day and Night for More Than One Year (Black): Home">
            <a:extLst>
              <a:ext uri="{FF2B5EF4-FFF2-40B4-BE49-F238E27FC236}">
                <a16:creationId xmlns:a16="http://schemas.microsoft.com/office/drawing/2014/main" id="{5AD346CF-1AB7-47A5-8AFE-D82BF5BBAA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8" t="22768" r="9790" b="17108"/>
          <a:stretch/>
        </p:blipFill>
        <p:spPr bwMode="auto">
          <a:xfrm>
            <a:off x="5795447" y="1115443"/>
            <a:ext cx="679297" cy="25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76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CA1268-EFE8-4D09-A5A5-3A806D7A725A}"/>
              </a:ext>
            </a:extLst>
          </p:cNvPr>
          <p:cNvSpPr txBox="1"/>
          <p:nvPr/>
        </p:nvSpPr>
        <p:spPr>
          <a:xfrm>
            <a:off x="1314836" y="420959"/>
            <a:ext cx="691978" cy="36933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A3841-526E-435B-A9DB-616CDC012C68}"/>
              </a:ext>
            </a:extLst>
          </p:cNvPr>
          <p:cNvSpPr txBox="1"/>
          <p:nvPr/>
        </p:nvSpPr>
        <p:spPr>
          <a:xfrm>
            <a:off x="542537" y="432486"/>
            <a:ext cx="69197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F83B-8537-4374-AA45-5A4A2FCFC94B}"/>
              </a:ext>
            </a:extLst>
          </p:cNvPr>
          <p:cNvSpPr txBox="1"/>
          <p:nvPr/>
        </p:nvSpPr>
        <p:spPr>
          <a:xfrm>
            <a:off x="2051222" y="432486"/>
            <a:ext cx="111210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Sensor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668DA7-3F75-46BC-882F-A36DF73C53A5}"/>
              </a:ext>
            </a:extLst>
          </p:cNvPr>
          <p:cNvSpPr/>
          <p:nvPr/>
        </p:nvSpPr>
        <p:spPr>
          <a:xfrm>
            <a:off x="518985" y="949349"/>
            <a:ext cx="6166020" cy="4683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818E54-09B1-48FD-9C84-A03555A9A24B}"/>
              </a:ext>
            </a:extLst>
          </p:cNvPr>
          <p:cNvSpPr txBox="1"/>
          <p:nvPr/>
        </p:nvSpPr>
        <p:spPr>
          <a:xfrm>
            <a:off x="687923" y="1060981"/>
            <a:ext cx="17650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Category: PM   ≡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02F86E-3F90-4BF6-B2EA-1EEEC9E6C7AA}"/>
              </a:ext>
            </a:extLst>
          </p:cNvPr>
          <p:cNvSpPr/>
          <p:nvPr/>
        </p:nvSpPr>
        <p:spPr>
          <a:xfrm>
            <a:off x="687923" y="1515635"/>
            <a:ext cx="5807805" cy="3871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83A6A6-5527-40F0-B5A1-2E26219481FC}"/>
              </a:ext>
            </a:extLst>
          </p:cNvPr>
          <p:cNvSpPr txBox="1"/>
          <p:nvPr/>
        </p:nvSpPr>
        <p:spPr>
          <a:xfrm>
            <a:off x="3167577" y="1912138"/>
            <a:ext cx="3006748" cy="253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Stats: Ave     Max    Min    .....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FF330A8-D983-4757-ACEE-0D89CAE21F2F}"/>
              </a:ext>
            </a:extLst>
          </p:cNvPr>
          <p:cNvGrpSpPr/>
          <p:nvPr/>
        </p:nvGrpSpPr>
        <p:grpSpPr>
          <a:xfrm>
            <a:off x="779441" y="2217507"/>
            <a:ext cx="5563822" cy="477762"/>
            <a:chOff x="775193" y="1924530"/>
            <a:chExt cx="5563822" cy="47776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91E3B8E-68C8-44B2-8DC0-E99731756975}"/>
                </a:ext>
              </a:extLst>
            </p:cNvPr>
            <p:cNvSpPr/>
            <p:nvPr/>
          </p:nvSpPr>
          <p:spPr>
            <a:xfrm>
              <a:off x="775193" y="1924530"/>
              <a:ext cx="5563822" cy="4777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 descr="Time Series for Dummies – The 3 Step Process">
              <a:extLst>
                <a:ext uri="{FF2B5EF4-FFF2-40B4-BE49-F238E27FC236}">
                  <a16:creationId xmlns:a16="http://schemas.microsoft.com/office/drawing/2014/main" id="{8365D932-198D-4CB7-8868-0EFCB525B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644" y="1961601"/>
              <a:ext cx="1483777" cy="385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3D9020-485F-4A3B-A887-E95FF455A1D1}"/>
                </a:ext>
              </a:extLst>
            </p:cNvPr>
            <p:cNvSpPr txBox="1"/>
            <p:nvPr/>
          </p:nvSpPr>
          <p:spPr>
            <a:xfrm>
              <a:off x="822527" y="2002159"/>
              <a:ext cx="697513" cy="25391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Sensor: 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E9D1F31-611A-4113-A99C-C75B2C28DAA0}"/>
                </a:ext>
              </a:extLst>
            </p:cNvPr>
            <p:cNvSpPr txBox="1"/>
            <p:nvPr/>
          </p:nvSpPr>
          <p:spPr>
            <a:xfrm>
              <a:off x="3208347" y="2032135"/>
              <a:ext cx="2874460" cy="2539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  52            103        4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4F46CBA-854E-410C-8E71-AE218D3EF3C4}"/>
              </a:ext>
            </a:extLst>
          </p:cNvPr>
          <p:cNvGrpSpPr/>
          <p:nvPr/>
        </p:nvGrpSpPr>
        <p:grpSpPr>
          <a:xfrm>
            <a:off x="779441" y="2738155"/>
            <a:ext cx="5563822" cy="477762"/>
            <a:chOff x="775193" y="1924530"/>
            <a:chExt cx="5563822" cy="47776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1AF2FB5-23A4-43F1-8DBB-58AC31305B36}"/>
                </a:ext>
              </a:extLst>
            </p:cNvPr>
            <p:cNvSpPr/>
            <p:nvPr/>
          </p:nvSpPr>
          <p:spPr>
            <a:xfrm>
              <a:off x="775193" y="1924530"/>
              <a:ext cx="5563822" cy="4777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6" descr="Time Series for Dummies – The 3 Step Process">
              <a:extLst>
                <a:ext uri="{FF2B5EF4-FFF2-40B4-BE49-F238E27FC236}">
                  <a16:creationId xmlns:a16="http://schemas.microsoft.com/office/drawing/2014/main" id="{9E183AA8-DD55-4FF9-8EC5-7D9870DA0A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644" y="1961601"/>
              <a:ext cx="1483777" cy="385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1CB65D0-402D-43BF-9FF4-D3A39E216432}"/>
                </a:ext>
              </a:extLst>
            </p:cNvPr>
            <p:cNvSpPr txBox="1"/>
            <p:nvPr/>
          </p:nvSpPr>
          <p:spPr>
            <a:xfrm>
              <a:off x="822527" y="2002159"/>
              <a:ext cx="697513" cy="25391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Sensor: 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E2EC179-4553-4E1D-8CAA-708180C2B163}"/>
                </a:ext>
              </a:extLst>
            </p:cNvPr>
            <p:cNvSpPr txBox="1"/>
            <p:nvPr/>
          </p:nvSpPr>
          <p:spPr>
            <a:xfrm>
              <a:off x="3208347" y="2032135"/>
              <a:ext cx="2874460" cy="2539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  52            103        4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EB030F8-0985-4B29-9480-27B1371E15F2}"/>
              </a:ext>
            </a:extLst>
          </p:cNvPr>
          <p:cNvGrpSpPr/>
          <p:nvPr/>
        </p:nvGrpSpPr>
        <p:grpSpPr>
          <a:xfrm>
            <a:off x="779441" y="3284167"/>
            <a:ext cx="5563822" cy="477762"/>
            <a:chOff x="775193" y="1924530"/>
            <a:chExt cx="5563822" cy="47776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FC25E54-AD2D-44F7-ADFE-7F33322D7CA8}"/>
                </a:ext>
              </a:extLst>
            </p:cNvPr>
            <p:cNvSpPr/>
            <p:nvPr/>
          </p:nvSpPr>
          <p:spPr>
            <a:xfrm>
              <a:off x="775193" y="1924530"/>
              <a:ext cx="5563822" cy="4777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6" descr="Time Series for Dummies – The 3 Step Process">
              <a:extLst>
                <a:ext uri="{FF2B5EF4-FFF2-40B4-BE49-F238E27FC236}">
                  <a16:creationId xmlns:a16="http://schemas.microsoft.com/office/drawing/2014/main" id="{24E2C93D-9070-43F7-8460-9653D9884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644" y="1961601"/>
              <a:ext cx="1483777" cy="385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3BE68E9-070A-47E4-AD7B-F5FC75E03A6C}"/>
                </a:ext>
              </a:extLst>
            </p:cNvPr>
            <p:cNvSpPr txBox="1"/>
            <p:nvPr/>
          </p:nvSpPr>
          <p:spPr>
            <a:xfrm>
              <a:off x="822527" y="2002159"/>
              <a:ext cx="697513" cy="2539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Sensor: 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8F823EC-28DB-4CCE-A880-972DBB098151}"/>
                </a:ext>
              </a:extLst>
            </p:cNvPr>
            <p:cNvSpPr txBox="1"/>
            <p:nvPr/>
          </p:nvSpPr>
          <p:spPr>
            <a:xfrm>
              <a:off x="3208347" y="2032135"/>
              <a:ext cx="2874460" cy="2539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  52            103        4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422B8B0-A281-430C-8F3F-AC6EAB61309B}"/>
              </a:ext>
            </a:extLst>
          </p:cNvPr>
          <p:cNvGrpSpPr/>
          <p:nvPr/>
        </p:nvGrpSpPr>
        <p:grpSpPr>
          <a:xfrm>
            <a:off x="779441" y="3814119"/>
            <a:ext cx="5563822" cy="477762"/>
            <a:chOff x="775193" y="1924530"/>
            <a:chExt cx="5563822" cy="477762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31D4728-E55E-4C20-B506-EC8E3648B8B5}"/>
                </a:ext>
              </a:extLst>
            </p:cNvPr>
            <p:cNvSpPr/>
            <p:nvPr/>
          </p:nvSpPr>
          <p:spPr>
            <a:xfrm>
              <a:off x="775193" y="1924530"/>
              <a:ext cx="5563822" cy="4777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6" descr="Time Series for Dummies – The 3 Step Process">
              <a:extLst>
                <a:ext uri="{FF2B5EF4-FFF2-40B4-BE49-F238E27FC236}">
                  <a16:creationId xmlns:a16="http://schemas.microsoft.com/office/drawing/2014/main" id="{6EA9F91E-8EFB-44A0-A8AA-47DEA68FDE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644" y="1961601"/>
              <a:ext cx="1483777" cy="385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6723EDA-9BFC-4E75-B60E-4E8B72516D35}"/>
                </a:ext>
              </a:extLst>
            </p:cNvPr>
            <p:cNvSpPr txBox="1"/>
            <p:nvPr/>
          </p:nvSpPr>
          <p:spPr>
            <a:xfrm>
              <a:off x="822527" y="2002159"/>
              <a:ext cx="697513" cy="25391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Sensor: 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0903BB2-D59D-4231-9CEC-F8FAD55C90F0}"/>
                </a:ext>
              </a:extLst>
            </p:cNvPr>
            <p:cNvSpPr txBox="1"/>
            <p:nvPr/>
          </p:nvSpPr>
          <p:spPr>
            <a:xfrm>
              <a:off x="3208347" y="2032135"/>
              <a:ext cx="2874460" cy="2539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  52            103        4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B2DA360-86B8-40E8-A12F-7E259DA4D0CD}"/>
              </a:ext>
            </a:extLst>
          </p:cNvPr>
          <p:cNvGrpSpPr/>
          <p:nvPr/>
        </p:nvGrpSpPr>
        <p:grpSpPr>
          <a:xfrm>
            <a:off x="779441" y="4349784"/>
            <a:ext cx="5563822" cy="477762"/>
            <a:chOff x="775193" y="1924530"/>
            <a:chExt cx="5563822" cy="47776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6B6D1E7-C52B-4427-9A01-A143E14FD55A}"/>
                </a:ext>
              </a:extLst>
            </p:cNvPr>
            <p:cNvSpPr/>
            <p:nvPr/>
          </p:nvSpPr>
          <p:spPr>
            <a:xfrm>
              <a:off x="775193" y="1924530"/>
              <a:ext cx="5563822" cy="4777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6" descr="Time Series for Dummies – The 3 Step Process">
              <a:extLst>
                <a:ext uri="{FF2B5EF4-FFF2-40B4-BE49-F238E27FC236}">
                  <a16:creationId xmlns:a16="http://schemas.microsoft.com/office/drawing/2014/main" id="{45E0E907-FA98-42EF-92CC-B6611F052D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644" y="1961601"/>
              <a:ext cx="1483777" cy="385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0795D93-517C-44F7-A187-C6DC4864B482}"/>
                </a:ext>
              </a:extLst>
            </p:cNvPr>
            <p:cNvSpPr txBox="1"/>
            <p:nvPr/>
          </p:nvSpPr>
          <p:spPr>
            <a:xfrm>
              <a:off x="822527" y="2002159"/>
              <a:ext cx="697513" cy="2539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Sensor: 5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9A3025A-63C4-4DC2-8767-7DABF5275E66}"/>
                </a:ext>
              </a:extLst>
            </p:cNvPr>
            <p:cNvSpPr txBox="1"/>
            <p:nvPr/>
          </p:nvSpPr>
          <p:spPr>
            <a:xfrm>
              <a:off x="3208347" y="2032135"/>
              <a:ext cx="2874460" cy="2539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  52            103        4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7BD2BB8-1FDC-4CA4-9D39-902C79D2A42E}"/>
              </a:ext>
            </a:extLst>
          </p:cNvPr>
          <p:cNvSpPr txBox="1"/>
          <p:nvPr/>
        </p:nvSpPr>
        <p:spPr>
          <a:xfrm>
            <a:off x="769511" y="1612088"/>
            <a:ext cx="803544" cy="253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FA96E8-B544-4EB5-B217-BDA6863251CB}"/>
              </a:ext>
            </a:extLst>
          </p:cNvPr>
          <p:cNvSpPr txBox="1"/>
          <p:nvPr/>
        </p:nvSpPr>
        <p:spPr>
          <a:xfrm>
            <a:off x="1649450" y="1612088"/>
            <a:ext cx="803544" cy="253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013D5F-B05E-463A-AB4E-32A8FB5FF20D}"/>
              </a:ext>
            </a:extLst>
          </p:cNvPr>
          <p:cNvSpPr txBox="1"/>
          <p:nvPr/>
        </p:nvSpPr>
        <p:spPr>
          <a:xfrm>
            <a:off x="2529388" y="1615336"/>
            <a:ext cx="1152925" cy="253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/ Remove</a:t>
            </a:r>
          </a:p>
        </p:txBody>
      </p:sp>
      <p:pic>
        <p:nvPicPr>
          <p:cNvPr id="60" name="Picture 8" descr="Amazon.com: Timegyro Small Wall /Shelf /Desk Digital Clock Only Battery  Operated with 1.2&quot; Large Display. 4pcs Batteries Can Keep The Time Display  Day and Night for More Than One Year (Black): Home">
            <a:extLst>
              <a:ext uri="{FF2B5EF4-FFF2-40B4-BE49-F238E27FC236}">
                <a16:creationId xmlns:a16="http://schemas.microsoft.com/office/drawing/2014/main" id="{ECAB8A31-D8E9-4A12-9DAF-C218F05BB8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8" t="22768" r="9790" b="17108"/>
          <a:stretch/>
        </p:blipFill>
        <p:spPr bwMode="auto">
          <a:xfrm>
            <a:off x="5795447" y="1115443"/>
            <a:ext cx="679297" cy="25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95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CA1268-EFE8-4D09-A5A5-3A806D7A725A}"/>
              </a:ext>
            </a:extLst>
          </p:cNvPr>
          <p:cNvSpPr txBox="1"/>
          <p:nvPr/>
        </p:nvSpPr>
        <p:spPr>
          <a:xfrm>
            <a:off x="2059524" y="432486"/>
            <a:ext cx="1046206" cy="36933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A3841-526E-435B-A9DB-616CDC012C68}"/>
              </a:ext>
            </a:extLst>
          </p:cNvPr>
          <p:cNvSpPr txBox="1"/>
          <p:nvPr/>
        </p:nvSpPr>
        <p:spPr>
          <a:xfrm>
            <a:off x="1285104" y="432486"/>
            <a:ext cx="69197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F83B-8537-4374-AA45-5A4A2FCFC94B}"/>
              </a:ext>
            </a:extLst>
          </p:cNvPr>
          <p:cNvSpPr txBox="1"/>
          <p:nvPr/>
        </p:nvSpPr>
        <p:spPr>
          <a:xfrm>
            <a:off x="502574" y="422428"/>
            <a:ext cx="7276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668DA7-3F75-46BC-882F-A36DF73C53A5}"/>
              </a:ext>
            </a:extLst>
          </p:cNvPr>
          <p:cNvSpPr/>
          <p:nvPr/>
        </p:nvSpPr>
        <p:spPr>
          <a:xfrm>
            <a:off x="518985" y="949349"/>
            <a:ext cx="6166020" cy="6773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818E54-09B1-48FD-9C84-A03555A9A24B}"/>
              </a:ext>
            </a:extLst>
          </p:cNvPr>
          <p:cNvSpPr txBox="1"/>
          <p:nvPr/>
        </p:nvSpPr>
        <p:spPr>
          <a:xfrm>
            <a:off x="687923" y="1060981"/>
            <a:ext cx="14580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Sensor: 3   ≡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02F86E-3F90-4BF6-B2EA-1EEEC9E6C7AA}"/>
              </a:ext>
            </a:extLst>
          </p:cNvPr>
          <p:cNvSpPr/>
          <p:nvPr/>
        </p:nvSpPr>
        <p:spPr>
          <a:xfrm>
            <a:off x="698092" y="1493501"/>
            <a:ext cx="5807805" cy="6120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Time Series for Dummies – The 3 Step Process">
            <a:extLst>
              <a:ext uri="{FF2B5EF4-FFF2-40B4-BE49-F238E27FC236}">
                <a16:creationId xmlns:a16="http://schemas.microsoft.com/office/drawing/2014/main" id="{8365D932-198D-4CB7-8868-0EFCB525B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56019" y="3765001"/>
            <a:ext cx="2939459" cy="11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683A6A6-5527-40F0-B5A1-2E26219481FC}"/>
              </a:ext>
            </a:extLst>
          </p:cNvPr>
          <p:cNvSpPr txBox="1"/>
          <p:nvPr/>
        </p:nvSpPr>
        <p:spPr>
          <a:xfrm>
            <a:off x="1009777" y="2416324"/>
            <a:ext cx="1458097" cy="10618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Stats</a:t>
            </a:r>
          </a:p>
          <a:p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 </a:t>
            </a:r>
          </a:p>
          <a:p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----</a:t>
            </a:r>
          </a:p>
          <a:p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-------</a:t>
            </a:r>
          </a:p>
          <a:p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</a:t>
            </a:r>
          </a:p>
          <a:p>
            <a:endParaRPr lang="en-US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94394AA-6649-4531-B006-44118D7A8E4B}"/>
              </a:ext>
            </a:extLst>
          </p:cNvPr>
          <p:cNvGrpSpPr/>
          <p:nvPr/>
        </p:nvGrpSpPr>
        <p:grpSpPr>
          <a:xfrm>
            <a:off x="1009777" y="1577844"/>
            <a:ext cx="810333" cy="676131"/>
            <a:chOff x="343093" y="6403585"/>
            <a:chExt cx="810333" cy="67613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1071B83-E032-4887-A157-54C6DBEDF41E}"/>
                </a:ext>
              </a:extLst>
            </p:cNvPr>
            <p:cNvSpPr/>
            <p:nvPr/>
          </p:nvSpPr>
          <p:spPr>
            <a:xfrm>
              <a:off x="902043" y="6438683"/>
              <a:ext cx="247135" cy="16063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645DEC0-072D-46A6-B1E7-739756F89E3D}"/>
                </a:ext>
              </a:extLst>
            </p:cNvPr>
            <p:cNvSpPr/>
            <p:nvPr/>
          </p:nvSpPr>
          <p:spPr>
            <a:xfrm>
              <a:off x="897988" y="6593081"/>
              <a:ext cx="247135" cy="16063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A6176AE-BD04-4469-B0A5-C82130241700}"/>
                </a:ext>
              </a:extLst>
            </p:cNvPr>
            <p:cNvSpPr/>
            <p:nvPr/>
          </p:nvSpPr>
          <p:spPr>
            <a:xfrm>
              <a:off x="906291" y="6747479"/>
              <a:ext cx="247135" cy="16063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211FE7F-8194-4C14-BB06-16B6581B44B8}"/>
                </a:ext>
              </a:extLst>
            </p:cNvPr>
            <p:cNvSpPr/>
            <p:nvPr/>
          </p:nvSpPr>
          <p:spPr>
            <a:xfrm>
              <a:off x="906290" y="6895638"/>
              <a:ext cx="247135" cy="16063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8C67F6C-E635-477A-8DDC-8C8A44ADBC9C}"/>
                </a:ext>
              </a:extLst>
            </p:cNvPr>
            <p:cNvSpPr txBox="1"/>
            <p:nvPr/>
          </p:nvSpPr>
          <p:spPr>
            <a:xfrm>
              <a:off x="446967" y="6403585"/>
              <a:ext cx="4819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PM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5D0165-0154-46A0-B599-ACB226E95A75}"/>
                </a:ext>
              </a:extLst>
            </p:cNvPr>
            <p:cNvSpPr txBox="1"/>
            <p:nvPr/>
          </p:nvSpPr>
          <p:spPr>
            <a:xfrm>
              <a:off x="446967" y="6554864"/>
              <a:ext cx="4819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Noise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35D05B1-EEB6-41D3-9424-F51C4C024B03}"/>
                </a:ext>
              </a:extLst>
            </p:cNvPr>
            <p:cNvSpPr txBox="1"/>
            <p:nvPr/>
          </p:nvSpPr>
          <p:spPr>
            <a:xfrm>
              <a:off x="451215" y="6691295"/>
              <a:ext cx="4819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Temp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CF4E825-3473-49D5-A3B9-C2B8A71BC8FE}"/>
                </a:ext>
              </a:extLst>
            </p:cNvPr>
            <p:cNvSpPr txBox="1"/>
            <p:nvPr/>
          </p:nvSpPr>
          <p:spPr>
            <a:xfrm>
              <a:off x="343093" y="6848884"/>
              <a:ext cx="6896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Humidity</a:t>
              </a:r>
            </a:p>
          </p:txBody>
        </p:sp>
      </p:grp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104B165-EE4F-4753-8F0C-996645151A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6037329"/>
              </p:ext>
            </p:extLst>
          </p:nvPr>
        </p:nvGraphicFramePr>
        <p:xfrm>
          <a:off x="1107538" y="3733575"/>
          <a:ext cx="1297458" cy="1185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5DD912C6-4D47-4500-ADEB-FB2BBA4C28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7712927"/>
              </p:ext>
            </p:extLst>
          </p:nvPr>
        </p:nvGraphicFramePr>
        <p:xfrm>
          <a:off x="1135523" y="4976037"/>
          <a:ext cx="1297458" cy="1185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5BA9FD6E-36F7-41D8-A6BF-4B44DDC6DB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9121237"/>
              </p:ext>
            </p:extLst>
          </p:nvPr>
        </p:nvGraphicFramePr>
        <p:xfrm>
          <a:off x="1163078" y="6216603"/>
          <a:ext cx="1297458" cy="1185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F44AE018-AE10-404E-8570-9E3E8D226AD9}"/>
              </a:ext>
            </a:extLst>
          </p:cNvPr>
          <p:cNvSpPr txBox="1"/>
          <p:nvPr/>
        </p:nvSpPr>
        <p:spPr>
          <a:xfrm>
            <a:off x="1351303" y="3571197"/>
            <a:ext cx="85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PM2.5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A1927D-7A9F-4A8C-BA3C-6C52A60BDF51}"/>
              </a:ext>
            </a:extLst>
          </p:cNvPr>
          <p:cNvSpPr txBox="1"/>
          <p:nvPr/>
        </p:nvSpPr>
        <p:spPr>
          <a:xfrm>
            <a:off x="1379288" y="4819937"/>
            <a:ext cx="85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066C9D-5405-44D1-A5FE-E88D77EE8FFB}"/>
              </a:ext>
            </a:extLst>
          </p:cNvPr>
          <p:cNvSpPr txBox="1"/>
          <p:nvPr/>
        </p:nvSpPr>
        <p:spPr>
          <a:xfrm>
            <a:off x="1320496" y="6082080"/>
            <a:ext cx="114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Humidity</a:t>
            </a:r>
          </a:p>
        </p:txBody>
      </p:sp>
      <p:pic>
        <p:nvPicPr>
          <p:cNvPr id="44" name="Picture 6" descr="Time Series for Dummies – The 3 Step Process">
            <a:extLst>
              <a:ext uri="{FF2B5EF4-FFF2-40B4-BE49-F238E27FC236}">
                <a16:creationId xmlns:a16="http://schemas.microsoft.com/office/drawing/2014/main" id="{F7C1565E-AB40-4249-A167-56D96338F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56019" y="5069639"/>
            <a:ext cx="2939459" cy="11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Time Series for Dummies – The 3 Step Process">
            <a:extLst>
              <a:ext uri="{FF2B5EF4-FFF2-40B4-BE49-F238E27FC236}">
                <a16:creationId xmlns:a16="http://schemas.microsoft.com/office/drawing/2014/main" id="{F06F32BB-858D-418D-8820-764D53B95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76255" y="6317656"/>
            <a:ext cx="2939459" cy="11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1B04CB6B-33B7-42E4-848D-B69343BD89E6}"/>
              </a:ext>
            </a:extLst>
          </p:cNvPr>
          <p:cNvGrpSpPr/>
          <p:nvPr/>
        </p:nvGrpSpPr>
        <p:grpSpPr>
          <a:xfrm>
            <a:off x="5875731" y="3831899"/>
            <a:ext cx="315164" cy="885153"/>
            <a:chOff x="5851017" y="3831899"/>
            <a:chExt cx="315164" cy="88515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1121E63-CDB3-4385-819C-77E15A9710EB}"/>
                </a:ext>
              </a:extLst>
            </p:cNvPr>
            <p:cNvSpPr/>
            <p:nvPr/>
          </p:nvSpPr>
          <p:spPr>
            <a:xfrm>
              <a:off x="5851017" y="4263081"/>
              <a:ext cx="308891" cy="45397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9C5FE0E-B6A0-4F07-9192-048EC3D90DCC}"/>
                </a:ext>
              </a:extLst>
            </p:cNvPr>
            <p:cNvSpPr/>
            <p:nvPr/>
          </p:nvSpPr>
          <p:spPr>
            <a:xfrm>
              <a:off x="5853042" y="4114800"/>
              <a:ext cx="306865" cy="14828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EA7BF20-B823-4321-A653-0AEF0B2D7C26}"/>
                </a:ext>
              </a:extLst>
            </p:cNvPr>
            <p:cNvSpPr/>
            <p:nvPr/>
          </p:nvSpPr>
          <p:spPr>
            <a:xfrm>
              <a:off x="5856179" y="3975626"/>
              <a:ext cx="306865" cy="14828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41011D9-5C39-41C6-BB6F-083DC1BB28EF}"/>
                </a:ext>
              </a:extLst>
            </p:cNvPr>
            <p:cNvSpPr/>
            <p:nvPr/>
          </p:nvSpPr>
          <p:spPr>
            <a:xfrm>
              <a:off x="5851017" y="3831899"/>
              <a:ext cx="315164" cy="1482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C85981C-49BA-40ED-AECA-8D7A25EE1F87}"/>
              </a:ext>
            </a:extLst>
          </p:cNvPr>
          <p:cNvGrpSpPr/>
          <p:nvPr/>
        </p:nvGrpSpPr>
        <p:grpSpPr>
          <a:xfrm>
            <a:off x="5909691" y="5129975"/>
            <a:ext cx="315164" cy="885153"/>
            <a:chOff x="5851017" y="3831899"/>
            <a:chExt cx="315164" cy="88515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38DAF5E-1462-41C1-A723-6EF2FEE46DDC}"/>
                </a:ext>
              </a:extLst>
            </p:cNvPr>
            <p:cNvSpPr/>
            <p:nvPr/>
          </p:nvSpPr>
          <p:spPr>
            <a:xfrm>
              <a:off x="5851017" y="4263081"/>
              <a:ext cx="308891" cy="45397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03D471F-9E9C-4956-851A-074EBB3934F1}"/>
                </a:ext>
              </a:extLst>
            </p:cNvPr>
            <p:cNvSpPr/>
            <p:nvPr/>
          </p:nvSpPr>
          <p:spPr>
            <a:xfrm>
              <a:off x="5853042" y="4114800"/>
              <a:ext cx="306865" cy="14828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E6B529A-1FF2-4A18-A080-171625DF7DC6}"/>
                </a:ext>
              </a:extLst>
            </p:cNvPr>
            <p:cNvSpPr/>
            <p:nvPr/>
          </p:nvSpPr>
          <p:spPr>
            <a:xfrm>
              <a:off x="5856179" y="3975626"/>
              <a:ext cx="306865" cy="14828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D3FE1A1-143A-4A25-90D2-FD55E4AC0599}"/>
                </a:ext>
              </a:extLst>
            </p:cNvPr>
            <p:cNvSpPr/>
            <p:nvPr/>
          </p:nvSpPr>
          <p:spPr>
            <a:xfrm>
              <a:off x="5851017" y="3831899"/>
              <a:ext cx="315164" cy="1482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8E65D40-A15A-434B-868F-27B586619F13}"/>
              </a:ext>
            </a:extLst>
          </p:cNvPr>
          <p:cNvGrpSpPr/>
          <p:nvPr/>
        </p:nvGrpSpPr>
        <p:grpSpPr>
          <a:xfrm>
            <a:off x="5916269" y="6368150"/>
            <a:ext cx="315164" cy="885153"/>
            <a:chOff x="5851017" y="3831899"/>
            <a:chExt cx="315164" cy="88515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6393723-4577-4F47-9B33-C5FBA476D603}"/>
                </a:ext>
              </a:extLst>
            </p:cNvPr>
            <p:cNvSpPr/>
            <p:nvPr/>
          </p:nvSpPr>
          <p:spPr>
            <a:xfrm>
              <a:off x="5851017" y="4263081"/>
              <a:ext cx="308891" cy="45397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C16C9B1-DF83-4FD5-BD97-6A8CC498F515}"/>
                </a:ext>
              </a:extLst>
            </p:cNvPr>
            <p:cNvSpPr/>
            <p:nvPr/>
          </p:nvSpPr>
          <p:spPr>
            <a:xfrm>
              <a:off x="5853042" y="4114800"/>
              <a:ext cx="306865" cy="14828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FDB87D7-7507-4636-A03F-979002CEE31B}"/>
                </a:ext>
              </a:extLst>
            </p:cNvPr>
            <p:cNvSpPr/>
            <p:nvPr/>
          </p:nvSpPr>
          <p:spPr>
            <a:xfrm>
              <a:off x="5856179" y="3975626"/>
              <a:ext cx="306865" cy="14828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6892CF1-751B-48E9-846A-A513B708301E}"/>
                </a:ext>
              </a:extLst>
            </p:cNvPr>
            <p:cNvSpPr/>
            <p:nvPr/>
          </p:nvSpPr>
          <p:spPr>
            <a:xfrm>
              <a:off x="5851017" y="3831899"/>
              <a:ext cx="315164" cy="1482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1" name="Picture 8" descr="Amazon.com: Timegyro Small Wall /Shelf /Desk Digital Clock Only Battery  Operated with 1.2&quot; Large Display. 4pcs Batteries Can Keep The Time Display  Day and Night for More Than One Year (Black): Home">
            <a:extLst>
              <a:ext uri="{FF2B5EF4-FFF2-40B4-BE49-F238E27FC236}">
                <a16:creationId xmlns:a16="http://schemas.microsoft.com/office/drawing/2014/main" id="{82E5488D-9C51-4B0C-9245-D6A774F7A6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8" t="22768" r="9790" b="17108"/>
          <a:stretch/>
        </p:blipFill>
        <p:spPr bwMode="auto">
          <a:xfrm>
            <a:off x="5795447" y="1115443"/>
            <a:ext cx="679297" cy="25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718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87</Words>
  <Application>Microsoft Office PowerPoint</Application>
  <PresentationFormat>Custom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Miller</dc:creator>
  <cp:lastModifiedBy>Samuel Miller</cp:lastModifiedBy>
  <cp:revision>4</cp:revision>
  <dcterms:created xsi:type="dcterms:W3CDTF">2021-01-25T13:22:53Z</dcterms:created>
  <dcterms:modified xsi:type="dcterms:W3CDTF">2021-01-25T14:00:38Z</dcterms:modified>
</cp:coreProperties>
</file>