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C3C"/>
    <a:srgbClr val="FFDC47"/>
    <a:srgbClr val="FF8001"/>
    <a:srgbClr val="FFABC9"/>
    <a:srgbClr val="FF9900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46070" cy="61082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EE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294032" cy="46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739290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3946096"/>
            <a:ext cx="4733855" cy="76352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SMART TRANSPORTATION</a:t>
            </a:r>
            <a:endParaRPr lang="en-US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640935" y="3540198"/>
            <a:ext cx="3558198" cy="1627638"/>
          </a:xfrm>
        </p:spPr>
        <p:txBody>
          <a:bodyPr>
            <a:noAutofit/>
          </a:bodyPr>
          <a:lstStyle/>
          <a:p>
            <a:pPr algn="l"/>
            <a:r>
              <a:rPr lang="en-IN" sz="1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</a:rPr>
              <a:t>MADE BY:-</a:t>
            </a:r>
          </a:p>
          <a:p>
            <a:pPr algn="l"/>
            <a:r>
              <a:rPr lang="en-IN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</a:rPr>
              <a:t>	</a:t>
            </a:r>
            <a:r>
              <a:rPr lang="en-IN" sz="1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</a:rPr>
              <a:t>AKSHAY SOLANKI</a:t>
            </a:r>
          </a:p>
          <a:p>
            <a:pPr algn="l"/>
            <a:r>
              <a:rPr lang="en-IN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</a:rPr>
              <a:t>	</a:t>
            </a:r>
            <a:r>
              <a:rPr lang="en-IN" sz="1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</a:rPr>
              <a:t>VIVEK SHAH</a:t>
            </a:r>
          </a:p>
          <a:p>
            <a:pPr algn="l"/>
            <a:r>
              <a:rPr lang="en-IN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</a:rPr>
              <a:t>	</a:t>
            </a:r>
            <a:r>
              <a:rPr lang="en-IN" sz="1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</a:rPr>
              <a:t>YASHDEEPSINH GOHIL</a:t>
            </a:r>
          </a:p>
          <a:p>
            <a:pPr algn="l"/>
            <a:r>
              <a:rPr lang="en-IN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</a:rPr>
              <a:t>	</a:t>
            </a:r>
            <a:r>
              <a:rPr lang="en-IN" sz="1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</a:rPr>
              <a:t>SARTH VADGAMA</a:t>
            </a:r>
            <a:endParaRPr lang="en-IN" sz="1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97655" y="1197405"/>
            <a:ext cx="4581150" cy="707886"/>
          </a:xfrm>
          <a:custGeom>
            <a:avLst/>
            <a:gdLst>
              <a:gd name="connsiteX0" fmla="*/ 0 w 4605236"/>
              <a:gd name="connsiteY0" fmla="*/ 0 h 923330"/>
              <a:gd name="connsiteX1" fmla="*/ 4605236 w 4605236"/>
              <a:gd name="connsiteY1" fmla="*/ 0 h 923330"/>
              <a:gd name="connsiteX2" fmla="*/ 4605236 w 4605236"/>
              <a:gd name="connsiteY2" fmla="*/ 923330 h 923330"/>
              <a:gd name="connsiteX3" fmla="*/ 0 w 4605236"/>
              <a:gd name="connsiteY3" fmla="*/ 923330 h 923330"/>
              <a:gd name="connsiteX4" fmla="*/ 0 w 4605236"/>
              <a:gd name="connsiteY4" fmla="*/ 0 h 923330"/>
              <a:gd name="connsiteX0" fmla="*/ 0 w 4687738"/>
              <a:gd name="connsiteY0" fmla="*/ 0 h 923330"/>
              <a:gd name="connsiteX1" fmla="*/ 4605236 w 4687738"/>
              <a:gd name="connsiteY1" fmla="*/ 0 h 923330"/>
              <a:gd name="connsiteX2" fmla="*/ 4687738 w 4687738"/>
              <a:gd name="connsiteY2" fmla="*/ 792702 h 923330"/>
              <a:gd name="connsiteX3" fmla="*/ 0 w 4687738"/>
              <a:gd name="connsiteY3" fmla="*/ 923330 h 923330"/>
              <a:gd name="connsiteX4" fmla="*/ 0 w 4687738"/>
              <a:gd name="connsiteY4" fmla="*/ 0 h 923330"/>
              <a:gd name="connsiteX0" fmla="*/ 0 w 4763365"/>
              <a:gd name="connsiteY0" fmla="*/ 0 h 923330"/>
              <a:gd name="connsiteX1" fmla="*/ 4605236 w 4763365"/>
              <a:gd name="connsiteY1" fmla="*/ 0 h 923330"/>
              <a:gd name="connsiteX2" fmla="*/ 4763365 w 4763365"/>
              <a:gd name="connsiteY2" fmla="*/ 696449 h 923330"/>
              <a:gd name="connsiteX3" fmla="*/ 0 w 4763365"/>
              <a:gd name="connsiteY3" fmla="*/ 923330 h 923330"/>
              <a:gd name="connsiteX4" fmla="*/ 0 w 4763365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3365" h="923330">
                <a:moveTo>
                  <a:pt x="0" y="0"/>
                </a:moveTo>
                <a:lnTo>
                  <a:pt x="4605236" y="0"/>
                </a:lnTo>
                <a:lnTo>
                  <a:pt x="4763365" y="696449"/>
                </a:lnTo>
                <a:lnTo>
                  <a:pt x="0" y="92333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4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27000">
                    <a:schemeClr val="tx1">
                      <a:alpha val="61000"/>
                    </a:schemeClr>
                  </a:glow>
                  <a:outerShdw blurRad="139700" dist="88900" dir="960000" sx="99000" sy="99000" algn="l" rotWithShape="0">
                    <a:prstClr val="black">
                      <a:alpha val="64000"/>
                    </a:prstClr>
                  </a:outerShdw>
                </a:effectLst>
                <a:latin typeface="Arial Rounded MT Bold" panose="020F0704030504030204" pitchFamily="34" charset="0"/>
              </a:rPr>
              <a:t>AERO VVPIANS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27000">
                  <a:schemeClr val="tx1">
                    <a:alpha val="61000"/>
                  </a:schemeClr>
                </a:glow>
                <a:outerShdw blurRad="139700" dist="88900" dir="960000" sx="99000" sy="99000" algn="l" rotWithShape="0">
                  <a:prstClr val="black">
                    <a:alpha val="64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2820" y="1068935"/>
            <a:ext cx="3970330" cy="739290"/>
          </a:xfrm>
        </p:spPr>
        <p:txBody>
          <a:bodyPr/>
          <a:lstStyle/>
          <a:p>
            <a:pPr algn="ctr"/>
            <a:r>
              <a:rPr lang="en-US" b="1" dirty="0" smtClean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INTRODUCTION</a:t>
            </a:r>
            <a:endParaRPr lang="en-US" b="1" dirty="0">
              <a:ln w="28575">
                <a:solidFill>
                  <a:schemeClr val="tx1"/>
                </a:soli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60930"/>
            <a:ext cx="8246070" cy="259598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AIM of Problem Statement.</a:t>
            </a:r>
          </a:p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Current </a:t>
            </a:r>
            <a:r>
              <a:rPr lang="en-US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Scenario.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Possible problems in Current Scenario.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Effective Solution using Problem Statement.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Possible Scenario after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128470"/>
            <a:ext cx="5650085" cy="5726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9050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AIM of Problem Statement.</a:t>
            </a: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6835" y="1960930"/>
            <a:ext cx="712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chemeClr val="bg1"/>
                </a:solidFill>
              </a:rPr>
              <a:t>The Aim of this problem statement is to give more effective and smart tourism experience to tourist</a:t>
            </a:r>
            <a:r>
              <a:rPr lang="en-IN" sz="3000" b="1" dirty="0" smtClean="0">
                <a:solidFill>
                  <a:schemeClr val="bg1"/>
                </a:solidFill>
              </a:rPr>
              <a:t>.</a:t>
            </a:r>
            <a:endParaRPr lang="en-IN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0965" y="739290"/>
            <a:ext cx="4123035" cy="763525"/>
          </a:xfrm>
        </p:spPr>
        <p:txBody>
          <a:bodyPr/>
          <a:lstStyle/>
          <a:p>
            <a:r>
              <a:rPr lang="en-US" b="1" dirty="0">
                <a:ln w="19050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Current </a:t>
            </a:r>
            <a:r>
              <a:rPr lang="en-US" b="1" dirty="0" smtClean="0">
                <a:ln w="19050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Scenario</a:t>
            </a:r>
            <a:endParaRPr lang="en-US" b="1" dirty="0">
              <a:ln w="19050">
                <a:solidFill>
                  <a:schemeClr val="tx1"/>
                </a:solidFill>
              </a:ln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75" y="2266340"/>
            <a:ext cx="8085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Lot of time is left unutilized due to current system of bargains and other activities.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As a result , the overall experience of the tourist gets decreased and less impactful.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4919" y="1223450"/>
            <a:ext cx="7818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Possible problems in Current Scenario</a:t>
            </a:r>
            <a:endParaRPr lang="en-IN" sz="32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0707" y="2571750"/>
            <a:ext cx="6554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b="1" dirty="0" smtClean="0">
                <a:solidFill>
                  <a:schemeClr val="bg1"/>
                </a:solidFill>
              </a:rPr>
              <a:t>Picking the right ride for the tour.</a:t>
            </a:r>
          </a:p>
          <a:p>
            <a:pPr marL="342900" indent="-342900">
              <a:buAutoNum type="arabicParenR"/>
            </a:pPr>
            <a:r>
              <a:rPr lang="en-IN" b="1" dirty="0" smtClean="0">
                <a:solidFill>
                  <a:schemeClr val="bg1"/>
                </a:solidFill>
              </a:rPr>
              <a:t>Unwanted conversations with tourist guides and Travel agencies.</a:t>
            </a:r>
          </a:p>
          <a:p>
            <a:pPr marL="342900" indent="-342900">
              <a:buAutoNum type="arabicParenR"/>
            </a:pPr>
            <a:r>
              <a:rPr lang="en-IN" b="1" dirty="0" smtClean="0">
                <a:solidFill>
                  <a:schemeClr val="bg1"/>
                </a:solidFill>
              </a:rPr>
              <a:t>How and how much time to utilize at each place.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30" y="135011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Effective Solution using Problem Statement</a:t>
            </a:r>
            <a:endParaRPr lang="en-IN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965" y="2724455"/>
            <a:ext cx="8093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So as an practically effective solution , we need to get into the concept of semi-automatic tourism vehicles and other automated facilities for the tourist and their comfort. 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135011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Possible Scenario after Applications</a:t>
            </a:r>
            <a:endParaRPr lang="en-IN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555" y="2571750"/>
            <a:ext cx="8856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b="1" dirty="0" smtClean="0">
                <a:solidFill>
                  <a:schemeClr val="bg1"/>
                </a:solidFill>
              </a:rPr>
              <a:t>A survey will be created in order to get knowledge about the most visited and most liked places by the people.</a:t>
            </a:r>
          </a:p>
          <a:p>
            <a:pPr marL="342900" indent="-342900">
              <a:buAutoNum type="arabicParenR"/>
            </a:pPr>
            <a:r>
              <a:rPr lang="en-IN" b="1" dirty="0" smtClean="0">
                <a:solidFill>
                  <a:schemeClr val="bg1"/>
                </a:solidFill>
              </a:rPr>
              <a:t>After completing the survey, we would try to shortlist the places  in the form of packages  and a-la-carte places according to the survey.</a:t>
            </a:r>
          </a:p>
          <a:p>
            <a:pPr marL="342900" indent="-342900">
              <a:buAutoNum type="arabicParenR"/>
            </a:pPr>
            <a:r>
              <a:rPr lang="en-IN" b="1" dirty="0" smtClean="0">
                <a:solidFill>
                  <a:schemeClr val="bg1"/>
                </a:solidFill>
              </a:rPr>
              <a:t>Developing a smart mini bus(vehicle) for the tourist.</a:t>
            </a:r>
          </a:p>
          <a:p>
            <a:pPr marL="342900" indent="-342900">
              <a:buAutoNum type="arabicParenR"/>
            </a:pPr>
            <a:r>
              <a:rPr lang="en-IN" b="1" dirty="0" smtClean="0">
                <a:solidFill>
                  <a:schemeClr val="bg1"/>
                </a:solidFill>
              </a:rPr>
              <a:t>The buses will be allotted according to the selection of packages. A mobile app will be provided to the passengers which will give a real time location and information about the placeless they are visiting and there way point.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073" y="2419045"/>
            <a:ext cx="4733855" cy="857250"/>
          </a:xfrm>
        </p:spPr>
        <p:txBody>
          <a:bodyPr/>
          <a:lstStyle/>
          <a:p>
            <a:r>
              <a:rPr lang="en-IN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THANK YOU</a:t>
            </a:r>
            <a:endParaRPr lang="en-IN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261</Words>
  <Application>Microsoft Office PowerPoint</Application>
  <PresentationFormat>On-screen Show (16:9)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Rounded MT Bold</vt:lpstr>
      <vt:lpstr>Calibri</vt:lpstr>
      <vt:lpstr>Office Theme</vt:lpstr>
      <vt:lpstr>SMART TRANSPORTATION</vt:lpstr>
      <vt:lpstr>INTRODUCTION</vt:lpstr>
      <vt:lpstr>AIM of Problem Statement.</vt:lpstr>
      <vt:lpstr>Current Scenario</vt:lpstr>
      <vt:lpstr>PowerPoint Presentation</vt:lpstr>
      <vt:lpstr>Effective Solution using Problem Statement</vt:lpstr>
      <vt:lpstr>Possible Scenario after Applications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vivek shah</cp:lastModifiedBy>
  <cp:revision>181</cp:revision>
  <dcterms:created xsi:type="dcterms:W3CDTF">2013-08-21T19:17:07Z</dcterms:created>
  <dcterms:modified xsi:type="dcterms:W3CDTF">2018-03-20T16:52:51Z</dcterms:modified>
</cp:coreProperties>
</file>