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13.xml" ContentType="application/vnd.openxmlformats-officedocument.drawingml.diagramColors+xml"/>
  <Override PartName="/ppt/diagrams/colors14.xml" ContentType="application/vnd.openxmlformats-officedocument.drawingml.diagramColors+xml"/>
  <Override PartName="/ppt/diagrams/colors15.xml" ContentType="application/vnd.openxmlformats-officedocument.drawingml.diagramColors+xml"/>
  <Override PartName="/ppt/diagrams/colors16.xml" ContentType="application/vnd.openxmlformats-officedocument.drawingml.diagramColors+xml"/>
  <Override PartName="/ppt/diagrams/colors17.xml" ContentType="application/vnd.openxmlformats-officedocument.drawingml.diagramColors+xml"/>
  <Override PartName="/ppt/diagrams/colors18.xml" ContentType="application/vnd.openxmlformats-officedocument.drawingml.diagramColors+xml"/>
  <Override PartName="/ppt/diagrams/colors19.xml" ContentType="application/vnd.openxmlformats-officedocument.drawingml.diagramColors+xml"/>
  <Override PartName="/ppt/diagrams/colors2.xml" ContentType="application/vnd.openxmlformats-officedocument.drawingml.diagramColors+xml"/>
  <Override PartName="/ppt/diagrams/colors20.xml" ContentType="application/vnd.openxmlformats-officedocument.drawingml.diagramColors+xml"/>
  <Override PartName="/ppt/diagrams/colors21.xml" ContentType="application/vnd.openxmlformats-officedocument.drawingml.diagramColors+xml"/>
  <Override PartName="/ppt/diagrams/colors22.xml" ContentType="application/vnd.openxmlformats-officedocument.drawingml.diagramColors+xml"/>
  <Override PartName="/ppt/diagrams/colors23.xml" ContentType="application/vnd.openxmlformats-officedocument.drawingml.diagramColors+xml"/>
  <Override PartName="/ppt/diagrams/colors24.xml" ContentType="application/vnd.openxmlformats-officedocument.drawingml.diagramColors+xml"/>
  <Override PartName="/ppt/diagrams/colors25.xml" ContentType="application/vnd.openxmlformats-officedocument.drawingml.diagramColors+xml"/>
  <Override PartName="/ppt/diagrams/colors26.xml" ContentType="application/vnd.openxmlformats-officedocument.drawingml.diagramColors+xml"/>
  <Override PartName="/ppt/diagrams/colors27.xml" ContentType="application/vnd.openxmlformats-officedocument.drawingml.diagramColors+xml"/>
  <Override PartName="/ppt/diagrams/colors28.xml" ContentType="application/vnd.openxmlformats-officedocument.drawingml.diagramColors+xml"/>
  <Override PartName="/ppt/diagrams/colors29.xml" ContentType="application/vnd.openxmlformats-officedocument.drawingml.diagramColors+xml"/>
  <Override PartName="/ppt/diagrams/colors3.xml" ContentType="application/vnd.openxmlformats-officedocument.drawingml.diagramColors+xml"/>
  <Override PartName="/ppt/diagrams/colors30.xml" ContentType="application/vnd.openxmlformats-officedocument.drawingml.diagramColors+xml"/>
  <Override PartName="/ppt/diagrams/colors31.xml" ContentType="application/vnd.openxmlformats-officedocument.drawingml.diagramColors+xml"/>
  <Override PartName="/ppt/diagrams/colors32.xml" ContentType="application/vnd.openxmlformats-officedocument.drawingml.diagramColors+xml"/>
  <Override PartName="/ppt/diagrams/colors3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16.xml" ContentType="application/vnd.openxmlformats-officedocument.drawingml.diagramData+xml"/>
  <Override PartName="/ppt/diagrams/data17.xml" ContentType="application/vnd.openxmlformats-officedocument.drawingml.diagramData+xml"/>
  <Override PartName="/ppt/diagrams/data18.xml" ContentType="application/vnd.openxmlformats-officedocument.drawingml.diagramData+xml"/>
  <Override PartName="/ppt/diagrams/data19.xml" ContentType="application/vnd.openxmlformats-officedocument.drawingml.diagramData+xml"/>
  <Override PartName="/ppt/diagrams/data2.xml" ContentType="application/vnd.openxmlformats-officedocument.drawingml.diagramData+xml"/>
  <Override PartName="/ppt/diagrams/data20.xml" ContentType="application/vnd.openxmlformats-officedocument.drawingml.diagramData+xml"/>
  <Override PartName="/ppt/diagrams/data21.xml" ContentType="application/vnd.openxmlformats-officedocument.drawingml.diagramData+xml"/>
  <Override PartName="/ppt/diagrams/data22.xml" ContentType="application/vnd.openxmlformats-officedocument.drawingml.diagramData+xml"/>
  <Override PartName="/ppt/diagrams/data23.xml" ContentType="application/vnd.openxmlformats-officedocument.drawingml.diagramData+xml"/>
  <Override PartName="/ppt/diagrams/data24.xml" ContentType="application/vnd.openxmlformats-officedocument.drawingml.diagramData+xml"/>
  <Override PartName="/ppt/diagrams/data25.xml" ContentType="application/vnd.openxmlformats-officedocument.drawingml.diagramData+xml"/>
  <Override PartName="/ppt/diagrams/data26.xml" ContentType="application/vnd.openxmlformats-officedocument.drawingml.diagramData+xml"/>
  <Override PartName="/ppt/diagrams/data27.xml" ContentType="application/vnd.openxmlformats-officedocument.drawingml.diagramData+xml"/>
  <Override PartName="/ppt/diagrams/data28.xml" ContentType="application/vnd.openxmlformats-officedocument.drawingml.diagramData+xml"/>
  <Override PartName="/ppt/diagrams/data29.xml" ContentType="application/vnd.openxmlformats-officedocument.drawingml.diagramData+xml"/>
  <Override PartName="/ppt/diagrams/data3.xml" ContentType="application/vnd.openxmlformats-officedocument.drawingml.diagramData+xml"/>
  <Override PartName="/ppt/diagrams/data30.xml" ContentType="application/vnd.openxmlformats-officedocument.drawingml.diagramData+xml"/>
  <Override PartName="/ppt/diagrams/data31.xml" ContentType="application/vnd.openxmlformats-officedocument.drawingml.diagramData+xml"/>
  <Override PartName="/ppt/diagrams/data32.xml" ContentType="application/vnd.openxmlformats-officedocument.drawingml.diagramData+xml"/>
  <Override PartName="/ppt/diagrams/data3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13.xml" ContentType="application/vnd.ms-office.drawingml.diagramDrawing+xml"/>
  <Override PartName="/ppt/diagrams/drawing14.xml" ContentType="application/vnd.ms-office.drawingml.diagramDrawing+xml"/>
  <Override PartName="/ppt/diagrams/drawing15.xml" ContentType="application/vnd.ms-office.drawingml.diagramDrawing+xml"/>
  <Override PartName="/ppt/diagrams/drawing16.xml" ContentType="application/vnd.ms-office.drawingml.diagramDrawing+xml"/>
  <Override PartName="/ppt/diagrams/drawing17.xml" ContentType="application/vnd.ms-office.drawingml.diagramDrawing+xml"/>
  <Override PartName="/ppt/diagrams/drawing18.xml" ContentType="application/vnd.ms-office.drawingml.diagramDrawing+xml"/>
  <Override PartName="/ppt/diagrams/drawing19.xml" ContentType="application/vnd.ms-office.drawingml.diagramDrawing+xml"/>
  <Override PartName="/ppt/diagrams/drawing2.xml" ContentType="application/vnd.ms-office.drawingml.diagramDrawing+xml"/>
  <Override PartName="/ppt/diagrams/drawing20.xml" ContentType="application/vnd.ms-office.drawingml.diagramDrawing+xml"/>
  <Override PartName="/ppt/diagrams/drawing21.xml" ContentType="application/vnd.ms-office.drawingml.diagramDrawing+xml"/>
  <Override PartName="/ppt/diagrams/drawing22.xml" ContentType="application/vnd.ms-office.drawingml.diagramDrawing+xml"/>
  <Override PartName="/ppt/diagrams/drawing23.xml" ContentType="application/vnd.ms-office.drawingml.diagramDrawing+xml"/>
  <Override PartName="/ppt/diagrams/drawing24.xml" ContentType="application/vnd.ms-office.drawingml.diagramDrawing+xml"/>
  <Override PartName="/ppt/diagrams/drawing25.xml" ContentType="application/vnd.ms-office.drawingml.diagramDrawing+xml"/>
  <Override PartName="/ppt/diagrams/drawing26.xml" ContentType="application/vnd.ms-office.drawingml.diagramDrawing+xml"/>
  <Override PartName="/ppt/diagrams/drawing27.xml" ContentType="application/vnd.ms-office.drawingml.diagramDrawing+xml"/>
  <Override PartName="/ppt/diagrams/drawing28.xml" ContentType="application/vnd.ms-office.drawingml.diagramDrawing+xml"/>
  <Override PartName="/ppt/diagrams/drawing29.xml" ContentType="application/vnd.ms-office.drawingml.diagramDrawing+xml"/>
  <Override PartName="/ppt/diagrams/drawing3.xml" ContentType="application/vnd.ms-office.drawingml.diagramDrawing+xml"/>
  <Override PartName="/ppt/diagrams/drawing30.xml" ContentType="application/vnd.ms-office.drawingml.diagramDrawing+xml"/>
  <Override PartName="/ppt/diagrams/drawing31.xml" ContentType="application/vnd.ms-office.drawingml.diagramDrawing+xml"/>
  <Override PartName="/ppt/diagrams/drawing32.xml" ContentType="application/vnd.ms-office.drawingml.diagramDrawing+xml"/>
  <Override PartName="/ppt/diagrams/drawing3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13.xml" ContentType="application/vnd.openxmlformats-officedocument.drawingml.diagramLayout+xml"/>
  <Override PartName="/ppt/diagrams/layout14.xml" ContentType="application/vnd.openxmlformats-officedocument.drawingml.diagramLayout+xml"/>
  <Override PartName="/ppt/diagrams/layout15.xml" ContentType="application/vnd.openxmlformats-officedocument.drawingml.diagramLayout+xml"/>
  <Override PartName="/ppt/diagrams/layout16.xml" ContentType="application/vnd.openxmlformats-officedocument.drawingml.diagramLayout+xml"/>
  <Override PartName="/ppt/diagrams/layout17.xml" ContentType="application/vnd.openxmlformats-officedocument.drawingml.diagramLayout+xml"/>
  <Override PartName="/ppt/diagrams/layout18.xml" ContentType="application/vnd.openxmlformats-officedocument.drawingml.diagramLayout+xml"/>
  <Override PartName="/ppt/diagrams/layout19.xml" ContentType="application/vnd.openxmlformats-officedocument.drawingml.diagramLayout+xml"/>
  <Override PartName="/ppt/diagrams/layout2.xml" ContentType="application/vnd.openxmlformats-officedocument.drawingml.diagramLayout+xml"/>
  <Override PartName="/ppt/diagrams/layout20.xml" ContentType="application/vnd.openxmlformats-officedocument.drawingml.diagramLayout+xml"/>
  <Override PartName="/ppt/diagrams/layout21.xml" ContentType="application/vnd.openxmlformats-officedocument.drawingml.diagramLayout+xml"/>
  <Override PartName="/ppt/diagrams/layout22.xml" ContentType="application/vnd.openxmlformats-officedocument.drawingml.diagramLayout+xml"/>
  <Override PartName="/ppt/diagrams/layout23.xml" ContentType="application/vnd.openxmlformats-officedocument.drawingml.diagramLayout+xml"/>
  <Override PartName="/ppt/diagrams/layout24.xml" ContentType="application/vnd.openxmlformats-officedocument.drawingml.diagramLayout+xml"/>
  <Override PartName="/ppt/diagrams/layout25.xml" ContentType="application/vnd.openxmlformats-officedocument.drawingml.diagramLayout+xml"/>
  <Override PartName="/ppt/diagrams/layout26.xml" ContentType="application/vnd.openxmlformats-officedocument.drawingml.diagramLayout+xml"/>
  <Override PartName="/ppt/diagrams/layout27.xml" ContentType="application/vnd.openxmlformats-officedocument.drawingml.diagramLayout+xml"/>
  <Override PartName="/ppt/diagrams/layout28.xml" ContentType="application/vnd.openxmlformats-officedocument.drawingml.diagramLayout+xml"/>
  <Override PartName="/ppt/diagrams/layout29.xml" ContentType="application/vnd.openxmlformats-officedocument.drawingml.diagramLayout+xml"/>
  <Override PartName="/ppt/diagrams/layout3.xml" ContentType="application/vnd.openxmlformats-officedocument.drawingml.diagramLayout+xml"/>
  <Override PartName="/ppt/diagrams/layout30.xml" ContentType="application/vnd.openxmlformats-officedocument.drawingml.diagramLayout+xml"/>
  <Override PartName="/ppt/diagrams/layout31.xml" ContentType="application/vnd.openxmlformats-officedocument.drawingml.diagramLayout+xml"/>
  <Override PartName="/ppt/diagrams/layout32.xml" ContentType="application/vnd.openxmlformats-officedocument.drawingml.diagramLayout+xml"/>
  <Override PartName="/ppt/diagrams/layout3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13.xml" ContentType="application/vnd.openxmlformats-officedocument.drawingml.diagramStyle+xml"/>
  <Override PartName="/ppt/diagrams/quickStyle14.xml" ContentType="application/vnd.openxmlformats-officedocument.drawingml.diagramStyle+xml"/>
  <Override PartName="/ppt/diagrams/quickStyle15.xml" ContentType="application/vnd.openxmlformats-officedocument.drawingml.diagramStyle+xml"/>
  <Override PartName="/ppt/diagrams/quickStyle16.xml" ContentType="application/vnd.openxmlformats-officedocument.drawingml.diagramStyle+xml"/>
  <Override PartName="/ppt/diagrams/quickStyle17.xml" ContentType="application/vnd.openxmlformats-officedocument.drawingml.diagramStyle+xml"/>
  <Override PartName="/ppt/diagrams/quickStyle18.xml" ContentType="application/vnd.openxmlformats-officedocument.drawingml.diagramStyle+xml"/>
  <Override PartName="/ppt/diagrams/quickStyle19.xml" ContentType="application/vnd.openxmlformats-officedocument.drawingml.diagramStyle+xml"/>
  <Override PartName="/ppt/diagrams/quickStyle2.xml" ContentType="application/vnd.openxmlformats-officedocument.drawingml.diagramStyle+xml"/>
  <Override PartName="/ppt/diagrams/quickStyle20.xml" ContentType="application/vnd.openxmlformats-officedocument.drawingml.diagramStyle+xml"/>
  <Override PartName="/ppt/diagrams/quickStyle21.xml" ContentType="application/vnd.openxmlformats-officedocument.drawingml.diagramStyle+xml"/>
  <Override PartName="/ppt/diagrams/quickStyle22.xml" ContentType="application/vnd.openxmlformats-officedocument.drawingml.diagramStyle+xml"/>
  <Override PartName="/ppt/diagrams/quickStyle23.xml" ContentType="application/vnd.openxmlformats-officedocument.drawingml.diagramStyle+xml"/>
  <Override PartName="/ppt/diagrams/quickStyle24.xml" ContentType="application/vnd.openxmlformats-officedocument.drawingml.diagramStyle+xml"/>
  <Override PartName="/ppt/diagrams/quickStyle25.xml" ContentType="application/vnd.openxmlformats-officedocument.drawingml.diagramStyle+xml"/>
  <Override PartName="/ppt/diagrams/quickStyle26.xml" ContentType="application/vnd.openxmlformats-officedocument.drawingml.diagramStyle+xml"/>
  <Override PartName="/ppt/diagrams/quickStyle27.xml" ContentType="application/vnd.openxmlformats-officedocument.drawingml.diagramStyle+xml"/>
  <Override PartName="/ppt/diagrams/quickStyle28.xml" ContentType="application/vnd.openxmlformats-officedocument.drawingml.diagramStyle+xml"/>
  <Override PartName="/ppt/diagrams/quickStyle29.xml" ContentType="application/vnd.openxmlformats-officedocument.drawingml.diagramStyle+xml"/>
  <Override PartName="/ppt/diagrams/quickStyle3.xml" ContentType="application/vnd.openxmlformats-officedocument.drawingml.diagramStyle+xml"/>
  <Override PartName="/ppt/diagrams/quickStyle30.xml" ContentType="application/vnd.openxmlformats-officedocument.drawingml.diagramStyle+xml"/>
  <Override PartName="/ppt/diagrams/quickStyle31.xml" ContentType="application/vnd.openxmlformats-officedocument.drawingml.diagramStyle+xml"/>
  <Override PartName="/ppt/diagrams/quickStyle32.xml" ContentType="application/vnd.openxmlformats-officedocument.drawingml.diagramStyle+xml"/>
  <Override PartName="/ppt/diagrams/quickStyle3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7"/>
  </p:notesMasterIdLst>
  <p:sldIdLst>
    <p:sldId id="313" r:id="rId4"/>
    <p:sldId id="278" r:id="rId5"/>
    <p:sldId id="376" r:id="rId6"/>
    <p:sldId id="384" r:id="rId8"/>
    <p:sldId id="385" r:id="rId9"/>
    <p:sldId id="386" r:id="rId10"/>
    <p:sldId id="387" r:id="rId11"/>
    <p:sldId id="388" r:id="rId12"/>
    <p:sldId id="389" r:id="rId13"/>
    <p:sldId id="390" r:id="rId14"/>
    <p:sldId id="377" r:id="rId15"/>
    <p:sldId id="378" r:id="rId16"/>
    <p:sldId id="379" r:id="rId17"/>
    <p:sldId id="380" r:id="rId18"/>
    <p:sldId id="381" r:id="rId19"/>
    <p:sldId id="382" r:id="rId20"/>
    <p:sldId id="383" r:id="rId21"/>
    <p:sldId id="372" r:id="rId22"/>
    <p:sldId id="373" r:id="rId23"/>
    <p:sldId id="403" r:id="rId24"/>
    <p:sldId id="34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3380" autoAdjust="0"/>
  </p:normalViewPr>
  <p:slideViewPr>
    <p:cSldViewPr snapToGrid="0">
      <p:cViewPr varScale="1">
        <p:scale>
          <a:sx n="60" d="100"/>
          <a:sy n="60" d="100"/>
        </p:scale>
        <p:origin x="90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1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1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1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E659C6A-8EBC-40A6-BF3A-48C17984A99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652A32D-5EBF-4944-B25F-B59AEFCAEA69}">
      <dgm:prSet phldr="0" custT="0"/>
      <dgm:spPr/>
      <dgm:t>
        <a:bodyPr vert="horz" wrap="square"/>
        <a:lstStyle>
          <a:lvl1pPr algn="l">
            <a:defRPr sz="13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a:lnSpc>
              <a:spcPct val="100000"/>
            </a:lnSpc>
            <a:spcBef>
              <a:spcPct val="0"/>
            </a:spcBef>
            <a:spcAft>
              <a:spcPct val="35000"/>
            </a:spcAft>
          </a:pPr>
          <a:r>
            <a:rPr lang="en-US" dirty="0"/>
            <a:t>All employees with satisfaction level below 0.11 </a:t>
          </a:r>
          <a:r>
            <a:rPr lang="en-IN" altLang="en-US" dirty="0"/>
            <a:t>left.</a:t>
          </a:r>
          <a:r>
            <a:rPr lang="en-IN" altLang="en-US" dirty="0"/>
            <a:t/>
          </a:r>
          <a:endParaRPr lang="en-IN" altLang="en-US" dirty="0"/>
        </a:p>
      </dgm:t>
    </dgm:pt>
    <dgm:pt modelId="{73731BA6-BE7D-4CCD-A2A1-C4D76C1DC3BB}" cxnId="{1DD75B4D-2EF0-4089-9347-8D7AB2C8B68F}" type="parTrans">
      <dgm:prSet/>
      <dgm:spPr/>
      <dgm:t>
        <a:bodyPr/>
        <a:lstStyle/>
        <a:p>
          <a:endParaRPr lang="en-US"/>
        </a:p>
      </dgm:t>
    </dgm:pt>
    <dgm:pt modelId="{06DC80A8-B0F6-433C-AC3B-1DCF37A527C3}" cxnId="{1DD75B4D-2EF0-4089-9347-8D7AB2C8B68F}" type="sibTrans">
      <dgm:prSet/>
      <dgm:spPr/>
      <dgm:t>
        <a:bodyPr/>
        <a:lstStyle/>
        <a:p>
          <a:endParaRPr lang="en-US"/>
        </a:p>
      </dgm:t>
    </dgm:pt>
    <dgm:pt modelId="{3171B46B-9AC3-4F2A-B07C-8868EFA41B10}">
      <dgm:prSet phldr="0" custT="0"/>
      <dgm:spPr/>
      <dgm:t>
        <a:bodyPr vert="horz" wrap="square"/>
        <a:lstStyle>
          <a:lvl1pPr algn="l">
            <a:defRPr sz="13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a:lnSpc>
              <a:spcPct val="100000"/>
            </a:lnSpc>
            <a:spcBef>
              <a:spcPct val="0"/>
            </a:spcBef>
            <a:spcAft>
              <a:spcPct val="35000"/>
            </a:spcAft>
          </a:pPr>
          <a:r>
            <a:rPr lang="en-US" dirty="0"/>
            <a:t>Tri-modal distribution. Employees with low satisfaction levels (0.2 or less) ,(0.3 to 0.5) and high satisfaction levels (0.7 or more) left the company</a:t>
          </a:r>
          <a:r>
            <a:rPr lang="en-IN" altLang="en-US" dirty="0"/>
            <a:t>.</a:t>
          </a:r>
          <a:r>
            <a:rPr lang="en-IN" altLang="en-US" dirty="0"/>
            <a:t/>
          </a:r>
          <a:endParaRPr lang="en-IN" altLang="en-US" dirty="0"/>
        </a:p>
      </dgm:t>
    </dgm:pt>
    <dgm:pt modelId="{D6682397-1453-4D5E-9C2E-7F827EBA7AD4}" cxnId="{2999540F-3A5F-43DF-9AA7-A0C96FA7F17D}" type="parTrans">
      <dgm:prSet/>
      <dgm:spPr/>
      <dgm:t>
        <a:bodyPr/>
        <a:lstStyle/>
        <a:p>
          <a:endParaRPr lang="en-US"/>
        </a:p>
      </dgm:t>
    </dgm:pt>
    <dgm:pt modelId="{84D5089A-2316-4461-963F-C3AF667D0463}" cxnId="{2999540F-3A5F-43DF-9AA7-A0C96FA7F17D}" type="sibTrans">
      <dgm:prSet/>
      <dgm:spPr/>
      <dgm:t>
        <a:bodyPr/>
        <a:lstStyle/>
        <a:p>
          <a:endParaRPr lang="en-US"/>
        </a:p>
      </dgm:t>
    </dgm:pt>
    <dgm:pt modelId="{18BC6374-9A3A-467B-B623-AA780FB49F0E}" type="pres">
      <dgm:prSet presAssocID="{3E659C6A-8EBC-40A6-BF3A-48C17984A995}" presName="linear" presStyleCnt="0">
        <dgm:presLayoutVars>
          <dgm:animLvl val="lvl"/>
          <dgm:resizeHandles val="exact"/>
        </dgm:presLayoutVars>
      </dgm:prSet>
      <dgm:spPr/>
    </dgm:pt>
    <dgm:pt modelId="{99C6A60F-20AE-4801-B483-959392743681}" type="pres">
      <dgm:prSet presAssocID="{1652A32D-5EBF-4944-B25F-B59AEFCAEA69}" presName="parentText" presStyleLbl="node1" presStyleIdx="0" presStyleCnt="2">
        <dgm:presLayoutVars>
          <dgm:chMax val="0"/>
          <dgm:bulletEnabled val="1"/>
        </dgm:presLayoutVars>
      </dgm:prSet>
      <dgm:spPr/>
    </dgm:pt>
    <dgm:pt modelId="{1A450FAB-8A48-484D-BD04-E8F9F1164ABD}" type="pres">
      <dgm:prSet presAssocID="{06DC80A8-B0F6-433C-AC3B-1DCF37A527C3}" presName="spacer" presStyleCnt="0"/>
      <dgm:spPr/>
    </dgm:pt>
    <dgm:pt modelId="{FBEF309E-1513-4CEC-A530-E445F33C7CF0}" type="pres">
      <dgm:prSet presAssocID="{3171B46B-9AC3-4F2A-B07C-8868EFA41B10}" presName="parentText" presStyleLbl="node1" presStyleIdx="1" presStyleCnt="2">
        <dgm:presLayoutVars>
          <dgm:chMax val="0"/>
          <dgm:bulletEnabled val="1"/>
        </dgm:presLayoutVars>
      </dgm:prSet>
      <dgm:spPr/>
    </dgm:pt>
  </dgm:ptLst>
  <dgm:cxnLst>
    <dgm:cxn modelId="{1DD75B4D-2EF0-4089-9347-8D7AB2C8B68F}" srcId="{3E659C6A-8EBC-40A6-BF3A-48C17984A995}" destId="{1652A32D-5EBF-4944-B25F-B59AEFCAEA69}" srcOrd="0" destOrd="0" parTransId="{73731BA6-BE7D-4CCD-A2A1-C4D76C1DC3BB}" sibTransId="{06DC80A8-B0F6-433C-AC3B-1DCF37A527C3}"/>
    <dgm:cxn modelId="{2999540F-3A5F-43DF-9AA7-A0C96FA7F17D}" srcId="{3E659C6A-8EBC-40A6-BF3A-48C17984A995}" destId="{3171B46B-9AC3-4F2A-B07C-8868EFA41B10}" srcOrd="1" destOrd="0" parTransId="{D6682397-1453-4D5E-9C2E-7F827EBA7AD4}" sibTransId="{84D5089A-2316-4461-963F-C3AF667D0463}"/>
    <dgm:cxn modelId="{26E65547-DB45-4FB1-9C43-4C2FC2B89855}" type="presOf" srcId="{3E659C6A-8EBC-40A6-BF3A-48C17984A995}" destId="{18BC6374-9A3A-467B-B623-AA780FB49F0E}" srcOrd="0" destOrd="0" presId="urn:microsoft.com/office/officeart/2005/8/layout/vList2"/>
    <dgm:cxn modelId="{13179FAB-20FB-4250-852D-DB5B3697E116}" type="presParOf" srcId="{18BC6374-9A3A-467B-B623-AA780FB49F0E}" destId="{99C6A60F-20AE-4801-B483-959392743681}" srcOrd="0" destOrd="0" presId="urn:microsoft.com/office/officeart/2005/8/layout/vList2"/>
    <dgm:cxn modelId="{EC0C0599-EA8D-4E7D-B8F1-91C2C103E2C1}" type="presOf" srcId="{1652A32D-5EBF-4944-B25F-B59AEFCAEA69}" destId="{99C6A60F-20AE-4801-B483-959392743681}" srcOrd="0" destOrd="0" presId="urn:microsoft.com/office/officeart/2005/8/layout/vList2"/>
    <dgm:cxn modelId="{4D055082-BE07-4DFF-920B-A495B7ECFDA4}" type="presParOf" srcId="{18BC6374-9A3A-467B-B623-AA780FB49F0E}" destId="{1A450FAB-8A48-484D-BD04-E8F9F1164ABD}" srcOrd="1" destOrd="0" presId="urn:microsoft.com/office/officeart/2005/8/layout/vList2"/>
    <dgm:cxn modelId="{C5177885-2AC7-41ED-B33D-93A1F11F24AD}" type="presParOf" srcId="{18BC6374-9A3A-467B-B623-AA780FB49F0E}" destId="{FBEF309E-1513-4CEC-A530-E445F33C7CF0}" srcOrd="2" destOrd="0" presId="urn:microsoft.com/office/officeart/2005/8/layout/vList2"/>
    <dgm:cxn modelId="{4FED44BB-7687-4E54-ADF2-24B07355DD58}" type="presOf" srcId="{3171B46B-9AC3-4F2A-B07C-8868EFA41B10}" destId="{FBEF309E-1513-4CEC-A530-E445F33C7CF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9283043-93E4-4C0B-A9CB-564D273E0D91}" type="doc">
      <dgm:prSet loTypeId="urn:microsoft.com/office/officeart/2005/8/layout/vList2#1" loCatId="list" qsTypeId="urn:microsoft.com/office/officeart/2005/8/quickstyle/simple3#2" qsCatId="simple" csTypeId="urn:microsoft.com/office/officeart/2005/8/colors/accent1_2#4" csCatId="accent1" phldr="1"/>
      <dgm:spPr/>
      <dgm:t>
        <a:bodyPr/>
        <a:lstStyle/>
        <a:p>
          <a:endParaRPr lang="en-US"/>
        </a:p>
      </dgm:t>
    </dgm:pt>
    <dgm:pt modelId="{5E9463C5-9053-4BCD-A48E-EB2FD3528184}" type="pres">
      <dgm:prSet presAssocID="{19283043-93E4-4C0B-A9CB-564D273E0D91}" presName="linear" presStyleCnt="0">
        <dgm:presLayoutVars>
          <dgm:animLvl val="lvl"/>
          <dgm:resizeHandles val="exact"/>
        </dgm:presLayoutVars>
      </dgm:prSet>
      <dgm:spPr/>
    </dgm:pt>
  </dgm:ptLst>
  <dgm:cxnLst>
    <dgm:cxn modelId="{E04B4824-84FB-4E80-9B81-6E45613D9FAB}" type="presOf" srcId="{19283043-93E4-4C0B-A9CB-564D273E0D91}" destId="{5E9463C5-9053-4BCD-A48E-EB2FD3528184}" srcOrd="0" destOrd="0" presId="urn:microsoft.com/office/officeart/2005/8/layout/vList2#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9CE9F11-C50A-4811-BEA8-843E2E9FE77E}" type="doc">
      <dgm:prSet loTypeId="list" loCatId="list" qsTypeId="urn:microsoft.com/office/officeart/2005/8/quickstyle/simple1" qsCatId="simple" csTypeId="urn:microsoft.com/office/officeart/2005/8/colors/accent1_2" csCatId="accent1" phldr="1"/>
      <dgm:spPr/>
      <dgm:t>
        <a:bodyPr/>
        <a:lstStyle/>
        <a:p>
          <a:endParaRPr lang="en-US"/>
        </a:p>
      </dgm:t>
    </dgm:pt>
    <dgm:pt modelId="{C5177B97-E616-4B4E-830D-2D7C24C26080}">
      <dgm:prSet phldr="0" custT="1"/>
      <dgm:spPr/>
      <dgm:t>
        <a:bodyPr vert="horz" wrap="square"/>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a:lnSpc>
              <a:spcPct val="100000"/>
            </a:lnSpc>
            <a:spcBef>
              <a:spcPct val="0"/>
            </a:spcBef>
            <a:spcAft>
              <a:spcPct val="35000"/>
            </a:spcAft>
          </a:pPr>
          <a:r>
            <a:rPr lang="en-US" sz="2400" dirty="0"/>
            <a:t>Normalization</a:t>
          </a:r>
          <a:r>
            <a:rPr lang="en-US" sz="2400" dirty="0"/>
            <a:t/>
          </a:r>
          <a:endParaRPr lang="en-US" sz="2400" dirty="0"/>
        </a:p>
      </dgm:t>
    </dgm:pt>
    <dgm:pt modelId="{0FE37E81-B38F-4CCB-99D0-E9F7297DEE3D}" cxnId="{9C1E1917-D113-4791-8DB1-04AAB719F4FC}" type="parTrans">
      <dgm:prSet/>
      <dgm:spPr/>
      <dgm:t>
        <a:bodyPr/>
        <a:lstStyle/>
        <a:p>
          <a:endParaRPr lang="en-US"/>
        </a:p>
      </dgm:t>
    </dgm:pt>
    <dgm:pt modelId="{D5FD5BD8-0B1F-44E2-AA25-CA0E9F80A56A}" cxnId="{9C1E1917-D113-4791-8DB1-04AAB719F4FC}" type="sibTrans">
      <dgm:prSet/>
      <dgm:spPr/>
      <dgm:t>
        <a:bodyPr/>
        <a:lstStyle/>
        <a:p>
          <a:endParaRPr lang="en-US"/>
        </a:p>
      </dgm:t>
    </dgm:pt>
    <dgm:pt modelId="{F5C2A3FE-D7E9-41BD-AAD3-13D579653A1D}">
      <dgm:prSet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gn="just">
            <a:lnSpc>
              <a:spcPct val="100000"/>
            </a:lnSpc>
            <a:spcBef>
              <a:spcPct val="0"/>
            </a:spcBef>
            <a:spcAft>
              <a:spcPct val="15000"/>
            </a:spcAft>
            <a:buFont typeface="Arial" panose="020B0604020202020204" pitchFamily="34" charset="0"/>
          </a:pPr>
          <a:r>
            <a:rPr sz="1700">
              <a:sym typeface="+mn-ea"/>
            </a:rPr>
            <a:t>C</a:t>
          </a:r>
          <a:r>
            <a:rPr lang="en-US" sz="1700" dirty="0">
              <a:sym typeface="+mn-ea"/>
            </a:rPr>
            <a:t>onverted each attribute to [0,1] range </a:t>
          </a:r>
          <a:r>
            <a:rPr lang="en-US" sz="1700" dirty="0"/>
            <a:t/>
          </a:r>
          <a:endParaRPr lang="en-US" sz="1700" dirty="0"/>
        </a:p>
      </dgm:t>
    </dgm:pt>
    <dgm:pt modelId="{2EC607A5-609F-48C8-90D5-B62535C60852}" cxnId="{C1CD9B74-1D52-4FCC-9CD3-D691B3E38AAE}" type="parTrans">
      <dgm:prSet/>
      <dgm:spPr/>
      <dgm:t>
        <a:bodyPr/>
        <a:lstStyle/>
        <a:p>
          <a:endParaRPr lang="en-US"/>
        </a:p>
      </dgm:t>
    </dgm:pt>
    <dgm:pt modelId="{67CC447C-D87C-4B67-AD52-7D70153AF90D}" cxnId="{C1CD9B74-1D52-4FCC-9CD3-D691B3E38AAE}" type="sibTrans">
      <dgm:prSet/>
      <dgm:spPr/>
      <dgm:t>
        <a:bodyPr/>
        <a:lstStyle/>
        <a:p>
          <a:endParaRPr lang="en-US"/>
        </a:p>
      </dgm:t>
    </dgm:pt>
    <dgm:pt modelId="{4709FB79-77F5-4CE6-A469-8937942BD527}">
      <dgm:prSet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gn="just">
            <a:lnSpc>
              <a:spcPct val="100000"/>
            </a:lnSpc>
            <a:spcBef>
              <a:spcPct val="0"/>
            </a:spcBef>
            <a:spcAft>
              <a:spcPct val="15000"/>
            </a:spcAft>
            <a:buFont typeface="Arial" panose="020B0604020202020204" pitchFamily="34" charset="0"/>
          </a:pPr>
          <a:r>
            <a:rPr sz="1700">
              <a:sym typeface="+mn-ea"/>
            </a:rPr>
            <a:t>x</a:t>
          </a:r>
          <a:r>
            <a:rPr lang="en-US" sz="1700" dirty="0">
              <a:sym typeface="+mn-ea"/>
            </a:rPr>
            <a:t> &lt;-- x/max(x)</a:t>
          </a:r>
          <a:r>
            <a:rPr lang="en-US" sz="1700" dirty="0"/>
            <a:t/>
          </a:r>
          <a:endParaRPr lang="en-US" sz="1700" dirty="0"/>
        </a:p>
      </dgm:t>
    </dgm:pt>
    <dgm:pt modelId="{974CB143-7BE8-4F08-AC6F-93D2F092621C}" cxnId="{C820DD71-54E4-4838-AFA3-2A65219C506A}" type="parTrans">
      <dgm:prSet/>
      <dgm:spPr/>
    </dgm:pt>
    <dgm:pt modelId="{318D20E1-2377-42F4-B21B-266D77456CA8}" cxnId="{C820DD71-54E4-4838-AFA3-2A65219C506A}" type="sibTrans">
      <dgm:prSet/>
      <dgm:spPr/>
    </dgm:pt>
    <dgm:pt modelId="{8E05AC54-E9D8-4A85-8EC9-1AD9D1BAFF7D}" type="pres">
      <dgm:prSet presAssocID="{89CE9F11-C50A-4811-BEA8-843E2E9FE77E}" presName="Name0" presStyleCnt="0">
        <dgm:presLayoutVars>
          <dgm:dir/>
          <dgm:animLvl val="lvl"/>
          <dgm:resizeHandles val="exact"/>
        </dgm:presLayoutVars>
      </dgm:prSet>
      <dgm:spPr/>
    </dgm:pt>
    <dgm:pt modelId="{88F83094-EB37-443E-92C9-0214B71873E7}" type="pres">
      <dgm:prSet presAssocID="{C5177B97-E616-4B4E-830D-2D7C24C26080}" presName="linNode" presStyleCnt="0"/>
      <dgm:spPr/>
    </dgm:pt>
    <dgm:pt modelId="{F65BE50E-E7D1-4384-92C6-D6103E147C9E}" type="pres">
      <dgm:prSet presAssocID="{C5177B97-E616-4B4E-830D-2D7C24C26080}" presName="parentText" presStyleLbl="node1" presStyleIdx="0" presStyleCnt="1" custScaleX="95781" custLinFactNeighborX="-14239" custLinFactNeighborY="4270">
        <dgm:presLayoutVars>
          <dgm:chMax val="1"/>
          <dgm:bulletEnabled val="1"/>
        </dgm:presLayoutVars>
      </dgm:prSet>
      <dgm:spPr/>
    </dgm:pt>
    <dgm:pt modelId="{BF59D9B2-2841-4A42-9F0F-0AC9E183F84A}" type="pres">
      <dgm:prSet presAssocID="{C5177B97-E616-4B4E-830D-2D7C24C26080}" presName="descendantText" presStyleLbl="alignAccFollowNode1" presStyleIdx="0" presStyleCnt="1" custScaleX="101806" custScaleY="102718" custLinFactNeighborX="-4259" custLinFactNeighborY="121">
        <dgm:presLayoutVars>
          <dgm:bulletEnabled val="1"/>
        </dgm:presLayoutVars>
      </dgm:prSet>
      <dgm:spPr/>
    </dgm:pt>
  </dgm:ptLst>
  <dgm:cxnLst>
    <dgm:cxn modelId="{9C1E1917-D113-4791-8DB1-04AAB719F4FC}" srcId="{89CE9F11-C50A-4811-BEA8-843E2E9FE77E}" destId="{C5177B97-E616-4B4E-830D-2D7C24C26080}" srcOrd="0" destOrd="0" parTransId="{0FE37E81-B38F-4CCB-99D0-E9F7297DEE3D}" sibTransId="{D5FD5BD8-0B1F-44E2-AA25-CA0E9F80A56A}"/>
    <dgm:cxn modelId="{C1CD9B74-1D52-4FCC-9CD3-D691B3E38AAE}" srcId="{C5177B97-E616-4B4E-830D-2D7C24C26080}" destId="{F5C2A3FE-D7E9-41BD-AAD3-13D579653A1D}" srcOrd="0" destOrd="0" parTransId="{2EC607A5-609F-48C8-90D5-B62535C60852}" sibTransId="{67CC447C-D87C-4B67-AD52-7D70153AF90D}"/>
    <dgm:cxn modelId="{C820DD71-54E4-4838-AFA3-2A65219C506A}" srcId="{C5177B97-E616-4B4E-830D-2D7C24C26080}" destId="{4709FB79-77F5-4CE6-A469-8937942BD527}" srcOrd="1" destOrd="0" parTransId="{974CB143-7BE8-4F08-AC6F-93D2F092621C}" sibTransId="{318D20E1-2377-42F4-B21B-266D77456CA8}"/>
    <dgm:cxn modelId="{CD084CA8-7FE2-4B96-8705-C15E86835310}" type="presOf" srcId="{89CE9F11-C50A-4811-BEA8-843E2E9FE77E}" destId="{8E05AC54-E9D8-4A85-8EC9-1AD9D1BAFF7D}" srcOrd="0" destOrd="0" presId="urn:microsoft.com/office/officeart/2005/8/layout/vList5"/>
    <dgm:cxn modelId="{5983142E-51C3-40BD-9A39-4DDE051271BD}" type="presParOf" srcId="{8E05AC54-E9D8-4A85-8EC9-1AD9D1BAFF7D}" destId="{88F83094-EB37-443E-92C9-0214B71873E7}" srcOrd="0" destOrd="0" presId="urn:microsoft.com/office/officeart/2005/8/layout/vList5"/>
    <dgm:cxn modelId="{428382EF-43D8-46ED-BB1F-FB75EEBDACD2}" type="presParOf" srcId="{88F83094-EB37-443E-92C9-0214B71873E7}" destId="{F65BE50E-E7D1-4384-92C6-D6103E147C9E}" srcOrd="0" destOrd="0" presId="urn:microsoft.com/office/officeart/2005/8/layout/vList5"/>
    <dgm:cxn modelId="{08DADBC0-01D7-4779-8A12-AD3AB5870158}" type="presOf" srcId="{C5177B97-E616-4B4E-830D-2D7C24C26080}" destId="{F65BE50E-E7D1-4384-92C6-D6103E147C9E}" srcOrd="0" destOrd="0" presId="urn:microsoft.com/office/officeart/2005/8/layout/vList5"/>
    <dgm:cxn modelId="{1391A157-AAFC-45FD-9E6D-18558C38078D}" type="presParOf" srcId="{88F83094-EB37-443E-92C9-0214B71873E7}" destId="{BF59D9B2-2841-4A42-9F0F-0AC9E183F84A}" srcOrd="1" destOrd="0" presId="urn:microsoft.com/office/officeart/2005/8/layout/vList5"/>
    <dgm:cxn modelId="{C4C444F8-BBDE-4BD3-ADDF-B5D57A137FB2}" type="presOf" srcId="{F5C2A3FE-D7E9-41BD-AAD3-13D579653A1D}" destId="{BF59D9B2-2841-4A42-9F0F-0AC9E183F84A}" srcOrd="0" destOrd="0" presId="urn:microsoft.com/office/officeart/2005/8/layout/vList5"/>
    <dgm:cxn modelId="{46C1793F-474D-4805-BBDD-85A4BDB0F8F5}" type="presOf" srcId="{4709FB79-77F5-4CE6-A469-8937942BD527}" destId="{BF59D9B2-2841-4A42-9F0F-0AC9E183F84A}" srcOrd="0" destOrd="1" presId="urn:microsoft.com/office/officeart/2005/8/layout/vList5"/>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5B72310-E632-4372-BFBA-FC450270962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9C3E2CD-3F3C-4220-99FA-9605E505A6C8}">
      <dgm:prSet/>
      <dgm:spPr/>
      <dgm:t>
        <a:bodyPr/>
        <a:lstStyle/>
        <a:p>
          <a:r>
            <a:rPr lang="en-US" dirty="0"/>
            <a:t>Missing Values </a:t>
          </a:r>
        </a:p>
      </dgm:t>
    </dgm:pt>
    <dgm:pt modelId="{A7E72E6E-CD07-4404-9816-19BD0C41FC9F}" cxnId="{4A6F5FF7-FE95-43D9-88AC-4B38D5112820}" type="parTrans">
      <dgm:prSet/>
      <dgm:spPr/>
      <dgm:t>
        <a:bodyPr/>
        <a:lstStyle/>
        <a:p>
          <a:endParaRPr lang="en-US"/>
        </a:p>
      </dgm:t>
    </dgm:pt>
    <dgm:pt modelId="{CEDDDF92-2A29-4488-A0FB-6B65BA637619}" cxnId="{4A6F5FF7-FE95-43D9-88AC-4B38D5112820}" type="sibTrans">
      <dgm:prSet/>
      <dgm:spPr/>
      <dgm:t>
        <a:bodyPr/>
        <a:lstStyle/>
        <a:p>
          <a:endParaRPr lang="en-US"/>
        </a:p>
      </dgm:t>
    </dgm:pt>
    <dgm:pt modelId="{6D5D4096-85C2-422E-8DFF-CC8E115E1C9B}">
      <dgm:prSet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gn="l">
            <a:lnSpc>
              <a:spcPct val="100000"/>
            </a:lnSpc>
            <a:spcBef>
              <a:spcPct val="0"/>
            </a:spcBef>
            <a:spcAft>
              <a:spcPct val="15000"/>
            </a:spcAft>
          </a:pPr>
          <a:r>
            <a:rPr lang="en-US" sz="1700" dirty="0"/>
            <a:t>No Missing </a:t>
          </a:r>
          <a:r>
            <a:rPr lang="en-IN" altLang="en-US" sz="1700" dirty="0"/>
            <a:t>D</a:t>
          </a:r>
          <a:r>
            <a:rPr lang="en-US" sz="1700" dirty="0"/>
            <a:t>ata</a:t>
          </a:r>
          <a:r>
            <a:rPr sz="1700"/>
            <a:t/>
          </a:r>
          <a:endParaRPr sz="1700"/>
        </a:p>
      </dgm:t>
    </dgm:pt>
    <dgm:pt modelId="{2D15199E-F70C-4E62-A412-BD15240C8D58}" cxnId="{661D5CE2-89DB-4DFB-A57E-7C6CE3A011C4}" type="parTrans">
      <dgm:prSet/>
      <dgm:spPr/>
      <dgm:t>
        <a:bodyPr/>
        <a:lstStyle/>
        <a:p>
          <a:endParaRPr lang="en-US"/>
        </a:p>
      </dgm:t>
    </dgm:pt>
    <dgm:pt modelId="{FB3A130E-7091-4A35-8BEA-F48CEBC26E2F}" cxnId="{661D5CE2-89DB-4DFB-A57E-7C6CE3A011C4}" type="sibTrans">
      <dgm:prSet/>
      <dgm:spPr/>
      <dgm:t>
        <a:bodyPr/>
        <a:lstStyle/>
        <a:p>
          <a:endParaRPr lang="en-US"/>
        </a:p>
      </dgm:t>
    </dgm:pt>
    <dgm:pt modelId="{F474781B-EC49-42CA-B4DE-0442147552DB}" type="pres">
      <dgm:prSet presAssocID="{C5B72310-E632-4372-BFBA-FC450270962B}" presName="Name0" presStyleCnt="0">
        <dgm:presLayoutVars>
          <dgm:dir/>
          <dgm:animLvl val="lvl"/>
          <dgm:resizeHandles val="exact"/>
        </dgm:presLayoutVars>
      </dgm:prSet>
      <dgm:spPr/>
    </dgm:pt>
    <dgm:pt modelId="{732F6C1F-40BE-4F3D-962B-EE9961A665E5}" type="pres">
      <dgm:prSet presAssocID="{39C3E2CD-3F3C-4220-99FA-9605E505A6C8}" presName="linNode" presStyleCnt="0"/>
      <dgm:spPr/>
    </dgm:pt>
    <dgm:pt modelId="{17D3A6E8-7B7F-42D5-BCD0-0935CC21F7D5}" type="pres">
      <dgm:prSet presAssocID="{39C3E2CD-3F3C-4220-99FA-9605E505A6C8}" presName="parentText" presStyleLbl="node1" presStyleIdx="0" presStyleCnt="1" custLinFactNeighborX="-21766" custLinFactNeighborY="-401">
        <dgm:presLayoutVars>
          <dgm:chMax val="1"/>
          <dgm:bulletEnabled val="1"/>
        </dgm:presLayoutVars>
      </dgm:prSet>
      <dgm:spPr/>
    </dgm:pt>
    <dgm:pt modelId="{8DFD9DAB-3E15-4BAF-9C5C-F322C8D336A2}" type="pres">
      <dgm:prSet presAssocID="{39C3E2CD-3F3C-4220-99FA-9605E505A6C8}" presName="descendantText" presStyleLbl="alignAccFollowNode1" presStyleIdx="0" presStyleCnt="1">
        <dgm:presLayoutVars>
          <dgm:bulletEnabled val="1"/>
        </dgm:presLayoutVars>
      </dgm:prSet>
      <dgm:spPr/>
    </dgm:pt>
  </dgm:ptLst>
  <dgm:cxnLst>
    <dgm:cxn modelId="{4A6F5FF7-FE95-43D9-88AC-4B38D5112820}" srcId="{C5B72310-E632-4372-BFBA-FC450270962B}" destId="{39C3E2CD-3F3C-4220-99FA-9605E505A6C8}" srcOrd="0" destOrd="0" parTransId="{A7E72E6E-CD07-4404-9816-19BD0C41FC9F}" sibTransId="{CEDDDF92-2A29-4488-A0FB-6B65BA637619}"/>
    <dgm:cxn modelId="{661D5CE2-89DB-4DFB-A57E-7C6CE3A011C4}" srcId="{39C3E2CD-3F3C-4220-99FA-9605E505A6C8}" destId="{6D5D4096-85C2-422E-8DFF-CC8E115E1C9B}" srcOrd="0" destOrd="0" parTransId="{2D15199E-F70C-4E62-A412-BD15240C8D58}" sibTransId="{FB3A130E-7091-4A35-8BEA-F48CEBC26E2F}"/>
    <dgm:cxn modelId="{EAA81CBF-5F73-4403-8371-E6F5AAB2C600}" type="presOf" srcId="{C5B72310-E632-4372-BFBA-FC450270962B}" destId="{F474781B-EC49-42CA-B4DE-0442147552DB}" srcOrd="0" destOrd="0" presId="urn:microsoft.com/office/officeart/2005/8/layout/vList5"/>
    <dgm:cxn modelId="{C0C78B05-AA96-4DB1-A637-AB807788DC2E}" type="presParOf" srcId="{F474781B-EC49-42CA-B4DE-0442147552DB}" destId="{732F6C1F-40BE-4F3D-962B-EE9961A665E5}" srcOrd="0" destOrd="0" presId="urn:microsoft.com/office/officeart/2005/8/layout/vList5"/>
    <dgm:cxn modelId="{B698681E-CB12-4CD3-8E37-D1BABFA6BED6}" type="presParOf" srcId="{732F6C1F-40BE-4F3D-962B-EE9961A665E5}" destId="{17D3A6E8-7B7F-42D5-BCD0-0935CC21F7D5}" srcOrd="0" destOrd="0" presId="urn:microsoft.com/office/officeart/2005/8/layout/vList5"/>
    <dgm:cxn modelId="{CC3B5164-935E-41C7-ABFB-4CBD1F38545B}" type="presOf" srcId="{39C3E2CD-3F3C-4220-99FA-9605E505A6C8}" destId="{17D3A6E8-7B7F-42D5-BCD0-0935CC21F7D5}" srcOrd="0" destOrd="0" presId="urn:microsoft.com/office/officeart/2005/8/layout/vList5"/>
    <dgm:cxn modelId="{FB9A7000-B848-4362-9438-BE152C5DCA45}" type="presParOf" srcId="{732F6C1F-40BE-4F3D-962B-EE9961A665E5}" destId="{8DFD9DAB-3E15-4BAF-9C5C-F322C8D336A2}" srcOrd="1" destOrd="0" presId="urn:microsoft.com/office/officeart/2005/8/layout/vList5"/>
    <dgm:cxn modelId="{822283B5-7D09-4F79-BFAE-88BF3D384C80}" type="presOf" srcId="{6D5D4096-85C2-422E-8DFF-CC8E115E1C9B}" destId="{8DFD9DAB-3E15-4BAF-9C5C-F322C8D336A2}" srcOrd="0" destOrd="0" presId="urn:microsoft.com/office/officeart/2005/8/layout/vList5"/>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5C67CA8-9E7F-4365-A42D-51B3C47A43F1}" type="doc">
      <dgm:prSet loTypeId="list" loCatId="list" qsTypeId="urn:microsoft.com/office/officeart/2005/8/quickstyle/simple1" qsCatId="simple" csTypeId="urn:microsoft.com/office/officeart/2005/8/colors/accent1_2" csCatId="accent1" phldr="1"/>
      <dgm:spPr/>
      <dgm:t>
        <a:bodyPr/>
        <a:lstStyle/>
        <a:p>
          <a:endParaRPr lang="en-US"/>
        </a:p>
      </dgm:t>
    </dgm:pt>
    <dgm:pt modelId="{DE30B338-6C7E-4034-8986-635E898A6ACD}">
      <dgm:prSet phldr="0" custT="1"/>
      <dgm:spPr/>
      <dgm:t>
        <a:bodyPr vert="horz" wrap="square"/>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a:lnSpc>
              <a:spcPct val="100000"/>
            </a:lnSpc>
            <a:spcBef>
              <a:spcPct val="0"/>
            </a:spcBef>
            <a:spcAft>
              <a:spcPct val="35000"/>
            </a:spcAft>
          </a:pPr>
          <a:r>
            <a:rPr lang="en-US" sz="2400" dirty="0"/>
            <a:t>Categoric</a:t>
          </a:r>
          <a:r>
            <a:rPr lang="en-IN" altLang="en-US" sz="2400" dirty="0"/>
            <a:t>a</a:t>
          </a:r>
          <a:r>
            <a:rPr lang="en-US" sz="2400" dirty="0"/>
            <a:t>l  to Numeric</a:t>
          </a:r>
          <a:r>
            <a:rPr sz="2400"/>
            <a:t/>
          </a:r>
          <a:endParaRPr sz="2400"/>
        </a:p>
      </dgm:t>
    </dgm:pt>
    <dgm:pt modelId="{FA7AA76F-3CF4-49C2-904E-F8C1DD429865}" cxnId="{93D1C7E3-C35F-45EA-9B03-47524D643ABD}" type="parTrans">
      <dgm:prSet/>
      <dgm:spPr/>
      <dgm:t>
        <a:bodyPr/>
        <a:lstStyle/>
        <a:p>
          <a:endParaRPr lang="en-US"/>
        </a:p>
      </dgm:t>
    </dgm:pt>
    <dgm:pt modelId="{21F501A5-0E40-444B-9225-A7E286D96D3D}" cxnId="{93D1C7E3-C35F-45EA-9B03-47524D643ABD}" type="sibTrans">
      <dgm:prSet/>
      <dgm:spPr/>
      <dgm:t>
        <a:bodyPr/>
        <a:lstStyle/>
        <a:p>
          <a:endParaRPr lang="en-US"/>
        </a:p>
      </dgm:t>
    </dgm:pt>
    <dgm:pt modelId="{F8B116AB-57FA-4182-8671-F080AB9600ED}">
      <dgm:prSet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buFont typeface="Arial" panose="020B0604020202020204" pitchFamily="34" charset="0"/>
          </a:pPr>
          <a:r>
            <a:rPr lang="en-US" sz="1700" dirty="0"/>
            <a:t>“</a:t>
          </a:r>
          <a:r>
            <a:rPr lang="en-IN" altLang="en-US" sz="1700" dirty="0"/>
            <a:t>S</a:t>
          </a:r>
          <a:r>
            <a:rPr lang="en-US" sz="1700" dirty="0"/>
            <a:t>alary” (low, medium, high) ==&gt; (1,2,3)</a:t>
          </a:r>
          <a:endParaRPr lang="en-US" sz="1700" dirty="0"/>
        </a:p>
      </dgm:t>
    </dgm:pt>
    <dgm:pt modelId="{CC5B8B49-0189-4280-8FC5-4CF7CC9C8C48}" cxnId="{1CD47347-C09F-4A65-9260-520FE0A1BF9E}" type="parTrans">
      <dgm:prSet/>
      <dgm:spPr/>
      <dgm:t>
        <a:bodyPr/>
        <a:lstStyle/>
        <a:p>
          <a:endParaRPr lang="en-US"/>
        </a:p>
      </dgm:t>
    </dgm:pt>
    <dgm:pt modelId="{4A513D14-BFA2-49B6-92AA-BCB1DC5449F7}" cxnId="{1CD47347-C09F-4A65-9260-520FE0A1BF9E}" type="sibTrans">
      <dgm:prSet/>
      <dgm:spPr/>
      <dgm:t>
        <a:bodyPr/>
        <a:lstStyle/>
        <a:p>
          <a:endParaRPr lang="en-US"/>
        </a:p>
      </dgm:t>
    </dgm:pt>
    <dgm:pt modelId="{9B262FB6-6BD5-4C01-8930-02059034C4F8}">
      <dgm:prSet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buFont typeface="Arial" panose="020B0604020202020204" pitchFamily="34" charset="0"/>
          </a:pPr>
          <a:r>
            <a:rPr lang="en-US" sz="1700" dirty="0"/>
            <a:t>“</a:t>
          </a:r>
          <a:r>
            <a:rPr lang="en-IN" altLang="en-US" sz="1700" dirty="0"/>
            <a:t>D</a:t>
          </a:r>
          <a:r>
            <a:rPr lang="en-US" sz="1700" dirty="0"/>
            <a:t>epartment” =&gt; </a:t>
          </a:r>
          <a:r>
            <a:rPr lang="en-IN" altLang="en-US" sz="1700" dirty="0"/>
            <a:t>I</a:t>
          </a:r>
          <a:r>
            <a:rPr lang="en-US" sz="1700" dirty="0"/>
            <a:t>ndividual </a:t>
          </a:r>
          <a:r>
            <a:rPr lang="en-IN" altLang="en-US" sz="1700" dirty="0"/>
            <a:t>D</a:t>
          </a:r>
          <a:r>
            <a:rPr lang="en-US" sz="1700" dirty="0"/>
            <a:t>epartments using  </a:t>
          </a:r>
          <a:r>
            <a:rPr lang="en-US" sz="1900" b="1" dirty="0"/>
            <a:t>"One Hot Encoding"</a:t>
          </a:r>
          <a:r>
            <a:rPr sz="1900" b="1"/>
            <a:t/>
          </a:r>
          <a:endParaRPr sz="1900" b="1"/>
        </a:p>
      </dgm:t>
    </dgm:pt>
    <dgm:pt modelId="{2E6F7478-8174-4082-9319-2F56C6C02E80}" cxnId="{1446BFCF-284E-455D-AB66-E37F59864067}" type="parTrans">
      <dgm:prSet/>
      <dgm:spPr/>
    </dgm:pt>
    <dgm:pt modelId="{E1927F99-2A47-455C-8D41-DB6C013FFCD7}" cxnId="{1446BFCF-284E-455D-AB66-E37F59864067}" type="sibTrans">
      <dgm:prSet/>
      <dgm:spPr/>
    </dgm:pt>
    <dgm:pt modelId="{292739C4-169B-4AEF-AE93-F2CBB84876BF}" type="pres">
      <dgm:prSet presAssocID="{B5C67CA8-9E7F-4365-A42D-51B3C47A43F1}" presName="Name0" presStyleCnt="0">
        <dgm:presLayoutVars>
          <dgm:dir/>
          <dgm:animLvl val="lvl"/>
          <dgm:resizeHandles val="exact"/>
        </dgm:presLayoutVars>
      </dgm:prSet>
      <dgm:spPr/>
    </dgm:pt>
    <dgm:pt modelId="{0EEF6735-72D3-460C-BA64-F2E668EA45F0}" type="pres">
      <dgm:prSet presAssocID="{DE30B338-6C7E-4034-8986-635E898A6ACD}" presName="linNode" presStyleCnt="0"/>
      <dgm:spPr/>
    </dgm:pt>
    <dgm:pt modelId="{7DDE5FEE-7D0A-48A3-899D-CDCC1FB693A7}" type="pres">
      <dgm:prSet presAssocID="{DE30B338-6C7E-4034-8986-635E898A6ACD}" presName="parentText" presStyleLbl="node1" presStyleIdx="0" presStyleCnt="1" custScaleX="160068" custLinFactNeighborX="-6648">
        <dgm:presLayoutVars>
          <dgm:chMax val="1"/>
          <dgm:bulletEnabled val="1"/>
        </dgm:presLayoutVars>
      </dgm:prSet>
      <dgm:spPr/>
    </dgm:pt>
    <dgm:pt modelId="{C32ECCBC-1886-46BF-8869-BBD476970891}" type="pres">
      <dgm:prSet presAssocID="{DE30B338-6C7E-4034-8986-635E898A6ACD}" presName="descendantText" presStyleLbl="alignAccFollowNode1" presStyleIdx="0" presStyleCnt="1" custScaleX="209452" custScaleY="125000">
        <dgm:presLayoutVars>
          <dgm:bulletEnabled val="1"/>
        </dgm:presLayoutVars>
      </dgm:prSet>
      <dgm:spPr/>
    </dgm:pt>
  </dgm:ptLst>
  <dgm:cxnLst>
    <dgm:cxn modelId="{93D1C7E3-C35F-45EA-9B03-47524D643ABD}" srcId="{B5C67CA8-9E7F-4365-A42D-51B3C47A43F1}" destId="{DE30B338-6C7E-4034-8986-635E898A6ACD}" srcOrd="0" destOrd="0" parTransId="{FA7AA76F-3CF4-49C2-904E-F8C1DD429865}" sibTransId="{21F501A5-0E40-444B-9225-A7E286D96D3D}"/>
    <dgm:cxn modelId="{1CD47347-C09F-4A65-9260-520FE0A1BF9E}" srcId="{DE30B338-6C7E-4034-8986-635E898A6ACD}" destId="{F8B116AB-57FA-4182-8671-F080AB9600ED}" srcOrd="0" destOrd="0" parTransId="{CC5B8B49-0189-4280-8FC5-4CF7CC9C8C48}" sibTransId="{4A513D14-BFA2-49B6-92AA-BCB1DC5449F7}"/>
    <dgm:cxn modelId="{1446BFCF-284E-455D-AB66-E37F59864067}" srcId="{DE30B338-6C7E-4034-8986-635E898A6ACD}" destId="{9B262FB6-6BD5-4C01-8930-02059034C4F8}" srcOrd="1" destOrd="0" parTransId="{2E6F7478-8174-4082-9319-2F56C6C02E80}" sibTransId="{E1927F99-2A47-455C-8D41-DB6C013FFCD7}"/>
    <dgm:cxn modelId="{72E5ECB7-966C-48C5-96AD-0E06ECE73102}" type="presOf" srcId="{B5C67CA8-9E7F-4365-A42D-51B3C47A43F1}" destId="{292739C4-169B-4AEF-AE93-F2CBB84876BF}" srcOrd="0" destOrd="0" presId="urn:microsoft.com/office/officeart/2005/8/layout/vList5"/>
    <dgm:cxn modelId="{500D0E08-F0EB-4450-A178-75E11191B9ED}" type="presParOf" srcId="{292739C4-169B-4AEF-AE93-F2CBB84876BF}" destId="{0EEF6735-72D3-460C-BA64-F2E668EA45F0}" srcOrd="0" destOrd="0" presId="urn:microsoft.com/office/officeart/2005/8/layout/vList5"/>
    <dgm:cxn modelId="{4C968742-924F-4D82-B1F4-786D1CB151F1}" type="presParOf" srcId="{0EEF6735-72D3-460C-BA64-F2E668EA45F0}" destId="{7DDE5FEE-7D0A-48A3-899D-CDCC1FB693A7}" srcOrd="0" destOrd="0" presId="urn:microsoft.com/office/officeart/2005/8/layout/vList5"/>
    <dgm:cxn modelId="{0C381024-7C5C-4A7F-A10C-27B187AD6FF0}" type="presOf" srcId="{DE30B338-6C7E-4034-8986-635E898A6ACD}" destId="{7DDE5FEE-7D0A-48A3-899D-CDCC1FB693A7}" srcOrd="0" destOrd="0" presId="urn:microsoft.com/office/officeart/2005/8/layout/vList5"/>
    <dgm:cxn modelId="{F7793C11-BBFC-49FD-82A8-20E814FCC9BE}" type="presParOf" srcId="{0EEF6735-72D3-460C-BA64-F2E668EA45F0}" destId="{C32ECCBC-1886-46BF-8869-BBD476970891}" srcOrd="1" destOrd="0" presId="urn:microsoft.com/office/officeart/2005/8/layout/vList5"/>
    <dgm:cxn modelId="{5CD9034B-E9EB-41C4-B0BC-9D5B3C346C71}" type="presOf" srcId="{F8B116AB-57FA-4182-8671-F080AB9600ED}" destId="{C32ECCBC-1886-46BF-8869-BBD476970891}" srcOrd="0" destOrd="0" presId="urn:microsoft.com/office/officeart/2005/8/layout/vList5"/>
    <dgm:cxn modelId="{58345C6B-5304-4ADE-A24C-50EF51A1260C}" type="presOf" srcId="{9B262FB6-6BD5-4C01-8930-02059034C4F8}" destId="{C32ECCBC-1886-46BF-8869-BBD476970891}" srcOrd="0" destOrd="1" presId="urn:microsoft.com/office/officeart/2005/8/layout/vList5"/>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AC80471-FCB9-4969-8475-628D625AE79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8F01C867-BEF5-4510-A2B1-1BF0F8901209}">
      <dgm:prSet custT="1"/>
      <dgm:spPr/>
      <dgm:t>
        <a:bodyPr/>
        <a:lstStyle/>
        <a:p>
          <a:r>
            <a:rPr lang="en-US" sz="2400" dirty="0"/>
            <a:t>Total Observations</a:t>
          </a:r>
        </a:p>
      </dgm:t>
    </dgm:pt>
    <dgm:pt modelId="{F595C14E-F985-46F7-9BCA-2612281EE0D3}" cxnId="{CBB95DA8-716C-40AD-A01B-3CFF5F9EF723}" type="parTrans">
      <dgm:prSet/>
      <dgm:spPr/>
      <dgm:t>
        <a:bodyPr/>
        <a:lstStyle/>
        <a:p>
          <a:endParaRPr lang="en-US"/>
        </a:p>
      </dgm:t>
    </dgm:pt>
    <dgm:pt modelId="{131DD413-C5F6-4B1B-AFF4-34139C4AFE69}" cxnId="{CBB95DA8-716C-40AD-A01B-3CFF5F9EF723}" type="sibTrans">
      <dgm:prSet/>
      <dgm:spPr/>
      <dgm:t>
        <a:bodyPr/>
        <a:lstStyle/>
        <a:p>
          <a:endParaRPr lang="en-US"/>
        </a:p>
      </dgm:t>
    </dgm:pt>
    <dgm:pt modelId="{E1049586-2B99-403D-BB1E-7FF04A067BB5}">
      <dgm:prSet custT="1"/>
      <dgm:spPr/>
      <dgm:t>
        <a:bodyPr/>
        <a:lstStyle/>
        <a:p>
          <a:pPr>
            <a:buNone/>
          </a:pPr>
          <a:r>
            <a:rPr lang="en-US" sz="3200" dirty="0"/>
            <a:t>15000</a:t>
          </a:r>
        </a:p>
      </dgm:t>
    </dgm:pt>
    <dgm:pt modelId="{C7145519-FD03-4D55-8519-DC111793083A}" cxnId="{8003C8BF-94B5-41FD-8D94-8F35AA6A4BE0}" type="parTrans">
      <dgm:prSet/>
      <dgm:spPr/>
      <dgm:t>
        <a:bodyPr/>
        <a:lstStyle/>
        <a:p>
          <a:endParaRPr lang="en-US"/>
        </a:p>
      </dgm:t>
    </dgm:pt>
    <dgm:pt modelId="{F0AD45EA-A859-40DF-8A1E-22DCC0B79DFB}" cxnId="{8003C8BF-94B5-41FD-8D94-8F35AA6A4BE0}" type="sibTrans">
      <dgm:prSet/>
      <dgm:spPr/>
      <dgm:t>
        <a:bodyPr/>
        <a:lstStyle/>
        <a:p>
          <a:endParaRPr lang="en-US"/>
        </a:p>
      </dgm:t>
    </dgm:pt>
    <dgm:pt modelId="{35009997-233F-4E23-B889-CA2E5B2F9241}" type="pres">
      <dgm:prSet presAssocID="{6AC80471-FCB9-4969-8475-628D625AE79C}" presName="Name0" presStyleCnt="0">
        <dgm:presLayoutVars>
          <dgm:dir/>
          <dgm:animLvl val="lvl"/>
          <dgm:resizeHandles val="exact"/>
        </dgm:presLayoutVars>
      </dgm:prSet>
      <dgm:spPr/>
    </dgm:pt>
    <dgm:pt modelId="{DD018B8D-885A-45E0-9491-76D76ABCB84D}" type="pres">
      <dgm:prSet presAssocID="{8F01C867-BEF5-4510-A2B1-1BF0F8901209}" presName="linNode" presStyleCnt="0"/>
      <dgm:spPr/>
    </dgm:pt>
    <dgm:pt modelId="{23366FA3-CB3F-4B3D-967C-956D27D4F35A}" type="pres">
      <dgm:prSet presAssocID="{8F01C867-BEF5-4510-A2B1-1BF0F8901209}" presName="parentText" presStyleLbl="node1" presStyleIdx="0" presStyleCnt="1" custScaleX="216581">
        <dgm:presLayoutVars>
          <dgm:chMax val="1"/>
          <dgm:bulletEnabled val="1"/>
        </dgm:presLayoutVars>
      </dgm:prSet>
      <dgm:spPr/>
    </dgm:pt>
    <dgm:pt modelId="{62179FD2-CA9A-499E-A70C-96385D862BFF}" type="pres">
      <dgm:prSet presAssocID="{8F01C867-BEF5-4510-A2B1-1BF0F8901209}" presName="descendantText" presStyleLbl="alignAccFollowNode1" presStyleIdx="0" presStyleCnt="1">
        <dgm:presLayoutVars>
          <dgm:bulletEnabled val="1"/>
        </dgm:presLayoutVars>
      </dgm:prSet>
      <dgm:spPr/>
    </dgm:pt>
  </dgm:ptLst>
  <dgm:cxnLst>
    <dgm:cxn modelId="{051D9E5C-9D02-4A52-88C6-C9FA53EA27CC}" type="presOf" srcId="{E1049586-2B99-403D-BB1E-7FF04A067BB5}" destId="{62179FD2-CA9A-499E-A70C-96385D862BFF}" srcOrd="0" destOrd="0" presId="urn:microsoft.com/office/officeart/2005/8/layout/vList5"/>
    <dgm:cxn modelId="{CBB95DA8-716C-40AD-A01B-3CFF5F9EF723}" srcId="{6AC80471-FCB9-4969-8475-628D625AE79C}" destId="{8F01C867-BEF5-4510-A2B1-1BF0F8901209}" srcOrd="0" destOrd="0" parTransId="{F595C14E-F985-46F7-9BCA-2612281EE0D3}" sibTransId="{131DD413-C5F6-4B1B-AFF4-34139C4AFE69}"/>
    <dgm:cxn modelId="{49947BAC-6225-4E36-B260-DC065B71C0AA}" type="presOf" srcId="{6AC80471-FCB9-4969-8475-628D625AE79C}" destId="{35009997-233F-4E23-B889-CA2E5B2F9241}" srcOrd="0" destOrd="0" presId="urn:microsoft.com/office/officeart/2005/8/layout/vList5"/>
    <dgm:cxn modelId="{8003C8BF-94B5-41FD-8D94-8F35AA6A4BE0}" srcId="{8F01C867-BEF5-4510-A2B1-1BF0F8901209}" destId="{E1049586-2B99-403D-BB1E-7FF04A067BB5}" srcOrd="0" destOrd="0" parTransId="{C7145519-FD03-4D55-8519-DC111793083A}" sibTransId="{F0AD45EA-A859-40DF-8A1E-22DCC0B79DFB}"/>
    <dgm:cxn modelId="{88892EFD-266E-4573-A145-1D8491E0730B}" type="presOf" srcId="{8F01C867-BEF5-4510-A2B1-1BF0F8901209}" destId="{23366FA3-CB3F-4B3D-967C-956D27D4F35A}" srcOrd="0" destOrd="0" presId="urn:microsoft.com/office/officeart/2005/8/layout/vList5"/>
    <dgm:cxn modelId="{73EBC9FC-5D14-429A-AD44-6227728AD6C1}" type="presParOf" srcId="{35009997-233F-4E23-B889-CA2E5B2F9241}" destId="{DD018B8D-885A-45E0-9491-76D76ABCB84D}" srcOrd="0" destOrd="0" presId="urn:microsoft.com/office/officeart/2005/8/layout/vList5"/>
    <dgm:cxn modelId="{C1705836-BDA1-4EDE-8D04-18881C9DA4AD}" type="presParOf" srcId="{DD018B8D-885A-45E0-9491-76D76ABCB84D}" destId="{23366FA3-CB3F-4B3D-967C-956D27D4F35A}" srcOrd="0" destOrd="0" presId="urn:microsoft.com/office/officeart/2005/8/layout/vList5"/>
    <dgm:cxn modelId="{83B3C41E-BF43-4016-938F-328BA2C36567}" type="presParOf" srcId="{DD018B8D-885A-45E0-9491-76D76ABCB84D}" destId="{62179FD2-CA9A-499E-A70C-96385D862BFF}" srcOrd="1" destOrd="0" presId="urn:microsoft.com/office/officeart/2005/8/layout/vList5"/>
  </dgm:cxnLst>
  <dgm:bg/>
  <dgm:whole/>
  <dgm:extLst>
    <a:ext uri="http://schemas.microsoft.com/office/drawing/2008/diagram">
      <dsp:dataModelExt xmlns:dsp="http://schemas.microsoft.com/office/drawing/2008/diagram" relId="rId30"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180EADF-6389-4F29-8187-1DFDBE98D23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4704405-EC19-4F97-83C8-FB2805ED3B9C}">
      <dgm:prSet custT="1"/>
      <dgm:spPr/>
      <dgm:t>
        <a:bodyPr/>
        <a:lstStyle/>
        <a:p>
          <a:r>
            <a:rPr lang="en-US" sz="2400" dirty="0"/>
            <a:t>Total Attributes</a:t>
          </a:r>
        </a:p>
      </dgm:t>
    </dgm:pt>
    <dgm:pt modelId="{94D8A31B-6F16-453E-8461-7D14E5D1DE22}" cxnId="{E10E07F3-36E4-4461-931C-B33F1274C50F}" type="parTrans">
      <dgm:prSet/>
      <dgm:spPr/>
      <dgm:t>
        <a:bodyPr/>
        <a:lstStyle/>
        <a:p>
          <a:endParaRPr lang="en-US"/>
        </a:p>
      </dgm:t>
    </dgm:pt>
    <dgm:pt modelId="{D51B172E-0223-4035-AD93-1824D8DA25D1}" cxnId="{E10E07F3-36E4-4461-931C-B33F1274C50F}" type="sibTrans">
      <dgm:prSet/>
      <dgm:spPr/>
      <dgm:t>
        <a:bodyPr/>
        <a:lstStyle/>
        <a:p>
          <a:endParaRPr lang="en-US"/>
        </a:p>
      </dgm:t>
    </dgm:pt>
    <dgm:pt modelId="{3E498908-77C1-47A3-80EC-DE5668AF496E}">
      <dgm:prSet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pPr>
          <a:r>
            <a:rPr lang="en-US" sz="1700" dirty="0"/>
            <a:t>9 Independent</a:t>
          </a:r>
          <a:endParaRPr lang="en-US" sz="1700" dirty="0"/>
        </a:p>
      </dgm:t>
    </dgm:pt>
    <dgm:pt modelId="{2B0F886B-7393-4155-A20C-1244369FB55F}" cxnId="{4F316CDF-BA3A-4E8F-A144-0403FF5AC945}" type="parTrans">
      <dgm:prSet/>
      <dgm:spPr/>
      <dgm:t>
        <a:bodyPr/>
        <a:lstStyle/>
        <a:p>
          <a:endParaRPr lang="en-US"/>
        </a:p>
      </dgm:t>
    </dgm:pt>
    <dgm:pt modelId="{25B7BE76-46A4-405C-999C-9C43EC8BFA7A}" cxnId="{4F316CDF-BA3A-4E8F-A144-0403FF5AC945}" type="sibTrans">
      <dgm:prSet/>
      <dgm:spPr/>
      <dgm:t>
        <a:bodyPr/>
        <a:lstStyle/>
        <a:p>
          <a:endParaRPr lang="en-US"/>
        </a:p>
      </dgm:t>
    </dgm:pt>
    <dgm:pt modelId="{AAA5EC4C-3CBC-4F70-A994-3CCA10A0175F}">
      <dgm:prSet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pPr>
          <a:r>
            <a:rPr lang="en-US" sz="1700" dirty="0"/>
            <a:t>1 Dependent (“Left”)</a:t>
          </a:r>
          <a:r>
            <a:rPr sz="1700"/>
            <a:t/>
          </a:r>
          <a:endParaRPr sz="1700"/>
        </a:p>
      </dgm:t>
    </dgm:pt>
    <dgm:pt modelId="{8CB2D3AC-216D-4CCB-AA6F-FA23649E95CE}" cxnId="{24EA3284-D35F-4E60-B7A1-202BA007A04C}" type="parTrans">
      <dgm:prSet/>
      <dgm:spPr/>
    </dgm:pt>
    <dgm:pt modelId="{C11B38BB-13C5-4189-8892-CF4D5499DF7A}" cxnId="{24EA3284-D35F-4E60-B7A1-202BA007A04C}" type="sibTrans">
      <dgm:prSet/>
      <dgm:spPr/>
    </dgm:pt>
    <dgm:pt modelId="{0E5F63C8-EF42-4217-9758-C89BF3D34CD6}" type="pres">
      <dgm:prSet presAssocID="{3180EADF-6389-4F29-8187-1DFDBE98D232}" presName="Name0" presStyleCnt="0">
        <dgm:presLayoutVars>
          <dgm:dir/>
          <dgm:animLvl val="lvl"/>
          <dgm:resizeHandles val="exact"/>
        </dgm:presLayoutVars>
      </dgm:prSet>
      <dgm:spPr/>
    </dgm:pt>
    <dgm:pt modelId="{A0911952-547D-47B4-8A95-42DAEC487607}" type="pres">
      <dgm:prSet presAssocID="{64704405-EC19-4F97-83C8-FB2805ED3B9C}" presName="linNode" presStyleCnt="0"/>
      <dgm:spPr/>
    </dgm:pt>
    <dgm:pt modelId="{53E62FE3-F8E8-4D9F-B0EA-9832820A6C55}" type="pres">
      <dgm:prSet presAssocID="{64704405-EC19-4F97-83C8-FB2805ED3B9C}" presName="parentText" presStyleLbl="node1" presStyleIdx="0" presStyleCnt="1" custScaleX="115161" custLinFactNeighborX="-5165" custLinFactNeighborY="1604">
        <dgm:presLayoutVars>
          <dgm:chMax val="1"/>
          <dgm:bulletEnabled val="1"/>
        </dgm:presLayoutVars>
      </dgm:prSet>
      <dgm:spPr/>
    </dgm:pt>
    <dgm:pt modelId="{9B0B6A67-E844-4735-9680-D4D6E09BBDB8}" type="pres">
      <dgm:prSet presAssocID="{64704405-EC19-4F97-83C8-FB2805ED3B9C}" presName="descendantText" presStyleLbl="alignAccFollowNode1" presStyleIdx="0" presStyleCnt="1" custScaleX="96953" custScaleY="107470" custLinFactNeighborX="1472" custLinFactNeighborY="3200">
        <dgm:presLayoutVars>
          <dgm:bulletEnabled val="1"/>
        </dgm:presLayoutVars>
      </dgm:prSet>
      <dgm:spPr/>
    </dgm:pt>
  </dgm:ptLst>
  <dgm:cxnLst>
    <dgm:cxn modelId="{E10E07F3-36E4-4461-931C-B33F1274C50F}" srcId="{3180EADF-6389-4F29-8187-1DFDBE98D232}" destId="{64704405-EC19-4F97-83C8-FB2805ED3B9C}" srcOrd="0" destOrd="0" parTransId="{94D8A31B-6F16-453E-8461-7D14E5D1DE22}" sibTransId="{D51B172E-0223-4035-AD93-1824D8DA25D1}"/>
    <dgm:cxn modelId="{4F316CDF-BA3A-4E8F-A144-0403FF5AC945}" srcId="{64704405-EC19-4F97-83C8-FB2805ED3B9C}" destId="{3E498908-77C1-47A3-80EC-DE5668AF496E}" srcOrd="0" destOrd="0" parTransId="{2B0F886B-7393-4155-A20C-1244369FB55F}" sibTransId="{25B7BE76-46A4-405C-999C-9C43EC8BFA7A}"/>
    <dgm:cxn modelId="{24EA3284-D35F-4E60-B7A1-202BA007A04C}" srcId="{64704405-EC19-4F97-83C8-FB2805ED3B9C}" destId="{AAA5EC4C-3CBC-4F70-A994-3CCA10A0175F}" srcOrd="1" destOrd="0" parTransId="{8CB2D3AC-216D-4CCB-AA6F-FA23649E95CE}" sibTransId="{C11B38BB-13C5-4189-8892-CF4D5499DF7A}"/>
    <dgm:cxn modelId="{2C4771E8-FB21-4CA9-9371-B9107C4D1E5E}" type="presOf" srcId="{3180EADF-6389-4F29-8187-1DFDBE98D232}" destId="{0E5F63C8-EF42-4217-9758-C89BF3D34CD6}" srcOrd="0" destOrd="0" presId="urn:microsoft.com/office/officeart/2005/8/layout/vList5"/>
    <dgm:cxn modelId="{54B9107C-651E-411D-95D4-257FC489537C}" type="presParOf" srcId="{0E5F63C8-EF42-4217-9758-C89BF3D34CD6}" destId="{A0911952-547D-47B4-8A95-42DAEC487607}" srcOrd="0" destOrd="0" presId="urn:microsoft.com/office/officeart/2005/8/layout/vList5"/>
    <dgm:cxn modelId="{F7C8B95E-2996-446A-B9B5-4320723EF07D}" type="presParOf" srcId="{A0911952-547D-47B4-8A95-42DAEC487607}" destId="{53E62FE3-F8E8-4D9F-B0EA-9832820A6C55}" srcOrd="0" destOrd="0" presId="urn:microsoft.com/office/officeart/2005/8/layout/vList5"/>
    <dgm:cxn modelId="{3214E9F8-FDB9-498E-9C0E-752A77D5C45B}" type="presOf" srcId="{64704405-EC19-4F97-83C8-FB2805ED3B9C}" destId="{53E62FE3-F8E8-4D9F-B0EA-9832820A6C55}" srcOrd="0" destOrd="0" presId="urn:microsoft.com/office/officeart/2005/8/layout/vList5"/>
    <dgm:cxn modelId="{55A98FE9-C883-4AB9-B377-FEB1EE31FB11}" type="presParOf" srcId="{A0911952-547D-47B4-8A95-42DAEC487607}" destId="{9B0B6A67-E844-4735-9680-D4D6E09BBDB8}" srcOrd="1" destOrd="0" presId="urn:microsoft.com/office/officeart/2005/8/layout/vList5"/>
    <dgm:cxn modelId="{A88CF84D-0BCA-42BF-90F9-EFF7F6EE6329}" type="presOf" srcId="{3E498908-77C1-47A3-80EC-DE5668AF496E}" destId="{9B0B6A67-E844-4735-9680-D4D6E09BBDB8}" srcOrd="0" destOrd="0" presId="urn:microsoft.com/office/officeart/2005/8/layout/vList5"/>
    <dgm:cxn modelId="{0554DF73-D70E-4DD6-BB80-179CE36735FB}" type="presOf" srcId="{AAA5EC4C-3CBC-4F70-A994-3CCA10A0175F}" destId="{9B0B6A67-E844-4735-9680-D4D6E09BBDB8}" srcOrd="0" destOrd="1" presId="urn:microsoft.com/office/officeart/2005/8/layout/vList5"/>
  </dgm:cxnLst>
  <dgm:bg/>
  <dgm:whole/>
  <dgm:extLst>
    <a:ext uri="http://schemas.microsoft.com/office/drawing/2008/diagram">
      <dsp:dataModelExt xmlns:dsp="http://schemas.microsoft.com/office/drawing/2008/diagram" relId="rId3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8A41F31-D050-46D5-A1C6-A79CA1FF21D6}" type="doc">
      <dgm:prSet loTypeId="list" loCatId="list" qsTypeId="urn:microsoft.com/office/officeart/2005/8/quickstyle/simple1" qsCatId="simple" csTypeId="urn:microsoft.com/office/officeart/2005/8/colors/accent1_2" csCatId="accent1" phldr="1"/>
      <dgm:spPr/>
      <dgm:t>
        <a:bodyPr/>
        <a:lstStyle/>
        <a:p>
          <a:endParaRPr lang="en-US"/>
        </a:p>
      </dgm:t>
    </dgm:pt>
    <dgm:pt modelId="{A38D068A-1591-4141-BB73-9F6226F7FF5F}">
      <dgm:prSet phldr="0" custT="1"/>
      <dgm:spPr/>
      <dgm:t>
        <a:bodyPr vert="horz" wrap="square"/>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a:lnSpc>
              <a:spcPct val="100000"/>
            </a:lnSpc>
            <a:spcBef>
              <a:spcPct val="0"/>
            </a:spcBef>
            <a:spcAft>
              <a:spcPct val="35000"/>
            </a:spcAft>
          </a:pPr>
          <a:r>
            <a:rPr lang="en-US" sz="2400" dirty="0"/>
            <a:t>Data Range</a:t>
          </a:r>
          <a:r>
            <a:rPr lang="en-US" sz="2400" dirty="0"/>
            <a:t/>
          </a:r>
          <a:endParaRPr lang="en-US" sz="2400" dirty="0"/>
        </a:p>
      </dgm:t>
    </dgm:pt>
    <dgm:pt modelId="{1A9E013C-3D8B-44E0-A5E1-DBC6258D5759}" cxnId="{B3336FC7-1D98-49CF-BFE9-C91ADAAA60BF}" type="parTrans">
      <dgm:prSet/>
      <dgm:spPr/>
      <dgm:t>
        <a:bodyPr/>
        <a:lstStyle/>
        <a:p>
          <a:endParaRPr lang="en-US"/>
        </a:p>
      </dgm:t>
    </dgm:pt>
    <dgm:pt modelId="{C13406E4-06C8-47E9-A17D-719DC17014B7}" cxnId="{B3336FC7-1D98-49CF-BFE9-C91ADAAA60BF}" type="sibTrans">
      <dgm:prSet/>
      <dgm:spPr/>
      <dgm:t>
        <a:bodyPr/>
        <a:lstStyle/>
        <a:p>
          <a:endParaRPr lang="en-US"/>
        </a:p>
      </dgm:t>
    </dgm:pt>
    <dgm:pt modelId="{7938FDD9-5EF4-449A-9D8A-014BBD3FAF28}">
      <dgm:prSet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pPr>
          <a:r>
            <a:rPr lang="en-US" sz="1700" dirty="0" err="1"/>
            <a:t>Number </a:t>
          </a:r>
          <a:r>
            <a:rPr lang="en-IN" altLang="en-US" sz="1700" dirty="0" err="1"/>
            <a:t>of P</a:t>
          </a:r>
          <a:r>
            <a:rPr lang="en-US" sz="1700" dirty="0" err="1"/>
            <a:t>roject</a:t>
          </a:r>
          <a:r>
            <a:rPr lang="en-IN" altLang="en-US" sz="1700" dirty="0" err="1"/>
            <a:t>s</a:t>
          </a:r>
          <a:r>
            <a:rPr lang="en-US" sz="1700" dirty="0"/>
            <a:t> [2 </a:t>
          </a:r>
          <a:r>
            <a:rPr lang="en-IN" altLang="en-US" sz="1700" dirty="0"/>
            <a:t>to </a:t>
          </a:r>
          <a:r>
            <a:rPr lang="en-US" sz="1700" dirty="0"/>
            <a:t>7]</a:t>
          </a:r>
          <a:endParaRPr lang="en-US" sz="1700" dirty="0"/>
        </a:p>
      </dgm:t>
    </dgm:pt>
    <dgm:pt modelId="{BBAE0379-924B-4E25-B3CE-8E078919229E}" cxnId="{980D8C7A-1FBC-4618-AE7C-7902D9CAF2EC}" type="parTrans">
      <dgm:prSet/>
      <dgm:spPr/>
      <dgm:t>
        <a:bodyPr/>
        <a:lstStyle/>
        <a:p>
          <a:endParaRPr lang="en-US"/>
        </a:p>
      </dgm:t>
    </dgm:pt>
    <dgm:pt modelId="{B3AD15F5-08E5-47F6-8A1B-E6760AA25FA8}" cxnId="{980D8C7A-1FBC-4618-AE7C-7902D9CAF2EC}" type="sibTrans">
      <dgm:prSet/>
      <dgm:spPr/>
      <dgm:t>
        <a:bodyPr/>
        <a:lstStyle/>
        <a:p>
          <a:endParaRPr lang="en-US"/>
        </a:p>
      </dgm:t>
    </dgm:pt>
    <dgm:pt modelId="{EEC5A014-09D1-491D-9215-7DF5BDD7BF9D}">
      <dgm:prSet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pPr>
          <a:r>
            <a:rPr lang="en-US" sz="1700" dirty="0" err="1"/>
            <a:t>Time </a:t>
          </a:r>
          <a:r>
            <a:rPr lang="en-IN" sz="1700" dirty="0" err="1"/>
            <a:t>Spend </a:t>
          </a:r>
          <a:r>
            <a:rPr lang="en-US" sz="1700" dirty="0" err="1"/>
            <a:t>company</a:t>
          </a:r>
          <a:r>
            <a:rPr lang="en-US" sz="1700" dirty="0"/>
            <a:t>[2 </a:t>
          </a:r>
          <a:r>
            <a:rPr lang="en-IN" altLang="en-US" sz="1700" dirty="0"/>
            <a:t>to </a:t>
          </a:r>
          <a:r>
            <a:rPr lang="en-US" sz="1700" dirty="0"/>
            <a:t>6]</a:t>
          </a:r>
          <a:endParaRPr lang="en-US" sz="1700" dirty="0"/>
        </a:p>
      </dgm:t>
    </dgm:pt>
    <dgm:pt modelId="{089A5DC5-4B6A-4F31-AF61-1C080BCABADA}" cxnId="{C0364588-0552-48C7-87B3-187DBB65B666}" type="parTrans">
      <dgm:prSet/>
      <dgm:spPr/>
    </dgm:pt>
    <dgm:pt modelId="{5995CAF3-0AB7-4D79-8942-F163D63D2F60}" cxnId="{C0364588-0552-48C7-87B3-187DBB65B666}" type="sibTrans">
      <dgm:prSet/>
      <dgm:spPr/>
    </dgm:pt>
    <dgm:pt modelId="{D925BF64-4106-4631-B086-3FCA6F863614}">
      <dgm:prSet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pPr>
          <a:r>
            <a:rPr lang="en-US" sz="1700" dirty="0" err="1"/>
            <a:t>Average </a:t>
          </a:r>
          <a:r>
            <a:rPr lang="en-IN" altLang="en-US" sz="1700" dirty="0" err="1"/>
            <a:t>M</a:t>
          </a:r>
          <a:r>
            <a:rPr lang="en-US" sz="1700" dirty="0" err="1"/>
            <a:t>onthly </a:t>
          </a:r>
          <a:r>
            <a:rPr lang="en-IN" altLang="en-US" sz="1700" dirty="0" err="1"/>
            <a:t>H</a:t>
          </a:r>
          <a:r>
            <a:rPr lang="en-US" sz="1700" dirty="0" err="1"/>
            <a:t>ours</a:t>
          </a:r>
          <a:r>
            <a:rPr lang="en-US" sz="1700" dirty="0"/>
            <a:t> [96 </a:t>
          </a:r>
          <a:r>
            <a:rPr lang="en-IN" altLang="en-US" sz="1700" dirty="0"/>
            <a:t>to </a:t>
          </a:r>
          <a:r>
            <a:rPr lang="en-US" sz="1700" dirty="0"/>
            <a:t>304]</a:t>
          </a:r>
          <a:endParaRPr lang="en-US" sz="1700" dirty="0"/>
        </a:p>
      </dgm:t>
    </dgm:pt>
    <dgm:pt modelId="{387E4D42-EE5E-4609-9FE3-A24D90EE6D53}" cxnId="{EF3DE85E-90DF-4B4D-9F00-8069A242D256}" type="parTrans">
      <dgm:prSet/>
      <dgm:spPr/>
    </dgm:pt>
    <dgm:pt modelId="{4F36010E-A6AC-4FE7-A9B6-443EA426274B}" cxnId="{EF3DE85E-90DF-4B4D-9F00-8069A242D256}" type="sibTrans">
      <dgm:prSet/>
      <dgm:spPr/>
    </dgm:pt>
    <dgm:pt modelId="{57ADB303-4445-4230-94D7-0A1716BA493B}">
      <dgm:prSet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pPr>
          <a:r>
            <a:rPr lang="en-US" sz="1700" dirty="0"/>
            <a:t>Remaining [0 </a:t>
          </a:r>
          <a:r>
            <a:rPr lang="en-IN" altLang="en-US" sz="1700" dirty="0"/>
            <a:t>to </a:t>
          </a:r>
          <a:r>
            <a:rPr lang="en-US" sz="1700" dirty="0"/>
            <a:t>1] </a:t>
          </a:r>
          <a:r>
            <a:rPr lang="en-US" sz="1700" dirty="0"/>
            <a:t/>
          </a:r>
          <a:endParaRPr lang="en-US" sz="1700" dirty="0"/>
        </a:p>
      </dgm:t>
    </dgm:pt>
    <dgm:pt modelId="{B1778717-9B90-4968-8BFA-3E02A9DC19F0}" cxnId="{7BDDD2E6-F666-4478-A38D-D0F2466C88D7}" type="parTrans">
      <dgm:prSet/>
      <dgm:spPr/>
    </dgm:pt>
    <dgm:pt modelId="{C8D1E09B-4E2F-4067-B8CC-80546BC8E52B}" cxnId="{7BDDD2E6-F666-4478-A38D-D0F2466C88D7}" type="sibTrans">
      <dgm:prSet/>
      <dgm:spPr/>
    </dgm:pt>
    <dgm:pt modelId="{B1290A4E-933A-4D16-B7B5-79F64A3C6F95}" type="pres">
      <dgm:prSet presAssocID="{68A41F31-D050-46D5-A1C6-A79CA1FF21D6}" presName="Name0" presStyleCnt="0">
        <dgm:presLayoutVars>
          <dgm:dir/>
          <dgm:animLvl val="lvl"/>
          <dgm:resizeHandles val="exact"/>
        </dgm:presLayoutVars>
      </dgm:prSet>
      <dgm:spPr/>
    </dgm:pt>
    <dgm:pt modelId="{0867DB1A-A5DC-40AC-B90B-852ABCFEC28A}" type="pres">
      <dgm:prSet presAssocID="{A38D068A-1591-4141-BB73-9F6226F7FF5F}" presName="linNode" presStyleCnt="0"/>
      <dgm:spPr/>
    </dgm:pt>
    <dgm:pt modelId="{90DDF31B-0902-47EB-84D5-2B4D17F10212}" type="pres">
      <dgm:prSet presAssocID="{A38D068A-1591-4141-BB73-9F6226F7FF5F}" presName="parentText" presStyleLbl="node1" presStyleIdx="0" presStyleCnt="1" custScaleX="142422">
        <dgm:presLayoutVars>
          <dgm:chMax val="1"/>
          <dgm:bulletEnabled val="1"/>
        </dgm:presLayoutVars>
      </dgm:prSet>
      <dgm:spPr/>
    </dgm:pt>
    <dgm:pt modelId="{D63E2BC9-60B6-4820-B454-62C0F726D7FC}" type="pres">
      <dgm:prSet presAssocID="{A38D068A-1591-4141-BB73-9F6226F7FF5F}" presName="descendantText" presStyleLbl="alignAccFollowNode1" presStyleIdx="0" presStyleCnt="1" custScaleX="215811" custScaleY="117837">
        <dgm:presLayoutVars>
          <dgm:bulletEnabled val="1"/>
        </dgm:presLayoutVars>
      </dgm:prSet>
      <dgm:spPr/>
    </dgm:pt>
  </dgm:ptLst>
  <dgm:cxnLst>
    <dgm:cxn modelId="{B3336FC7-1D98-49CF-BFE9-C91ADAAA60BF}" srcId="{68A41F31-D050-46D5-A1C6-A79CA1FF21D6}" destId="{A38D068A-1591-4141-BB73-9F6226F7FF5F}" srcOrd="0" destOrd="0" parTransId="{1A9E013C-3D8B-44E0-A5E1-DBC6258D5759}" sibTransId="{C13406E4-06C8-47E9-A17D-719DC17014B7}"/>
    <dgm:cxn modelId="{980D8C7A-1FBC-4618-AE7C-7902D9CAF2EC}" srcId="{A38D068A-1591-4141-BB73-9F6226F7FF5F}" destId="{7938FDD9-5EF4-449A-9D8A-014BBD3FAF28}" srcOrd="0" destOrd="0" parTransId="{BBAE0379-924B-4E25-B3CE-8E078919229E}" sibTransId="{B3AD15F5-08E5-47F6-8A1B-E6760AA25FA8}"/>
    <dgm:cxn modelId="{C0364588-0552-48C7-87B3-187DBB65B666}" srcId="{A38D068A-1591-4141-BB73-9F6226F7FF5F}" destId="{EEC5A014-09D1-491D-9215-7DF5BDD7BF9D}" srcOrd="1" destOrd="0" parTransId="{089A5DC5-4B6A-4F31-AF61-1C080BCABADA}" sibTransId="{5995CAF3-0AB7-4D79-8942-F163D63D2F60}"/>
    <dgm:cxn modelId="{EF3DE85E-90DF-4B4D-9F00-8069A242D256}" srcId="{A38D068A-1591-4141-BB73-9F6226F7FF5F}" destId="{D925BF64-4106-4631-B086-3FCA6F863614}" srcOrd="2" destOrd="0" parTransId="{387E4D42-EE5E-4609-9FE3-A24D90EE6D53}" sibTransId="{4F36010E-A6AC-4FE7-A9B6-443EA426274B}"/>
    <dgm:cxn modelId="{7BDDD2E6-F666-4478-A38D-D0F2466C88D7}" srcId="{A38D068A-1591-4141-BB73-9F6226F7FF5F}" destId="{57ADB303-4445-4230-94D7-0A1716BA493B}" srcOrd="3" destOrd="0" parTransId="{B1778717-9B90-4968-8BFA-3E02A9DC19F0}" sibTransId="{C8D1E09B-4E2F-4067-B8CC-80546BC8E52B}"/>
    <dgm:cxn modelId="{4C83C479-C24F-441B-B6ED-CA973198AB2E}" type="presOf" srcId="{68A41F31-D050-46D5-A1C6-A79CA1FF21D6}" destId="{B1290A4E-933A-4D16-B7B5-79F64A3C6F95}" srcOrd="0" destOrd="0" presId="urn:microsoft.com/office/officeart/2005/8/layout/vList5"/>
    <dgm:cxn modelId="{B0E393E6-64A2-43B3-8E22-EFDEB2BAB5E5}" type="presParOf" srcId="{B1290A4E-933A-4D16-B7B5-79F64A3C6F95}" destId="{0867DB1A-A5DC-40AC-B90B-852ABCFEC28A}" srcOrd="0" destOrd="0" presId="urn:microsoft.com/office/officeart/2005/8/layout/vList5"/>
    <dgm:cxn modelId="{D51F49D1-6493-46CF-AFA8-A3FD7418DB1E}" type="presParOf" srcId="{0867DB1A-A5DC-40AC-B90B-852ABCFEC28A}" destId="{90DDF31B-0902-47EB-84D5-2B4D17F10212}" srcOrd="0" destOrd="0" presId="urn:microsoft.com/office/officeart/2005/8/layout/vList5"/>
    <dgm:cxn modelId="{F2338AFD-8A69-4645-A93F-734E182D7351}" type="presOf" srcId="{A38D068A-1591-4141-BB73-9F6226F7FF5F}" destId="{90DDF31B-0902-47EB-84D5-2B4D17F10212}" srcOrd="0" destOrd="0" presId="urn:microsoft.com/office/officeart/2005/8/layout/vList5"/>
    <dgm:cxn modelId="{A1D5D17D-043C-4CB7-848D-E3B6B958D1EC}" type="presParOf" srcId="{0867DB1A-A5DC-40AC-B90B-852ABCFEC28A}" destId="{D63E2BC9-60B6-4820-B454-62C0F726D7FC}" srcOrd="1" destOrd="0" presId="urn:microsoft.com/office/officeart/2005/8/layout/vList5"/>
    <dgm:cxn modelId="{DB550651-8CC7-437B-8DD2-6665725AC2C7}" type="presOf" srcId="{7938FDD9-5EF4-449A-9D8A-014BBD3FAF28}" destId="{D63E2BC9-60B6-4820-B454-62C0F726D7FC}" srcOrd="0" destOrd="0" presId="urn:microsoft.com/office/officeart/2005/8/layout/vList5"/>
    <dgm:cxn modelId="{AEE86726-3986-4DB7-A30C-535576F4F530}" type="presOf" srcId="{EEC5A014-09D1-491D-9215-7DF5BDD7BF9D}" destId="{D63E2BC9-60B6-4820-B454-62C0F726D7FC}" srcOrd="0" destOrd="1" presId="urn:microsoft.com/office/officeart/2005/8/layout/vList5"/>
    <dgm:cxn modelId="{6B7E7FC6-2FFD-414B-A987-1C96FE29E5EF}" type="presOf" srcId="{D925BF64-4106-4631-B086-3FCA6F863614}" destId="{D63E2BC9-60B6-4820-B454-62C0F726D7FC}" srcOrd="0" destOrd="2" presId="urn:microsoft.com/office/officeart/2005/8/layout/vList5"/>
    <dgm:cxn modelId="{71A0AD01-C511-4DA4-A380-485E434BB7A9}" type="presOf" srcId="{57ADB303-4445-4230-94D7-0A1716BA493B}" destId="{D63E2BC9-60B6-4820-B454-62C0F726D7FC}" srcOrd="0" destOrd="3" presId="urn:microsoft.com/office/officeart/2005/8/layout/vList5"/>
  </dgm:cxnLst>
  <dgm:bg/>
  <dgm:whole/>
  <dgm:extLst>
    <a:ext uri="http://schemas.microsoft.com/office/drawing/2008/diagram">
      <dsp:dataModelExt xmlns:dsp="http://schemas.microsoft.com/office/drawing/2008/diagram" relId="rId40"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0B1F802-FBAA-432A-A84F-2DD22BF0A0A9}" type="doc">
      <dgm:prSet loTypeId="urn:microsoft.com/office/officeart/2005/8/layout/orgChart1#1" loCatId="hierarchy" qsTypeId="urn:microsoft.com/office/officeart/2005/8/quickstyle/simple3#1" qsCatId="simple" csTypeId="urn:microsoft.com/office/officeart/2005/8/colors/accent1_2#1" csCatId="accent1" phldr="1"/>
      <dgm:spPr/>
      <dgm:t>
        <a:bodyPr/>
        <a:lstStyle/>
        <a:p>
          <a:endParaRPr lang="en-US"/>
        </a:p>
      </dgm:t>
    </dgm:pt>
    <dgm:pt modelId="{FC4613AA-2715-4F50-8560-A90F337C348F}">
      <dgm:prSet custT="1"/>
      <dgm:spPr/>
      <dgm:t>
        <a:bodyPr/>
        <a:lstStyle/>
        <a:p>
          <a:r>
            <a:rPr lang="en-US" sz="2400" b="1" dirty="0"/>
            <a:t>Target variable Y: “</a:t>
          </a:r>
          <a:r>
            <a:rPr lang="en-US" sz="2400" dirty="0"/>
            <a:t>left</a:t>
          </a:r>
          <a:r>
            <a:rPr lang="en-US" sz="2400" b="1" dirty="0"/>
            <a:t>”</a:t>
          </a:r>
          <a:endParaRPr lang="en-US" sz="2400" dirty="0"/>
        </a:p>
      </dgm:t>
    </dgm:pt>
    <dgm:pt modelId="{66FA7B80-8E3C-4F5E-B0F8-421B6D36763B}" cxnId="{ACC4521D-39A7-44AC-9F87-CC2A83B83893}" type="parTrans">
      <dgm:prSet/>
      <dgm:spPr/>
      <dgm:t>
        <a:bodyPr/>
        <a:lstStyle/>
        <a:p>
          <a:endParaRPr lang="en-US"/>
        </a:p>
      </dgm:t>
    </dgm:pt>
    <dgm:pt modelId="{2F2AAACE-2817-4DF8-B9AF-B853DEFDD8F8}" cxnId="{ACC4521D-39A7-44AC-9F87-CC2A83B83893}" type="sibTrans">
      <dgm:prSet/>
      <dgm:spPr/>
      <dgm:t>
        <a:bodyPr/>
        <a:lstStyle/>
        <a:p>
          <a:endParaRPr lang="en-US"/>
        </a:p>
      </dgm:t>
    </dgm:pt>
    <dgm:pt modelId="{058010DF-D831-4838-A350-5347B16B7313}">
      <dgm:prSet/>
      <dgm:spPr/>
      <dgm:t>
        <a:bodyPr/>
        <a:lstStyle/>
        <a:p>
          <a:r>
            <a:rPr lang="en-US" dirty="0"/>
            <a:t>0 =Active</a:t>
          </a:r>
        </a:p>
      </dgm:t>
    </dgm:pt>
    <dgm:pt modelId="{95E3DFC2-CAB0-4F93-A946-0006C78DEE05}" cxnId="{8EF47F5F-BA2E-4467-B4F8-AF7ED0D00146}" type="parTrans">
      <dgm:prSet/>
      <dgm:spPr/>
      <dgm:t>
        <a:bodyPr/>
        <a:lstStyle/>
        <a:p>
          <a:endParaRPr lang="en-US"/>
        </a:p>
      </dgm:t>
    </dgm:pt>
    <dgm:pt modelId="{418EA0A8-C0FC-4653-9942-70970A7EAA89}" cxnId="{8EF47F5F-BA2E-4467-B4F8-AF7ED0D00146}" type="sibTrans">
      <dgm:prSet/>
      <dgm:spPr/>
      <dgm:t>
        <a:bodyPr/>
        <a:lstStyle/>
        <a:p>
          <a:endParaRPr lang="en-US"/>
        </a:p>
      </dgm:t>
    </dgm:pt>
    <dgm:pt modelId="{05E4A082-7B2E-4095-847F-53EB7B262B98}">
      <dgm:prSet/>
      <dgm:spPr/>
      <dgm:t>
        <a:bodyPr/>
        <a:lstStyle/>
        <a:p>
          <a:r>
            <a:rPr lang="en-US" dirty="0"/>
            <a:t>1=left</a:t>
          </a:r>
        </a:p>
      </dgm:t>
    </dgm:pt>
    <dgm:pt modelId="{35E16784-8D59-4876-A1D0-39E82660CE4B}" cxnId="{C400709F-5287-4644-B768-558F871448B2}" type="parTrans">
      <dgm:prSet/>
      <dgm:spPr/>
      <dgm:t>
        <a:bodyPr/>
        <a:lstStyle/>
        <a:p>
          <a:endParaRPr lang="en-US"/>
        </a:p>
      </dgm:t>
    </dgm:pt>
    <dgm:pt modelId="{72EA617F-A8C9-49CC-8692-8C00D915A1C7}" cxnId="{C400709F-5287-4644-B768-558F871448B2}" type="sibTrans">
      <dgm:prSet/>
      <dgm:spPr/>
      <dgm:t>
        <a:bodyPr/>
        <a:lstStyle/>
        <a:p>
          <a:endParaRPr lang="en-US"/>
        </a:p>
      </dgm:t>
    </dgm:pt>
    <dgm:pt modelId="{EEEAA912-E1B8-46E9-BCB9-D4F350D8A797}" type="pres">
      <dgm:prSet presAssocID="{30B1F802-FBAA-432A-A84F-2DD22BF0A0A9}" presName="hierChild1" presStyleCnt="0">
        <dgm:presLayoutVars>
          <dgm:orgChart val="1"/>
          <dgm:chPref val="1"/>
          <dgm:dir/>
          <dgm:animOne val="branch"/>
          <dgm:animLvl val="lvl"/>
          <dgm:resizeHandles/>
        </dgm:presLayoutVars>
      </dgm:prSet>
      <dgm:spPr/>
    </dgm:pt>
    <dgm:pt modelId="{E5FD127F-117D-400A-8E83-26CB50F0BFA8}" type="pres">
      <dgm:prSet presAssocID="{FC4613AA-2715-4F50-8560-A90F337C348F}" presName="hierRoot1" presStyleCnt="0">
        <dgm:presLayoutVars>
          <dgm:hierBranch val="init"/>
        </dgm:presLayoutVars>
      </dgm:prSet>
      <dgm:spPr/>
    </dgm:pt>
    <dgm:pt modelId="{57CE67FE-E265-45FA-AAE6-5287868360A2}" type="pres">
      <dgm:prSet presAssocID="{FC4613AA-2715-4F50-8560-A90F337C348F}" presName="rootComposite1" presStyleCnt="0"/>
      <dgm:spPr/>
    </dgm:pt>
    <dgm:pt modelId="{611F71D8-50F3-42EB-B6A3-40DB93CAE213}" type="pres">
      <dgm:prSet presAssocID="{FC4613AA-2715-4F50-8560-A90F337C348F}" presName="rootText1" presStyleLbl="node0" presStyleIdx="0" presStyleCnt="1" custScaleX="147690" custScaleY="42291">
        <dgm:presLayoutVars>
          <dgm:chPref val="3"/>
        </dgm:presLayoutVars>
      </dgm:prSet>
      <dgm:spPr/>
    </dgm:pt>
    <dgm:pt modelId="{A89FB6B7-FD34-4A5E-A402-FC168608908F}" type="pres">
      <dgm:prSet presAssocID="{FC4613AA-2715-4F50-8560-A90F337C348F}" presName="rootConnector1" presStyleLbl="node1" presStyleIdx="0" presStyleCnt="0"/>
      <dgm:spPr/>
    </dgm:pt>
    <dgm:pt modelId="{9800B8FA-4D07-47B5-81C7-E3E5F994D602}" type="pres">
      <dgm:prSet presAssocID="{FC4613AA-2715-4F50-8560-A90F337C348F}" presName="hierChild2" presStyleCnt="0"/>
      <dgm:spPr/>
    </dgm:pt>
    <dgm:pt modelId="{12FA3EBA-2A27-415C-9BD9-8D023C192FF2}" type="pres">
      <dgm:prSet presAssocID="{95E3DFC2-CAB0-4F93-A946-0006C78DEE05}" presName="Name37" presStyleLbl="parChTrans1D2" presStyleIdx="0" presStyleCnt="2"/>
      <dgm:spPr/>
    </dgm:pt>
    <dgm:pt modelId="{DA5FFD1E-0371-43FA-BEE6-2C0A1A3C4602}" type="pres">
      <dgm:prSet presAssocID="{058010DF-D831-4838-A350-5347B16B7313}" presName="hierRoot2" presStyleCnt="0">
        <dgm:presLayoutVars>
          <dgm:hierBranch val="init"/>
        </dgm:presLayoutVars>
      </dgm:prSet>
      <dgm:spPr/>
    </dgm:pt>
    <dgm:pt modelId="{0F976A7A-62CC-4769-BA5D-4014F978B7CA}" type="pres">
      <dgm:prSet presAssocID="{058010DF-D831-4838-A350-5347B16B7313}" presName="rootComposite" presStyleCnt="0"/>
      <dgm:spPr/>
    </dgm:pt>
    <dgm:pt modelId="{BFA7D254-67FC-452E-A07E-5E0C218326C8}" type="pres">
      <dgm:prSet presAssocID="{058010DF-D831-4838-A350-5347B16B7313}" presName="rootText" presStyleLbl="node2" presStyleIdx="0" presStyleCnt="2" custScaleX="45072" custScaleY="41526" custLinFactNeighborX="284" custLinFactNeighborY="-12750">
        <dgm:presLayoutVars>
          <dgm:chPref val="3"/>
        </dgm:presLayoutVars>
      </dgm:prSet>
      <dgm:spPr/>
    </dgm:pt>
    <dgm:pt modelId="{33E0DB34-D4D2-4D5E-BF30-DAAC0F60CEF0}" type="pres">
      <dgm:prSet presAssocID="{058010DF-D831-4838-A350-5347B16B7313}" presName="rootConnector" presStyleLbl="node2" presStyleIdx="0" presStyleCnt="2"/>
      <dgm:spPr/>
    </dgm:pt>
    <dgm:pt modelId="{3F4D5F0A-C906-4630-A920-F41A8DF8FB3B}" type="pres">
      <dgm:prSet presAssocID="{058010DF-D831-4838-A350-5347B16B7313}" presName="hierChild4" presStyleCnt="0"/>
      <dgm:spPr/>
    </dgm:pt>
    <dgm:pt modelId="{4F24BCA1-5753-47E1-896D-87495D187A89}" type="pres">
      <dgm:prSet presAssocID="{058010DF-D831-4838-A350-5347B16B7313}" presName="hierChild5" presStyleCnt="0"/>
      <dgm:spPr/>
    </dgm:pt>
    <dgm:pt modelId="{2C2D920A-6CCF-4CE0-BA7E-976A9B47F7E2}" type="pres">
      <dgm:prSet presAssocID="{35E16784-8D59-4876-A1D0-39E82660CE4B}" presName="Name37" presStyleLbl="parChTrans1D2" presStyleIdx="1" presStyleCnt="2"/>
      <dgm:spPr/>
    </dgm:pt>
    <dgm:pt modelId="{1E535F1D-C371-48DA-80E9-E717AF5DC6C8}" type="pres">
      <dgm:prSet presAssocID="{05E4A082-7B2E-4095-847F-53EB7B262B98}" presName="hierRoot2" presStyleCnt="0">
        <dgm:presLayoutVars>
          <dgm:hierBranch val="init"/>
        </dgm:presLayoutVars>
      </dgm:prSet>
      <dgm:spPr/>
    </dgm:pt>
    <dgm:pt modelId="{C19AF7DB-3475-4452-9408-FAEA4A6E23B7}" type="pres">
      <dgm:prSet presAssocID="{05E4A082-7B2E-4095-847F-53EB7B262B98}" presName="rootComposite" presStyleCnt="0"/>
      <dgm:spPr/>
    </dgm:pt>
    <dgm:pt modelId="{237684F3-1D4F-460F-B2FD-65E22D815D41}" type="pres">
      <dgm:prSet presAssocID="{05E4A082-7B2E-4095-847F-53EB7B262B98}" presName="rootText" presStyleLbl="node2" presStyleIdx="1" presStyleCnt="2" custScaleX="31447" custScaleY="41526" custLinFactNeighborX="-1418" custLinFactNeighborY="-12750">
        <dgm:presLayoutVars>
          <dgm:chPref val="3"/>
        </dgm:presLayoutVars>
      </dgm:prSet>
      <dgm:spPr/>
    </dgm:pt>
    <dgm:pt modelId="{DF4BF5F9-3F63-4415-A09D-2B5BCD3ACD68}" type="pres">
      <dgm:prSet presAssocID="{05E4A082-7B2E-4095-847F-53EB7B262B98}" presName="rootConnector" presStyleLbl="node2" presStyleIdx="1" presStyleCnt="2"/>
      <dgm:spPr/>
    </dgm:pt>
    <dgm:pt modelId="{5B9AB1B1-E740-4A3A-89B7-35C7408AE33D}" type="pres">
      <dgm:prSet presAssocID="{05E4A082-7B2E-4095-847F-53EB7B262B98}" presName="hierChild4" presStyleCnt="0"/>
      <dgm:spPr/>
    </dgm:pt>
    <dgm:pt modelId="{A9D3B960-AF81-47E4-9964-7EF48AEAB3CC}" type="pres">
      <dgm:prSet presAssocID="{05E4A082-7B2E-4095-847F-53EB7B262B98}" presName="hierChild5" presStyleCnt="0"/>
      <dgm:spPr/>
    </dgm:pt>
    <dgm:pt modelId="{130C2F30-91F4-4E55-8E94-A99323643789}" type="pres">
      <dgm:prSet presAssocID="{FC4613AA-2715-4F50-8560-A90F337C348F}" presName="hierChild3" presStyleCnt="0"/>
      <dgm:spPr/>
    </dgm:pt>
  </dgm:ptLst>
  <dgm:cxnLst>
    <dgm:cxn modelId="{2B56AF06-E400-4A01-AF54-930A750F90DA}" type="presOf" srcId="{FC4613AA-2715-4F50-8560-A90F337C348F}" destId="{611F71D8-50F3-42EB-B6A3-40DB93CAE213}" srcOrd="0" destOrd="0" presId="urn:microsoft.com/office/officeart/2005/8/layout/orgChart1#1"/>
    <dgm:cxn modelId="{ACC4521D-39A7-44AC-9F87-CC2A83B83893}" srcId="{30B1F802-FBAA-432A-A84F-2DD22BF0A0A9}" destId="{FC4613AA-2715-4F50-8560-A90F337C348F}" srcOrd="0" destOrd="0" parTransId="{66FA7B80-8E3C-4F5E-B0F8-421B6D36763B}" sibTransId="{2F2AAACE-2817-4DF8-B9AF-B853DEFDD8F8}"/>
    <dgm:cxn modelId="{3C6FF720-195F-4668-B929-FDDD7BEF4612}" type="presOf" srcId="{058010DF-D831-4838-A350-5347B16B7313}" destId="{BFA7D254-67FC-452E-A07E-5E0C218326C8}" srcOrd="0" destOrd="0" presId="urn:microsoft.com/office/officeart/2005/8/layout/orgChart1#1"/>
    <dgm:cxn modelId="{8EF47F5F-BA2E-4467-B4F8-AF7ED0D00146}" srcId="{FC4613AA-2715-4F50-8560-A90F337C348F}" destId="{058010DF-D831-4838-A350-5347B16B7313}" srcOrd="0" destOrd="0" parTransId="{95E3DFC2-CAB0-4F93-A946-0006C78DEE05}" sibTransId="{418EA0A8-C0FC-4653-9942-70970A7EAA89}"/>
    <dgm:cxn modelId="{F5FA4F48-71F9-43D9-8B76-D07C5F4D7C68}" type="presOf" srcId="{05E4A082-7B2E-4095-847F-53EB7B262B98}" destId="{237684F3-1D4F-460F-B2FD-65E22D815D41}" srcOrd="0" destOrd="0" presId="urn:microsoft.com/office/officeart/2005/8/layout/orgChart1#1"/>
    <dgm:cxn modelId="{F434086E-9C92-4941-B0A9-CE9FE0A4D36E}" type="presOf" srcId="{058010DF-D831-4838-A350-5347B16B7313}" destId="{33E0DB34-D4D2-4D5E-BF30-DAAC0F60CEF0}" srcOrd="1" destOrd="0" presId="urn:microsoft.com/office/officeart/2005/8/layout/orgChart1#1"/>
    <dgm:cxn modelId="{FBDC1374-A6EB-43DB-A4F7-ADFCEA330168}" type="presOf" srcId="{FC4613AA-2715-4F50-8560-A90F337C348F}" destId="{A89FB6B7-FD34-4A5E-A402-FC168608908F}" srcOrd="1" destOrd="0" presId="urn:microsoft.com/office/officeart/2005/8/layout/orgChart1#1"/>
    <dgm:cxn modelId="{D8DABD86-5CBF-467A-979D-5606B1967EED}" type="presOf" srcId="{95E3DFC2-CAB0-4F93-A946-0006C78DEE05}" destId="{12FA3EBA-2A27-415C-9BD9-8D023C192FF2}" srcOrd="0" destOrd="0" presId="urn:microsoft.com/office/officeart/2005/8/layout/orgChart1#1"/>
    <dgm:cxn modelId="{C400709F-5287-4644-B768-558F871448B2}" srcId="{FC4613AA-2715-4F50-8560-A90F337C348F}" destId="{05E4A082-7B2E-4095-847F-53EB7B262B98}" srcOrd="1" destOrd="0" parTransId="{35E16784-8D59-4876-A1D0-39E82660CE4B}" sibTransId="{72EA617F-A8C9-49CC-8692-8C00D915A1C7}"/>
    <dgm:cxn modelId="{B33162A3-F092-4E94-83E2-F6F251163102}" type="presOf" srcId="{35E16784-8D59-4876-A1D0-39E82660CE4B}" destId="{2C2D920A-6CCF-4CE0-BA7E-976A9B47F7E2}" srcOrd="0" destOrd="0" presId="urn:microsoft.com/office/officeart/2005/8/layout/orgChart1#1"/>
    <dgm:cxn modelId="{96E127A6-81DA-46D3-ABC0-A3111C8EEBCD}" type="presOf" srcId="{30B1F802-FBAA-432A-A84F-2DD22BF0A0A9}" destId="{EEEAA912-E1B8-46E9-BCB9-D4F350D8A797}" srcOrd="0" destOrd="0" presId="urn:microsoft.com/office/officeart/2005/8/layout/orgChart1#1"/>
    <dgm:cxn modelId="{7BA2E9F8-DAB8-4ECD-B3B8-6A10723DCF4C}" type="presOf" srcId="{05E4A082-7B2E-4095-847F-53EB7B262B98}" destId="{DF4BF5F9-3F63-4415-A09D-2B5BCD3ACD68}" srcOrd="1" destOrd="0" presId="urn:microsoft.com/office/officeart/2005/8/layout/orgChart1#1"/>
    <dgm:cxn modelId="{6F04603A-906F-4FD3-89FF-3187008DBE49}" type="presParOf" srcId="{EEEAA912-E1B8-46E9-BCB9-D4F350D8A797}" destId="{E5FD127F-117D-400A-8E83-26CB50F0BFA8}" srcOrd="0" destOrd="0" presId="urn:microsoft.com/office/officeart/2005/8/layout/orgChart1#1"/>
    <dgm:cxn modelId="{05293A86-37EF-465B-8AA8-77F3AABFDA74}" type="presParOf" srcId="{E5FD127F-117D-400A-8E83-26CB50F0BFA8}" destId="{57CE67FE-E265-45FA-AAE6-5287868360A2}" srcOrd="0" destOrd="0" presId="urn:microsoft.com/office/officeart/2005/8/layout/orgChart1#1"/>
    <dgm:cxn modelId="{DA6ECE38-D4A6-40BB-8D17-50F6A3DD138F}" type="presParOf" srcId="{57CE67FE-E265-45FA-AAE6-5287868360A2}" destId="{611F71D8-50F3-42EB-B6A3-40DB93CAE213}" srcOrd="0" destOrd="0" presId="urn:microsoft.com/office/officeart/2005/8/layout/orgChart1#1"/>
    <dgm:cxn modelId="{13678BAC-2A5C-4289-8420-E63C74D7314A}" type="presParOf" srcId="{57CE67FE-E265-45FA-AAE6-5287868360A2}" destId="{A89FB6B7-FD34-4A5E-A402-FC168608908F}" srcOrd="1" destOrd="0" presId="urn:microsoft.com/office/officeart/2005/8/layout/orgChart1#1"/>
    <dgm:cxn modelId="{EB0FCB8A-A50A-4A4B-8987-217E4FE10DF7}" type="presParOf" srcId="{E5FD127F-117D-400A-8E83-26CB50F0BFA8}" destId="{9800B8FA-4D07-47B5-81C7-E3E5F994D602}" srcOrd="1" destOrd="0" presId="urn:microsoft.com/office/officeart/2005/8/layout/orgChart1#1"/>
    <dgm:cxn modelId="{24EF7FA1-78ED-48B5-AD92-38D492D21F76}" type="presParOf" srcId="{9800B8FA-4D07-47B5-81C7-E3E5F994D602}" destId="{12FA3EBA-2A27-415C-9BD9-8D023C192FF2}" srcOrd="0" destOrd="0" presId="urn:microsoft.com/office/officeart/2005/8/layout/orgChart1#1"/>
    <dgm:cxn modelId="{E27905E1-FFEA-4D2F-B9C2-33BDDC974DE3}" type="presParOf" srcId="{9800B8FA-4D07-47B5-81C7-E3E5F994D602}" destId="{DA5FFD1E-0371-43FA-BEE6-2C0A1A3C4602}" srcOrd="1" destOrd="0" presId="urn:microsoft.com/office/officeart/2005/8/layout/orgChart1#1"/>
    <dgm:cxn modelId="{A80439CF-CDB3-4C80-9E6E-1AE08ACDDBC9}" type="presParOf" srcId="{DA5FFD1E-0371-43FA-BEE6-2C0A1A3C4602}" destId="{0F976A7A-62CC-4769-BA5D-4014F978B7CA}" srcOrd="0" destOrd="0" presId="urn:microsoft.com/office/officeart/2005/8/layout/orgChart1#1"/>
    <dgm:cxn modelId="{5E86F0D5-2E61-4E56-A7CF-EC8E40B3EBD9}" type="presParOf" srcId="{0F976A7A-62CC-4769-BA5D-4014F978B7CA}" destId="{BFA7D254-67FC-452E-A07E-5E0C218326C8}" srcOrd="0" destOrd="0" presId="urn:microsoft.com/office/officeart/2005/8/layout/orgChart1#1"/>
    <dgm:cxn modelId="{668D60C8-4342-400B-975C-A5C877B4ABF6}" type="presParOf" srcId="{0F976A7A-62CC-4769-BA5D-4014F978B7CA}" destId="{33E0DB34-D4D2-4D5E-BF30-DAAC0F60CEF0}" srcOrd="1" destOrd="0" presId="urn:microsoft.com/office/officeart/2005/8/layout/orgChart1#1"/>
    <dgm:cxn modelId="{AE65CB7D-B23A-404B-B5A2-0C35306AAF8B}" type="presParOf" srcId="{DA5FFD1E-0371-43FA-BEE6-2C0A1A3C4602}" destId="{3F4D5F0A-C906-4630-A920-F41A8DF8FB3B}" srcOrd="1" destOrd="0" presId="urn:microsoft.com/office/officeart/2005/8/layout/orgChart1#1"/>
    <dgm:cxn modelId="{92798586-5DBB-42DC-B767-3592AE14F2BA}" type="presParOf" srcId="{DA5FFD1E-0371-43FA-BEE6-2C0A1A3C4602}" destId="{4F24BCA1-5753-47E1-896D-87495D187A89}" srcOrd="2" destOrd="0" presId="urn:microsoft.com/office/officeart/2005/8/layout/orgChart1#1"/>
    <dgm:cxn modelId="{617F7DBB-CDA2-4752-9BEB-3B7DF1F9EB8F}" type="presParOf" srcId="{9800B8FA-4D07-47B5-81C7-E3E5F994D602}" destId="{2C2D920A-6CCF-4CE0-BA7E-976A9B47F7E2}" srcOrd="2" destOrd="0" presId="urn:microsoft.com/office/officeart/2005/8/layout/orgChart1#1"/>
    <dgm:cxn modelId="{C5855868-626F-44B9-8B21-CEE01306F590}" type="presParOf" srcId="{9800B8FA-4D07-47B5-81C7-E3E5F994D602}" destId="{1E535F1D-C371-48DA-80E9-E717AF5DC6C8}" srcOrd="3" destOrd="0" presId="urn:microsoft.com/office/officeart/2005/8/layout/orgChart1#1"/>
    <dgm:cxn modelId="{126E8064-7D57-43AE-ADFA-89C6B5319331}" type="presParOf" srcId="{1E535F1D-C371-48DA-80E9-E717AF5DC6C8}" destId="{C19AF7DB-3475-4452-9408-FAEA4A6E23B7}" srcOrd="0" destOrd="0" presId="urn:microsoft.com/office/officeart/2005/8/layout/orgChart1#1"/>
    <dgm:cxn modelId="{07B9EC75-6995-46AC-A22D-EE18941A2D79}" type="presParOf" srcId="{C19AF7DB-3475-4452-9408-FAEA4A6E23B7}" destId="{237684F3-1D4F-460F-B2FD-65E22D815D41}" srcOrd="0" destOrd="0" presId="urn:microsoft.com/office/officeart/2005/8/layout/orgChart1#1"/>
    <dgm:cxn modelId="{4BD96E5F-BC3B-4367-AEAE-D36899EE374C}" type="presParOf" srcId="{C19AF7DB-3475-4452-9408-FAEA4A6E23B7}" destId="{DF4BF5F9-3F63-4415-A09D-2B5BCD3ACD68}" srcOrd="1" destOrd="0" presId="urn:microsoft.com/office/officeart/2005/8/layout/orgChart1#1"/>
    <dgm:cxn modelId="{AE1D3F49-DBB2-4D41-836F-C832AFB40812}" type="presParOf" srcId="{1E535F1D-C371-48DA-80E9-E717AF5DC6C8}" destId="{5B9AB1B1-E740-4A3A-89B7-35C7408AE33D}" srcOrd="1" destOrd="0" presId="urn:microsoft.com/office/officeart/2005/8/layout/orgChart1#1"/>
    <dgm:cxn modelId="{FF760674-983B-4CA2-83D0-C39A5FF411BA}" type="presParOf" srcId="{1E535F1D-C371-48DA-80E9-E717AF5DC6C8}" destId="{A9D3B960-AF81-47E4-9964-7EF48AEAB3CC}" srcOrd="2" destOrd="0" presId="urn:microsoft.com/office/officeart/2005/8/layout/orgChart1#1"/>
    <dgm:cxn modelId="{2AD9054E-14F2-42CC-BB32-4417833BF8AB}" type="presParOf" srcId="{E5FD127F-117D-400A-8E83-26CB50F0BFA8}" destId="{130C2F30-91F4-4E55-8E94-A99323643789}" srcOrd="2" destOrd="0" presId="urn:microsoft.com/office/officeart/2005/8/layout/orgChart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78DA9E6-A2EC-409A-B084-D5572734D924}" type="doc">
      <dgm:prSet loTypeId="urn:microsoft.com/office/officeart/2005/8/layout/vList5" loCatId="list" qsTypeId="urn:microsoft.com/office/officeart/2005/8/quickstyle/3d7#1" qsCatId="3D" csTypeId="urn:microsoft.com/office/officeart/2005/8/colors/accent1_2#2" csCatId="accent1" phldr="1"/>
      <dgm:spPr/>
      <dgm:t>
        <a:bodyPr/>
        <a:lstStyle/>
        <a:p>
          <a:endParaRPr lang="en-US"/>
        </a:p>
      </dgm:t>
    </dgm:pt>
    <dgm:pt modelId="{2D0A6BEF-CD70-4BF5-9BFC-A1DF0C7A870B}">
      <dgm:prSet/>
      <dgm:spPr/>
      <dgm:t>
        <a:bodyPr/>
        <a:lstStyle/>
        <a:p>
          <a:r>
            <a:rPr lang="en-US" dirty="0"/>
            <a:t>Classification Predictive Models</a:t>
          </a:r>
        </a:p>
        <a:p>
          <a:r>
            <a:rPr lang="en-US" dirty="0"/>
            <a:t>With Label “left”</a:t>
          </a:r>
        </a:p>
      </dgm:t>
    </dgm:pt>
    <dgm:pt modelId="{C57B4702-E123-4A85-BBD1-6F1266C3787E}" cxnId="{C6C5578A-346F-4803-BD2F-400D917EAFE6}" type="parTrans">
      <dgm:prSet/>
      <dgm:spPr/>
      <dgm:t>
        <a:bodyPr/>
        <a:lstStyle/>
        <a:p>
          <a:endParaRPr lang="en-US"/>
        </a:p>
      </dgm:t>
    </dgm:pt>
    <dgm:pt modelId="{7C280626-859B-46BF-BFED-A522E2181621}" cxnId="{C6C5578A-346F-4803-BD2F-400D917EAFE6}" type="sibTrans">
      <dgm:prSet/>
      <dgm:spPr/>
      <dgm:t>
        <a:bodyPr/>
        <a:lstStyle/>
        <a:p>
          <a:endParaRPr lang="en-US"/>
        </a:p>
      </dgm:t>
    </dgm:pt>
    <dgm:pt modelId="{2D253790-9035-49FE-ABF1-D17ED33DE906}">
      <dgm:prSet custT="1"/>
      <dgm:spPr/>
      <dgm:t>
        <a:bodyPr/>
        <a:lstStyle/>
        <a:p>
          <a:r>
            <a:rPr lang="en-US" sz="1800" b="1" dirty="0"/>
            <a:t>Logistic Regression</a:t>
          </a:r>
        </a:p>
      </dgm:t>
    </dgm:pt>
    <dgm:pt modelId="{C68BE0C1-7F27-41CC-A018-BFB42321122A}" cxnId="{618398B5-DAF7-4053-9213-20FB85F9B6F1}" type="parTrans">
      <dgm:prSet/>
      <dgm:spPr/>
      <dgm:t>
        <a:bodyPr/>
        <a:lstStyle/>
        <a:p>
          <a:endParaRPr lang="en-US"/>
        </a:p>
      </dgm:t>
    </dgm:pt>
    <dgm:pt modelId="{C5977600-D5AB-4496-ACF5-95D3A5EDB7EC}" cxnId="{618398B5-DAF7-4053-9213-20FB85F9B6F1}" type="sibTrans">
      <dgm:prSet/>
      <dgm:spPr/>
      <dgm:t>
        <a:bodyPr/>
        <a:lstStyle/>
        <a:p>
          <a:endParaRPr lang="en-US"/>
        </a:p>
      </dgm:t>
    </dgm:pt>
    <dgm:pt modelId="{71D951DB-3C97-4DE5-9A3A-46DC3E735803}">
      <dgm:prSet custT="1"/>
      <dgm:spPr/>
      <dgm:t>
        <a:bodyPr/>
        <a:lstStyle/>
        <a:p>
          <a:r>
            <a:rPr lang="en-IN" sz="1800" b="1" dirty="0"/>
            <a:t>Decision Tree</a:t>
          </a:r>
          <a:endParaRPr lang="en-US" sz="1800" b="1" dirty="0"/>
        </a:p>
      </dgm:t>
    </dgm:pt>
    <dgm:pt modelId="{ED0857DA-655D-47D8-9229-CE460D773129}" cxnId="{26CA8224-07BE-417F-8017-FE44CDCFC30B}" type="parTrans">
      <dgm:prSet/>
      <dgm:spPr/>
      <dgm:t>
        <a:bodyPr/>
        <a:lstStyle/>
        <a:p>
          <a:endParaRPr lang="en-US"/>
        </a:p>
      </dgm:t>
    </dgm:pt>
    <dgm:pt modelId="{27C5EDC7-C725-42A6-AD3C-4F188B062DBE}" cxnId="{26CA8224-07BE-417F-8017-FE44CDCFC30B}" type="sibTrans">
      <dgm:prSet/>
      <dgm:spPr/>
      <dgm:t>
        <a:bodyPr/>
        <a:lstStyle/>
        <a:p>
          <a:endParaRPr lang="en-US"/>
        </a:p>
      </dgm:t>
    </dgm:pt>
    <dgm:pt modelId="{B37A5F47-50E5-4739-931E-0FCB9D6A8E3D}">
      <dgm:prSet custT="1"/>
      <dgm:spPr/>
      <dgm:t>
        <a:bodyPr/>
        <a:lstStyle/>
        <a:p>
          <a:r>
            <a:rPr lang="en-IN" sz="1800" b="1" dirty="0"/>
            <a:t>Random Forest</a:t>
          </a:r>
          <a:endParaRPr lang="en-US" sz="1800" b="1" dirty="0"/>
        </a:p>
      </dgm:t>
    </dgm:pt>
    <dgm:pt modelId="{E43FDE75-F858-44C5-B11F-9F51BE1AE880}" cxnId="{74D16FD4-446B-40BF-9C52-EE1C29A644AC}" type="parTrans">
      <dgm:prSet/>
      <dgm:spPr/>
      <dgm:t>
        <a:bodyPr/>
        <a:lstStyle/>
        <a:p>
          <a:endParaRPr lang="en-US"/>
        </a:p>
      </dgm:t>
    </dgm:pt>
    <dgm:pt modelId="{87C8A15A-0DD1-4121-A4A6-4DDE75D420E6}" cxnId="{74D16FD4-446B-40BF-9C52-EE1C29A644AC}" type="sibTrans">
      <dgm:prSet/>
      <dgm:spPr/>
      <dgm:t>
        <a:bodyPr/>
        <a:lstStyle/>
        <a:p>
          <a:endParaRPr lang="en-US"/>
        </a:p>
      </dgm:t>
    </dgm:pt>
    <dgm:pt modelId="{F3D4FA2F-63D5-45D7-BFEC-0E2A97EC2177}">
      <dgm:prSet custT="1"/>
      <dgm:spPr/>
      <dgm:t>
        <a:bodyPr/>
        <a:lstStyle/>
        <a:p>
          <a:r>
            <a:rPr lang="en-IN" sz="1800" b="1" dirty="0"/>
            <a:t>Kernel SVM</a:t>
          </a:r>
          <a:endParaRPr lang="en-US" sz="1800" b="1" dirty="0"/>
        </a:p>
      </dgm:t>
    </dgm:pt>
    <dgm:pt modelId="{B05E8F34-C6B9-4FD8-B318-9CD46E673BB9}" cxnId="{2B53EB20-33AD-4D1F-8D7F-4DBBC15C4BEC}" type="parTrans">
      <dgm:prSet/>
      <dgm:spPr/>
      <dgm:t>
        <a:bodyPr/>
        <a:lstStyle/>
        <a:p>
          <a:endParaRPr lang="en-US"/>
        </a:p>
      </dgm:t>
    </dgm:pt>
    <dgm:pt modelId="{F45C27F2-550F-452B-8AAB-5A7B62C2FDF1}" cxnId="{2B53EB20-33AD-4D1F-8D7F-4DBBC15C4BEC}" type="sibTrans">
      <dgm:prSet/>
      <dgm:spPr/>
      <dgm:t>
        <a:bodyPr/>
        <a:lstStyle/>
        <a:p>
          <a:endParaRPr lang="en-US"/>
        </a:p>
      </dgm:t>
    </dgm:pt>
    <dgm:pt modelId="{7D47BAFA-DB82-4B07-A08F-3BE05713BCFF}">
      <dgm:prSet custT="1"/>
      <dgm:spPr/>
      <dgm:t>
        <a:bodyPr/>
        <a:lstStyle/>
        <a:p>
          <a:r>
            <a:rPr lang="en-IN" sz="1800" b="1" dirty="0"/>
            <a:t>Naive Bayes</a:t>
          </a:r>
          <a:endParaRPr lang="en-US" sz="1800" b="1" dirty="0"/>
        </a:p>
      </dgm:t>
    </dgm:pt>
    <dgm:pt modelId="{60B4DD33-D498-4FF5-9E1B-EB52187BC673}" cxnId="{87D95DD0-64A6-40C8-8BCB-8BFE74C172B9}" type="parTrans">
      <dgm:prSet/>
      <dgm:spPr/>
      <dgm:t>
        <a:bodyPr/>
        <a:lstStyle/>
        <a:p>
          <a:endParaRPr lang="en-US"/>
        </a:p>
      </dgm:t>
    </dgm:pt>
    <dgm:pt modelId="{4482ECB0-251C-4A79-BA0E-33F4B57720DD}" cxnId="{87D95DD0-64A6-40C8-8BCB-8BFE74C172B9}" type="sibTrans">
      <dgm:prSet/>
      <dgm:spPr/>
      <dgm:t>
        <a:bodyPr/>
        <a:lstStyle/>
        <a:p>
          <a:endParaRPr lang="en-US"/>
        </a:p>
      </dgm:t>
    </dgm:pt>
    <dgm:pt modelId="{B8E1B223-E4B7-4C08-BA58-0E672C12DF0E}">
      <dgm:prSet custT="1"/>
      <dgm:spPr/>
      <dgm:t>
        <a:bodyPr/>
        <a:lstStyle/>
        <a:p>
          <a:r>
            <a:rPr lang="en-IN" sz="1800" b="1" dirty="0"/>
            <a:t>NN deepnet</a:t>
          </a:r>
          <a:endParaRPr lang="en-US" sz="1800" b="1" dirty="0"/>
        </a:p>
      </dgm:t>
    </dgm:pt>
    <dgm:pt modelId="{6AAEC6DC-C43D-4550-8336-15BC2B7F4064}" cxnId="{6D9C1E38-D286-497E-AC8D-485C4CE75739}" type="parTrans">
      <dgm:prSet/>
      <dgm:spPr/>
      <dgm:t>
        <a:bodyPr/>
        <a:lstStyle/>
        <a:p>
          <a:endParaRPr lang="en-US"/>
        </a:p>
      </dgm:t>
    </dgm:pt>
    <dgm:pt modelId="{9E4CFAA7-65CB-4CA8-BE7E-D6EC4049EF3E}" cxnId="{6D9C1E38-D286-497E-AC8D-485C4CE75739}" type="sibTrans">
      <dgm:prSet/>
      <dgm:spPr/>
      <dgm:t>
        <a:bodyPr/>
        <a:lstStyle/>
        <a:p>
          <a:endParaRPr lang="en-US"/>
        </a:p>
      </dgm:t>
    </dgm:pt>
    <dgm:pt modelId="{3EDCD8C6-278B-4B3D-8492-49C2B1333794}">
      <dgm:prSet custT="1"/>
      <dgm:spPr/>
      <dgm:t>
        <a:bodyPr/>
        <a:lstStyle/>
        <a:p>
          <a:r>
            <a:rPr lang="en-IN" sz="1800" b="1" dirty="0"/>
            <a:t>NN Keras</a:t>
          </a:r>
          <a:endParaRPr lang="en-US" sz="1800" b="1" dirty="0"/>
        </a:p>
      </dgm:t>
    </dgm:pt>
    <dgm:pt modelId="{7D508C5A-C62C-4A2A-BBE4-4064C9F0DD5F}" cxnId="{B2268F85-9824-446E-B315-279A803C7BDD}" type="parTrans">
      <dgm:prSet/>
      <dgm:spPr/>
      <dgm:t>
        <a:bodyPr/>
        <a:lstStyle/>
        <a:p>
          <a:endParaRPr lang="en-US"/>
        </a:p>
      </dgm:t>
    </dgm:pt>
    <dgm:pt modelId="{70F86308-E244-49ED-A2A6-5ED138354985}" cxnId="{B2268F85-9824-446E-B315-279A803C7BDD}" type="sibTrans">
      <dgm:prSet/>
      <dgm:spPr/>
      <dgm:t>
        <a:bodyPr/>
        <a:lstStyle/>
        <a:p>
          <a:endParaRPr lang="en-US"/>
        </a:p>
      </dgm:t>
    </dgm:pt>
    <dgm:pt modelId="{03A69724-08F4-411A-94DE-4F3295A701E6}" type="pres">
      <dgm:prSet presAssocID="{078DA9E6-A2EC-409A-B084-D5572734D924}" presName="Name0" presStyleCnt="0">
        <dgm:presLayoutVars>
          <dgm:dir/>
          <dgm:animLvl val="lvl"/>
          <dgm:resizeHandles val="exact"/>
        </dgm:presLayoutVars>
      </dgm:prSet>
      <dgm:spPr/>
    </dgm:pt>
    <dgm:pt modelId="{76606A7F-FF81-4B62-B648-CFD57810CBEF}" type="pres">
      <dgm:prSet presAssocID="{2D0A6BEF-CD70-4BF5-9BFC-A1DF0C7A870B}" presName="linNode" presStyleCnt="0"/>
      <dgm:spPr/>
    </dgm:pt>
    <dgm:pt modelId="{65AC2ADB-27BC-41A8-AA46-E418C544031A}" type="pres">
      <dgm:prSet presAssocID="{2D0A6BEF-CD70-4BF5-9BFC-A1DF0C7A870B}" presName="parentText" presStyleLbl="node1" presStyleIdx="0" presStyleCnt="1" custLinFactNeighborX="-1739" custLinFactNeighborY="-87157">
        <dgm:presLayoutVars>
          <dgm:chMax val="1"/>
          <dgm:bulletEnabled val="1"/>
        </dgm:presLayoutVars>
      </dgm:prSet>
      <dgm:spPr/>
    </dgm:pt>
    <dgm:pt modelId="{D20B1612-1426-46BA-B5DD-A3CBE422C7C9}" type="pres">
      <dgm:prSet presAssocID="{2D0A6BEF-CD70-4BF5-9BFC-A1DF0C7A870B}" presName="descendantText" presStyleLbl="alignAccFollowNode1" presStyleIdx="0" presStyleCnt="1" custScaleY="118643" custLinFactNeighborX="-1236" custLinFactNeighborY="17">
        <dgm:presLayoutVars>
          <dgm:bulletEnabled val="1"/>
        </dgm:presLayoutVars>
      </dgm:prSet>
      <dgm:spPr/>
    </dgm:pt>
  </dgm:ptLst>
  <dgm:cxnLst>
    <dgm:cxn modelId="{8DA8311E-60C1-4FEC-9FB2-7A23561A99A3}" type="presOf" srcId="{3EDCD8C6-278B-4B3D-8492-49C2B1333794}" destId="{D20B1612-1426-46BA-B5DD-A3CBE422C7C9}" srcOrd="0" destOrd="6" presId="urn:microsoft.com/office/officeart/2005/8/layout/vList5"/>
    <dgm:cxn modelId="{2B53EB20-33AD-4D1F-8D7F-4DBBC15C4BEC}" srcId="{2D0A6BEF-CD70-4BF5-9BFC-A1DF0C7A870B}" destId="{F3D4FA2F-63D5-45D7-BFEC-0E2A97EC2177}" srcOrd="3" destOrd="0" parTransId="{B05E8F34-C6B9-4FD8-B318-9CD46E673BB9}" sibTransId="{F45C27F2-550F-452B-8AAB-5A7B62C2FDF1}"/>
    <dgm:cxn modelId="{26CA8224-07BE-417F-8017-FE44CDCFC30B}" srcId="{2D0A6BEF-CD70-4BF5-9BFC-A1DF0C7A870B}" destId="{71D951DB-3C97-4DE5-9A3A-46DC3E735803}" srcOrd="1" destOrd="0" parTransId="{ED0857DA-655D-47D8-9229-CE460D773129}" sibTransId="{27C5EDC7-C725-42A6-AD3C-4F188B062DBE}"/>
    <dgm:cxn modelId="{6D9C1E38-D286-497E-AC8D-485C4CE75739}" srcId="{2D0A6BEF-CD70-4BF5-9BFC-A1DF0C7A870B}" destId="{B8E1B223-E4B7-4C08-BA58-0E672C12DF0E}" srcOrd="5" destOrd="0" parTransId="{6AAEC6DC-C43D-4550-8336-15BC2B7F4064}" sibTransId="{9E4CFAA7-65CB-4CA8-BE7E-D6EC4049EF3E}"/>
    <dgm:cxn modelId="{E3FAD061-3474-4321-926F-B248330041B8}" type="presOf" srcId="{71D951DB-3C97-4DE5-9A3A-46DC3E735803}" destId="{D20B1612-1426-46BA-B5DD-A3CBE422C7C9}" srcOrd="0" destOrd="1" presId="urn:microsoft.com/office/officeart/2005/8/layout/vList5"/>
    <dgm:cxn modelId="{E5E9CB68-896C-4053-9082-485A994E0A4C}" type="presOf" srcId="{B8E1B223-E4B7-4C08-BA58-0E672C12DF0E}" destId="{D20B1612-1426-46BA-B5DD-A3CBE422C7C9}" srcOrd="0" destOrd="5" presId="urn:microsoft.com/office/officeart/2005/8/layout/vList5"/>
    <dgm:cxn modelId="{B2268F85-9824-446E-B315-279A803C7BDD}" srcId="{2D0A6BEF-CD70-4BF5-9BFC-A1DF0C7A870B}" destId="{3EDCD8C6-278B-4B3D-8492-49C2B1333794}" srcOrd="6" destOrd="0" parTransId="{7D508C5A-C62C-4A2A-BBE4-4064C9F0DD5F}" sibTransId="{70F86308-E244-49ED-A2A6-5ED138354985}"/>
    <dgm:cxn modelId="{C6C5578A-346F-4803-BD2F-400D917EAFE6}" srcId="{078DA9E6-A2EC-409A-B084-D5572734D924}" destId="{2D0A6BEF-CD70-4BF5-9BFC-A1DF0C7A870B}" srcOrd="0" destOrd="0" parTransId="{C57B4702-E123-4A85-BBD1-6F1266C3787E}" sibTransId="{7C280626-859B-46BF-BFED-A522E2181621}"/>
    <dgm:cxn modelId="{D508A7A5-A143-4C51-B630-956429B281E4}" type="presOf" srcId="{7D47BAFA-DB82-4B07-A08F-3BE05713BCFF}" destId="{D20B1612-1426-46BA-B5DD-A3CBE422C7C9}" srcOrd="0" destOrd="4" presId="urn:microsoft.com/office/officeart/2005/8/layout/vList5"/>
    <dgm:cxn modelId="{618398B5-DAF7-4053-9213-20FB85F9B6F1}" srcId="{2D0A6BEF-CD70-4BF5-9BFC-A1DF0C7A870B}" destId="{2D253790-9035-49FE-ABF1-D17ED33DE906}" srcOrd="0" destOrd="0" parTransId="{C68BE0C1-7F27-41CC-A018-BFB42321122A}" sibTransId="{C5977600-D5AB-4496-ACF5-95D3A5EDB7EC}"/>
    <dgm:cxn modelId="{4D419DBB-FB93-4C15-8ED5-5F3D65E52880}" type="presOf" srcId="{F3D4FA2F-63D5-45D7-BFEC-0E2A97EC2177}" destId="{D20B1612-1426-46BA-B5DD-A3CBE422C7C9}" srcOrd="0" destOrd="3" presId="urn:microsoft.com/office/officeart/2005/8/layout/vList5"/>
    <dgm:cxn modelId="{45809BBD-14A9-4348-AF7A-3F193D004740}" type="presOf" srcId="{2D0A6BEF-CD70-4BF5-9BFC-A1DF0C7A870B}" destId="{65AC2ADB-27BC-41A8-AA46-E418C544031A}" srcOrd="0" destOrd="0" presId="urn:microsoft.com/office/officeart/2005/8/layout/vList5"/>
    <dgm:cxn modelId="{87D95DD0-64A6-40C8-8BCB-8BFE74C172B9}" srcId="{2D0A6BEF-CD70-4BF5-9BFC-A1DF0C7A870B}" destId="{7D47BAFA-DB82-4B07-A08F-3BE05713BCFF}" srcOrd="4" destOrd="0" parTransId="{60B4DD33-D498-4FF5-9E1B-EB52187BC673}" sibTransId="{4482ECB0-251C-4A79-BA0E-33F4B57720DD}"/>
    <dgm:cxn modelId="{74D16FD4-446B-40BF-9C52-EE1C29A644AC}" srcId="{2D0A6BEF-CD70-4BF5-9BFC-A1DF0C7A870B}" destId="{B37A5F47-50E5-4739-931E-0FCB9D6A8E3D}" srcOrd="2" destOrd="0" parTransId="{E43FDE75-F858-44C5-B11F-9F51BE1AE880}" sibTransId="{87C8A15A-0DD1-4121-A4A6-4DDE75D420E6}"/>
    <dgm:cxn modelId="{48DB91E5-41B2-4013-8758-69850E60C04C}" type="presOf" srcId="{B37A5F47-50E5-4739-931E-0FCB9D6A8E3D}" destId="{D20B1612-1426-46BA-B5DD-A3CBE422C7C9}" srcOrd="0" destOrd="2" presId="urn:microsoft.com/office/officeart/2005/8/layout/vList5"/>
    <dgm:cxn modelId="{E4DC5DE9-FEA6-40F5-9BBC-E8DAA45FDB08}" type="presOf" srcId="{2D253790-9035-49FE-ABF1-D17ED33DE906}" destId="{D20B1612-1426-46BA-B5DD-A3CBE422C7C9}" srcOrd="0" destOrd="0" presId="urn:microsoft.com/office/officeart/2005/8/layout/vList5"/>
    <dgm:cxn modelId="{5F8FD3F4-56D1-4FF0-A3EA-C9418C412EB0}" type="presOf" srcId="{078DA9E6-A2EC-409A-B084-D5572734D924}" destId="{03A69724-08F4-411A-94DE-4F3295A701E6}" srcOrd="0" destOrd="0" presId="urn:microsoft.com/office/officeart/2005/8/layout/vList5"/>
    <dgm:cxn modelId="{209BCE0B-EF6A-4CB2-8015-FBC37A21E0B6}" type="presParOf" srcId="{03A69724-08F4-411A-94DE-4F3295A701E6}" destId="{76606A7F-FF81-4B62-B648-CFD57810CBEF}" srcOrd="0" destOrd="0" presId="urn:microsoft.com/office/officeart/2005/8/layout/vList5"/>
    <dgm:cxn modelId="{3F1B20E2-A524-4771-B5BE-3B76A0F8999A}" type="presParOf" srcId="{76606A7F-FF81-4B62-B648-CFD57810CBEF}" destId="{65AC2ADB-27BC-41A8-AA46-E418C544031A}" srcOrd="0" destOrd="0" presId="urn:microsoft.com/office/officeart/2005/8/layout/vList5"/>
    <dgm:cxn modelId="{72DA96FC-3803-4D9F-BD3E-C53ADA6D0ACA}" type="presParOf" srcId="{76606A7F-FF81-4B62-B648-CFD57810CBEF}" destId="{D20B1612-1426-46BA-B5DD-A3CBE422C7C9}" srcOrd="1" destOrd="0" presId="urn:microsoft.com/office/officeart/2005/8/layout/vList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2E03293-FB89-49CB-998E-49206E880E3A}" type="doc">
      <dgm:prSet loTypeId="urn:microsoft.com/office/officeart/2005/8/layout/vList5" loCatId="list" qsTypeId="urn:microsoft.com/office/officeart/2005/8/quickstyle/3d7#2" qsCatId="3D" csTypeId="urn:microsoft.com/office/officeart/2005/8/colors/accent1_2#3" csCatId="accent1" phldr="1"/>
      <dgm:spPr/>
      <dgm:t>
        <a:bodyPr/>
        <a:lstStyle/>
        <a:p>
          <a:endParaRPr lang="en-US"/>
        </a:p>
      </dgm:t>
    </dgm:pt>
    <dgm:pt modelId="{BFCE19D1-33E0-449C-8CAE-D269BE03537F}">
      <dgm:prSet phldr="0" custT="1"/>
      <dgm:spPr/>
      <dgm:t>
        <a:bodyPr vert="horz" wrap="square"/>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a:lnSpc>
              <a:spcPct val="100000"/>
            </a:lnSpc>
            <a:spcBef>
              <a:spcPct val="0"/>
            </a:spcBef>
            <a:spcAft>
              <a:spcPct val="35000"/>
            </a:spcAft>
          </a:pPr>
          <a:r>
            <a:rPr lang="en-US" sz="2300" kern="1200" dirty="0">
              <a:latin typeface="Calibri" panose="020F0502020204030204"/>
              <a:ea typeface="+mn-ea"/>
              <a:cs typeface="+mn-cs"/>
            </a:rPr>
            <a:t>Metrics used  </a:t>
          </a:r>
          <a:r>
            <a:rPr sz="2300"/>
            <a:t/>
          </a:r>
          <a:endParaRPr sz="2300"/>
        </a:p>
      </dgm:t>
    </dgm:pt>
    <dgm:pt modelId="{2632D0F5-8CB5-4E5C-BC9F-477BEDC32879}" cxnId="{6B15F748-70A4-4B33-9279-CA219B7D0FF3}" type="parTrans">
      <dgm:prSet/>
      <dgm:spPr/>
      <dgm:t>
        <a:bodyPr/>
        <a:lstStyle/>
        <a:p>
          <a:endParaRPr lang="en-US"/>
        </a:p>
      </dgm:t>
    </dgm:pt>
    <dgm:pt modelId="{5CBA7ADD-7BE8-41E3-80BF-1D773F990EA6}" cxnId="{6B15F748-70A4-4B33-9279-CA219B7D0FF3}" type="sibTrans">
      <dgm:prSet/>
      <dgm:spPr/>
      <dgm:t>
        <a:bodyPr/>
        <a:lstStyle/>
        <a:p>
          <a:endParaRPr lang="en-US"/>
        </a:p>
      </dgm:t>
    </dgm:pt>
    <dgm:pt modelId="{C8D98724-DDD5-4C59-B0F9-4018ADCC7CC2}">
      <dgm:prSet/>
      <dgm:spPr/>
      <dgm:t>
        <a:bodyPr/>
        <a:lstStyle/>
        <a:p>
          <a:pPr>
            <a:buFont typeface="Arial" panose="020B0604020202020204" pitchFamily="34" charset="0"/>
            <a:buChar char="•"/>
          </a:pPr>
          <a:r>
            <a:rPr lang="en-US" b="1" dirty="0"/>
            <a:t>     Accuracy</a:t>
          </a:r>
        </a:p>
      </dgm:t>
    </dgm:pt>
    <dgm:pt modelId="{8113D06F-9D6A-47C6-B238-58D68C12E064}" cxnId="{CB4FF50E-A9AD-4032-9257-8F938D580188}" type="parTrans">
      <dgm:prSet/>
      <dgm:spPr/>
      <dgm:t>
        <a:bodyPr/>
        <a:lstStyle/>
        <a:p>
          <a:endParaRPr lang="en-US"/>
        </a:p>
      </dgm:t>
    </dgm:pt>
    <dgm:pt modelId="{AE5AD686-CD0F-4AF7-9E7D-0F6DB2224D78}" cxnId="{CB4FF50E-A9AD-4032-9257-8F938D580188}" type="sibTrans">
      <dgm:prSet/>
      <dgm:spPr/>
      <dgm:t>
        <a:bodyPr/>
        <a:lstStyle/>
        <a:p>
          <a:endParaRPr lang="en-US"/>
        </a:p>
      </dgm:t>
    </dgm:pt>
    <dgm:pt modelId="{7C5E2248-7971-408D-9298-EA731E8B3A08}">
      <dgm:prSet/>
      <dgm:spPr/>
      <dgm:t>
        <a:bodyPr/>
        <a:lstStyle/>
        <a:p>
          <a:pPr>
            <a:buFont typeface="Arial" panose="020B0604020202020204" pitchFamily="34" charset="0"/>
            <a:buChar char="•"/>
          </a:pPr>
          <a:r>
            <a:rPr lang="en-US" b="1" dirty="0"/>
            <a:t>     Precision</a:t>
          </a:r>
        </a:p>
      </dgm:t>
    </dgm:pt>
    <dgm:pt modelId="{E0AA4CEC-EB33-4E2B-BF36-E8124DF098AD}" cxnId="{2F74111B-0BED-46DB-8BB6-DC906E14EB55}" type="parTrans">
      <dgm:prSet/>
      <dgm:spPr/>
      <dgm:t>
        <a:bodyPr/>
        <a:lstStyle/>
        <a:p>
          <a:endParaRPr lang="en-US"/>
        </a:p>
      </dgm:t>
    </dgm:pt>
    <dgm:pt modelId="{B15F8175-70C1-48BE-B27F-EDA4B5AE10BE}" cxnId="{2F74111B-0BED-46DB-8BB6-DC906E14EB55}" type="sibTrans">
      <dgm:prSet/>
      <dgm:spPr/>
      <dgm:t>
        <a:bodyPr/>
        <a:lstStyle/>
        <a:p>
          <a:endParaRPr lang="en-US"/>
        </a:p>
      </dgm:t>
    </dgm:pt>
    <dgm:pt modelId="{999DCDA3-F01A-470D-8E70-3C01FC836FFE}">
      <dgm:prSet/>
      <dgm:spPr/>
      <dgm:t>
        <a:bodyPr/>
        <a:lstStyle/>
        <a:p>
          <a:pPr>
            <a:buFont typeface="Arial" panose="020B0604020202020204" pitchFamily="34" charset="0"/>
            <a:buChar char="•"/>
          </a:pPr>
          <a:r>
            <a:rPr lang="en-US" b="1" dirty="0"/>
            <a:t>     Recall</a:t>
          </a:r>
        </a:p>
      </dgm:t>
    </dgm:pt>
    <dgm:pt modelId="{F4B73872-DE37-4932-B677-83A6ACE0E567}" cxnId="{6281CA93-06AF-493A-AEA3-0E835C89F1D2}" type="parTrans">
      <dgm:prSet/>
      <dgm:spPr/>
      <dgm:t>
        <a:bodyPr/>
        <a:lstStyle/>
        <a:p>
          <a:endParaRPr lang="en-US"/>
        </a:p>
      </dgm:t>
    </dgm:pt>
    <dgm:pt modelId="{7D44BB98-9E89-44D4-872D-0624B746E0E3}" cxnId="{6281CA93-06AF-493A-AEA3-0E835C89F1D2}" type="sibTrans">
      <dgm:prSet/>
      <dgm:spPr/>
      <dgm:t>
        <a:bodyPr/>
        <a:lstStyle/>
        <a:p>
          <a:endParaRPr lang="en-US"/>
        </a:p>
      </dgm:t>
    </dgm:pt>
    <dgm:pt modelId="{C8775C54-E18C-4E76-AC4F-7408FE4751DD}">
      <dgm:prSet/>
      <dgm:spPr/>
      <dgm:t>
        <a:bodyPr/>
        <a:lstStyle/>
        <a:p>
          <a:pPr>
            <a:buFont typeface="Arial" panose="020B0604020202020204" pitchFamily="34" charset="0"/>
            <a:buChar char="•"/>
          </a:pPr>
          <a:r>
            <a:rPr lang="en-US" b="1" dirty="0"/>
            <a:t>     AUC</a:t>
          </a:r>
        </a:p>
      </dgm:t>
    </dgm:pt>
    <dgm:pt modelId="{AF044477-67B2-4E78-A26C-2BDDFDB8C83D}" cxnId="{B5ACBF73-CFA7-4AD7-A660-1269CE86566C}" type="parTrans">
      <dgm:prSet/>
      <dgm:spPr/>
      <dgm:t>
        <a:bodyPr/>
        <a:lstStyle/>
        <a:p>
          <a:endParaRPr lang="en-US"/>
        </a:p>
      </dgm:t>
    </dgm:pt>
    <dgm:pt modelId="{84176E97-CBF7-4967-9D35-14C74784D2D3}" cxnId="{B5ACBF73-CFA7-4AD7-A660-1269CE86566C}" type="sibTrans">
      <dgm:prSet/>
      <dgm:spPr/>
      <dgm:t>
        <a:bodyPr/>
        <a:lstStyle/>
        <a:p>
          <a:endParaRPr lang="en-US"/>
        </a:p>
      </dgm:t>
    </dgm:pt>
    <dgm:pt modelId="{8A49B0BB-20E0-404B-8568-B1AEE523BB72}" type="pres">
      <dgm:prSet presAssocID="{12E03293-FB89-49CB-998E-49206E880E3A}" presName="Name0" presStyleCnt="0">
        <dgm:presLayoutVars>
          <dgm:dir/>
          <dgm:animLvl val="lvl"/>
          <dgm:resizeHandles val="exact"/>
        </dgm:presLayoutVars>
      </dgm:prSet>
      <dgm:spPr/>
    </dgm:pt>
    <dgm:pt modelId="{44FA06C5-6ACC-4623-A286-8802D124D821}" type="pres">
      <dgm:prSet presAssocID="{BFCE19D1-33E0-449C-8CAE-D269BE03537F}" presName="linNode" presStyleCnt="0"/>
      <dgm:spPr/>
    </dgm:pt>
    <dgm:pt modelId="{D825F9E6-86FF-4613-B578-3108F700C75D}" type="pres">
      <dgm:prSet presAssocID="{BFCE19D1-33E0-449C-8CAE-D269BE03537F}" presName="parentText" presStyleLbl="node1" presStyleIdx="0" presStyleCnt="1" custScaleX="102415" custLinFactNeighborX="-1822" custLinFactNeighborY="-574">
        <dgm:presLayoutVars>
          <dgm:chMax val="1"/>
          <dgm:bulletEnabled val="1"/>
        </dgm:presLayoutVars>
      </dgm:prSet>
      <dgm:spPr/>
    </dgm:pt>
    <dgm:pt modelId="{8EE002F9-622B-4B57-8BBC-17211057C3A5}" type="pres">
      <dgm:prSet presAssocID="{BFCE19D1-33E0-449C-8CAE-D269BE03537F}" presName="descendantText" presStyleLbl="alignAccFollowNode1" presStyleIdx="0" presStyleCnt="1" custLinFactNeighborX="5233" custLinFactNeighborY="5672">
        <dgm:presLayoutVars>
          <dgm:bulletEnabled val="1"/>
        </dgm:presLayoutVars>
      </dgm:prSet>
      <dgm:spPr/>
    </dgm:pt>
  </dgm:ptLst>
  <dgm:cxnLst>
    <dgm:cxn modelId="{6B15F748-70A4-4B33-9279-CA219B7D0FF3}" srcId="{12E03293-FB89-49CB-998E-49206E880E3A}" destId="{BFCE19D1-33E0-449C-8CAE-D269BE03537F}" srcOrd="0" destOrd="0" parTransId="{2632D0F5-8CB5-4E5C-BC9F-477BEDC32879}" sibTransId="{5CBA7ADD-7BE8-41E3-80BF-1D773F990EA6}"/>
    <dgm:cxn modelId="{CB4FF50E-A9AD-4032-9257-8F938D580188}" srcId="{BFCE19D1-33E0-449C-8CAE-D269BE03537F}" destId="{C8D98724-DDD5-4C59-B0F9-4018ADCC7CC2}" srcOrd="0" destOrd="0" parTransId="{8113D06F-9D6A-47C6-B238-58D68C12E064}" sibTransId="{AE5AD686-CD0F-4AF7-9E7D-0F6DB2224D78}"/>
    <dgm:cxn modelId="{2F74111B-0BED-46DB-8BB6-DC906E14EB55}" srcId="{BFCE19D1-33E0-449C-8CAE-D269BE03537F}" destId="{7C5E2248-7971-408D-9298-EA731E8B3A08}" srcOrd="1" destOrd="0" parTransId="{E0AA4CEC-EB33-4E2B-BF36-E8124DF098AD}" sibTransId="{B15F8175-70C1-48BE-B27F-EDA4B5AE10BE}"/>
    <dgm:cxn modelId="{6281CA93-06AF-493A-AEA3-0E835C89F1D2}" srcId="{BFCE19D1-33E0-449C-8CAE-D269BE03537F}" destId="{999DCDA3-F01A-470D-8E70-3C01FC836FFE}" srcOrd="2" destOrd="0" parTransId="{F4B73872-DE37-4932-B677-83A6ACE0E567}" sibTransId="{7D44BB98-9E89-44D4-872D-0624B746E0E3}"/>
    <dgm:cxn modelId="{B5ACBF73-CFA7-4AD7-A660-1269CE86566C}" srcId="{BFCE19D1-33E0-449C-8CAE-D269BE03537F}" destId="{C8775C54-E18C-4E76-AC4F-7408FE4751DD}" srcOrd="3" destOrd="0" parTransId="{AF044477-67B2-4E78-A26C-2BDDFDB8C83D}" sibTransId="{84176E97-CBF7-4967-9D35-14C74784D2D3}"/>
    <dgm:cxn modelId="{3C573E93-6DFF-48A4-B7D9-CB736ED63377}" type="presOf" srcId="{12E03293-FB89-49CB-998E-49206E880E3A}" destId="{8A49B0BB-20E0-404B-8568-B1AEE523BB72}" srcOrd="0" destOrd="0" presId="urn:microsoft.com/office/officeart/2005/8/layout/vList5"/>
    <dgm:cxn modelId="{E965CAA8-CDBB-4DDF-A729-A5219DA3B5C4}" type="presParOf" srcId="{8A49B0BB-20E0-404B-8568-B1AEE523BB72}" destId="{44FA06C5-6ACC-4623-A286-8802D124D821}" srcOrd="0" destOrd="0" presId="urn:microsoft.com/office/officeart/2005/8/layout/vList5"/>
    <dgm:cxn modelId="{700E62DB-94AD-49AC-B48B-2F0C18FE4696}" type="presParOf" srcId="{44FA06C5-6ACC-4623-A286-8802D124D821}" destId="{D825F9E6-86FF-4613-B578-3108F700C75D}" srcOrd="0" destOrd="0" presId="urn:microsoft.com/office/officeart/2005/8/layout/vList5"/>
    <dgm:cxn modelId="{B3914C95-3B84-4192-B475-9EA1DD2178DB}" type="presOf" srcId="{BFCE19D1-33E0-449C-8CAE-D269BE03537F}" destId="{D825F9E6-86FF-4613-B578-3108F700C75D}" srcOrd="0" destOrd="0" presId="urn:microsoft.com/office/officeart/2005/8/layout/vList5"/>
    <dgm:cxn modelId="{2724A68E-F83E-48D3-983D-5A9EA66F9B89}" type="presParOf" srcId="{44FA06C5-6ACC-4623-A286-8802D124D821}" destId="{8EE002F9-622B-4B57-8BBC-17211057C3A5}" srcOrd="1" destOrd="0" presId="urn:microsoft.com/office/officeart/2005/8/layout/vList5"/>
    <dgm:cxn modelId="{23F2D0EA-6DC2-4D8F-8E43-EFA97AC78ECE}" type="presOf" srcId="{C8D98724-DDD5-4C59-B0F9-4018ADCC7CC2}" destId="{8EE002F9-622B-4B57-8BBC-17211057C3A5}" srcOrd="0" destOrd="0" presId="urn:microsoft.com/office/officeart/2005/8/layout/vList5"/>
    <dgm:cxn modelId="{B725B7CE-C226-4AD6-B58D-298D8F720992}" type="presOf" srcId="{7C5E2248-7971-408D-9298-EA731E8B3A08}" destId="{8EE002F9-622B-4B57-8BBC-17211057C3A5}" srcOrd="0" destOrd="1" presId="urn:microsoft.com/office/officeart/2005/8/layout/vList5"/>
    <dgm:cxn modelId="{D9752F8F-097C-4E11-80C8-C0BAA078235C}" type="presOf" srcId="{999DCDA3-F01A-470D-8E70-3C01FC836FFE}" destId="{8EE002F9-622B-4B57-8BBC-17211057C3A5}" srcOrd="0" destOrd="2" presId="urn:microsoft.com/office/officeart/2005/8/layout/vList5"/>
    <dgm:cxn modelId="{98111DC6-4FCC-44C6-801E-C780FBBF1B35}" type="presOf" srcId="{C8775C54-E18C-4E76-AC4F-7408FE4751DD}" destId="{8EE002F9-622B-4B57-8BBC-17211057C3A5}" srcOrd="0" destOrd="3" presId="urn:microsoft.com/office/officeart/2005/8/layout/vList5"/>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0D20B1-A01A-4B2D-AA31-A692F16F9C6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718FD25-FBEA-498B-B5EE-58B06B7DD047}">
      <dgm:prSet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35000"/>
            </a:spcAft>
          </a:pPr>
          <a:r>
            <a:rPr lang="en-US" sz="1300" dirty="0"/>
            <a:t>Bi-modal distribution for employee </a:t>
          </a:r>
          <a:r>
            <a:rPr lang="en-IN" altLang="en-US" sz="1300" dirty="0"/>
            <a:t>attrition</a:t>
          </a:r>
          <a:r>
            <a:rPr lang="en-US" sz="1300" dirty="0"/>
            <a:t>. </a:t>
          </a:r>
          <a:r>
            <a:rPr sz="1300"/>
            <a:t/>
          </a:r>
          <a:endParaRPr sz="1300"/>
        </a:p>
      </dgm:t>
    </dgm:pt>
    <dgm:pt modelId="{05C2F496-39AD-40B2-BA1E-F145DAB70801}" cxnId="{9F33667E-3421-4E13-AACC-E909D08B598B}" type="parTrans">
      <dgm:prSet/>
      <dgm:spPr/>
      <dgm:t>
        <a:bodyPr/>
        <a:lstStyle/>
        <a:p>
          <a:endParaRPr lang="en-US"/>
        </a:p>
      </dgm:t>
    </dgm:pt>
    <dgm:pt modelId="{6AAD7FCA-426B-4143-9EDB-4AAA3DC47AE8}" cxnId="{9F33667E-3421-4E13-AACC-E909D08B598B}" type="sibTrans">
      <dgm:prSet/>
      <dgm:spPr/>
      <dgm:t>
        <a:bodyPr/>
        <a:lstStyle/>
        <a:p>
          <a:endParaRPr lang="en-US"/>
        </a:p>
      </dgm:t>
    </dgm:pt>
    <dgm:pt modelId="{4DD40253-3E9D-4E8C-A4C6-4615E8A7C413}">
      <dgm:prSet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35000"/>
            </a:spcAft>
          </a:pPr>
          <a:r>
            <a:rPr lang="en-US" sz="1300" dirty="0"/>
            <a:t>Underworked (~150hours or less) and overworked (~250 or more)  employees left the company. </a:t>
          </a:r>
          <a:r>
            <a:rPr sz="1300"/>
            <a:t/>
          </a:r>
          <a:endParaRPr sz="1300"/>
        </a:p>
      </dgm:t>
    </dgm:pt>
    <dgm:pt modelId="{84D8FA68-737C-47A9-BE18-3137C07DDCBB}" cxnId="{45CE7744-309C-4C0C-BDBD-3EC93F38593D}" type="parTrans">
      <dgm:prSet/>
      <dgm:spPr/>
      <dgm:t>
        <a:bodyPr/>
        <a:lstStyle/>
        <a:p>
          <a:endParaRPr lang="en-US"/>
        </a:p>
      </dgm:t>
    </dgm:pt>
    <dgm:pt modelId="{23181265-E161-4B8D-8E17-0DAB95515414}" cxnId="{45CE7744-309C-4C0C-BDBD-3EC93F38593D}" type="sibTrans">
      <dgm:prSet/>
      <dgm:spPr/>
      <dgm:t>
        <a:bodyPr/>
        <a:lstStyle/>
        <a:p>
          <a:endParaRPr lang="en-US"/>
        </a:p>
      </dgm:t>
    </dgm:pt>
    <dgm:pt modelId="{74E2FC1D-C058-4838-BB4E-614A0C41251F}" type="pres">
      <dgm:prSet presAssocID="{160D20B1-A01A-4B2D-AA31-A692F16F9C61}" presName="linear" presStyleCnt="0">
        <dgm:presLayoutVars>
          <dgm:animLvl val="lvl"/>
          <dgm:resizeHandles val="exact"/>
        </dgm:presLayoutVars>
      </dgm:prSet>
      <dgm:spPr/>
    </dgm:pt>
    <dgm:pt modelId="{0F639C12-E949-4B95-A1B0-2890B5866179}" type="pres">
      <dgm:prSet presAssocID="{0718FD25-FBEA-498B-B5EE-58B06B7DD047}" presName="parentText" presStyleLbl="node1" presStyleIdx="0" presStyleCnt="2" custLinFactY="3471" custLinFactNeighborX="9366" custLinFactNeighborY="100000">
        <dgm:presLayoutVars>
          <dgm:chMax val="0"/>
          <dgm:bulletEnabled val="1"/>
        </dgm:presLayoutVars>
      </dgm:prSet>
      <dgm:spPr/>
    </dgm:pt>
    <dgm:pt modelId="{9E6280A2-7077-4665-A97D-8F05F9FD0237}" type="pres">
      <dgm:prSet presAssocID="{6AAD7FCA-426B-4143-9EDB-4AAA3DC47AE8}" presName="spacer" presStyleCnt="0"/>
      <dgm:spPr/>
    </dgm:pt>
    <dgm:pt modelId="{F786AC1B-8EF7-43FB-BE76-65C71C556771}" type="pres">
      <dgm:prSet presAssocID="{4DD40253-3E9D-4E8C-A4C6-4615E8A7C413}" presName="parentText" presStyleLbl="node1" presStyleIdx="1" presStyleCnt="2">
        <dgm:presLayoutVars>
          <dgm:chMax val="0"/>
          <dgm:bulletEnabled val="1"/>
        </dgm:presLayoutVars>
      </dgm:prSet>
      <dgm:spPr/>
    </dgm:pt>
  </dgm:ptLst>
  <dgm:cxnLst>
    <dgm:cxn modelId="{9F33667E-3421-4E13-AACC-E909D08B598B}" srcId="{160D20B1-A01A-4B2D-AA31-A692F16F9C61}" destId="{0718FD25-FBEA-498B-B5EE-58B06B7DD047}" srcOrd="0" destOrd="0" parTransId="{05C2F496-39AD-40B2-BA1E-F145DAB70801}" sibTransId="{6AAD7FCA-426B-4143-9EDB-4AAA3DC47AE8}"/>
    <dgm:cxn modelId="{45CE7744-309C-4C0C-BDBD-3EC93F38593D}" srcId="{160D20B1-A01A-4B2D-AA31-A692F16F9C61}" destId="{4DD40253-3E9D-4E8C-A4C6-4615E8A7C413}" srcOrd="1" destOrd="0" parTransId="{84D8FA68-737C-47A9-BE18-3137C07DDCBB}" sibTransId="{23181265-E161-4B8D-8E17-0DAB95515414}"/>
    <dgm:cxn modelId="{CF2FFD77-16D6-4B3D-863A-1502A42E51C6}" type="presOf" srcId="{160D20B1-A01A-4B2D-AA31-A692F16F9C61}" destId="{74E2FC1D-C058-4838-BB4E-614A0C41251F}" srcOrd="0" destOrd="0" presId="urn:microsoft.com/office/officeart/2005/8/layout/vList2"/>
    <dgm:cxn modelId="{84983F92-011E-4F51-A928-5EFDA3BD3535}" type="presParOf" srcId="{74E2FC1D-C058-4838-BB4E-614A0C41251F}" destId="{0F639C12-E949-4B95-A1B0-2890B5866179}" srcOrd="0" destOrd="0" presId="urn:microsoft.com/office/officeart/2005/8/layout/vList2"/>
    <dgm:cxn modelId="{313C1131-FE9A-4975-ABFD-BA4778D69782}" type="presOf" srcId="{0718FD25-FBEA-498B-B5EE-58B06B7DD047}" destId="{0F639C12-E949-4B95-A1B0-2890B5866179}" srcOrd="0" destOrd="0" presId="urn:microsoft.com/office/officeart/2005/8/layout/vList2"/>
    <dgm:cxn modelId="{81877DDE-705A-4205-8B0E-F123D0370F56}" type="presParOf" srcId="{74E2FC1D-C058-4838-BB4E-614A0C41251F}" destId="{9E6280A2-7077-4665-A97D-8F05F9FD0237}" srcOrd="1" destOrd="0" presId="urn:microsoft.com/office/officeart/2005/8/layout/vList2"/>
    <dgm:cxn modelId="{61A0A802-2D6B-4D7C-B58E-EB3620341908}" type="presParOf" srcId="{74E2FC1D-C058-4838-BB4E-614A0C41251F}" destId="{F786AC1B-8EF7-43FB-BE76-65C71C556771}" srcOrd="2" destOrd="0" presId="urn:microsoft.com/office/officeart/2005/8/layout/vList2"/>
    <dgm:cxn modelId="{ECB56A92-616E-4378-8992-1FB552F523AB}" type="presOf" srcId="{4DD40253-3E9D-4E8C-A4C6-4615E8A7C413}" destId="{F786AC1B-8EF7-43FB-BE76-65C71C556771}"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9283043-93E4-4C0B-A9CB-564D273E0D91}" type="doc">
      <dgm:prSet loTypeId="urn:microsoft.com/office/officeart/2005/8/layout/vList2#1" loCatId="list" qsTypeId="urn:microsoft.com/office/officeart/2005/8/quickstyle/simple3#2" qsCatId="simple" csTypeId="urn:microsoft.com/office/officeart/2005/8/colors/accent1_2#4" csCatId="accent1"/>
      <dgm:spPr/>
      <dgm:t>
        <a:bodyPr/>
        <a:lstStyle/>
        <a:p>
          <a:endParaRPr lang="en-US"/>
        </a:p>
      </dgm:t>
    </dgm:pt>
    <dgm:pt modelId="{6EFF2072-A607-49DC-AEF4-BF763D124851}">
      <dgm:prSet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gn="ctr">
            <a:lnSpc>
              <a:spcPct val="100000"/>
            </a:lnSpc>
            <a:spcBef>
              <a:spcPct val="0"/>
            </a:spcBef>
            <a:spcAft>
              <a:spcPct val="35000"/>
            </a:spcAft>
          </a:pPr>
          <a:r>
            <a:rPr lang="en-US" sz="1800" b="1" dirty="0"/>
            <a:t>Attrition Rate = 23.80%</a:t>
          </a:r>
          <a:r>
            <a:rPr lang="en-US" sz="1800" b="1" dirty="0"/>
            <a:t/>
          </a:r>
          <a:endParaRPr lang="en-US" sz="1800" b="1" dirty="0"/>
        </a:p>
      </dgm:t>
    </dgm:pt>
    <dgm:pt modelId="{107FACD1-07B9-4595-AA20-9ACA8FD12B9D}" cxnId="{D9EC941A-DA9D-47EC-AAC7-B9EFD1D5C1C3}" type="parTrans">
      <dgm:prSet/>
      <dgm:spPr/>
      <dgm:t>
        <a:bodyPr/>
        <a:lstStyle/>
        <a:p>
          <a:pPr algn="ctr"/>
          <a:endParaRPr lang="en-US" b="1"/>
        </a:p>
      </dgm:t>
    </dgm:pt>
    <dgm:pt modelId="{A4C4A1B2-3EE5-4F55-AFE0-DD520B725C05}" cxnId="{D9EC941A-DA9D-47EC-AAC7-B9EFD1D5C1C3}" type="sibTrans">
      <dgm:prSet/>
      <dgm:spPr/>
      <dgm:t>
        <a:bodyPr/>
        <a:lstStyle/>
        <a:p>
          <a:pPr algn="ctr"/>
          <a:endParaRPr lang="en-US" b="1"/>
        </a:p>
      </dgm:t>
    </dgm:pt>
    <dgm:pt modelId="{5E9463C5-9053-4BCD-A48E-EB2FD3528184}" type="pres">
      <dgm:prSet presAssocID="{19283043-93E4-4C0B-A9CB-564D273E0D91}" presName="linear" presStyleCnt="0">
        <dgm:presLayoutVars>
          <dgm:animLvl val="lvl"/>
          <dgm:resizeHandles val="exact"/>
        </dgm:presLayoutVars>
      </dgm:prSet>
      <dgm:spPr/>
    </dgm:pt>
    <dgm:pt modelId="{E1B7D881-0DDA-4C56-9E80-99F5246A3617}" type="pres">
      <dgm:prSet presAssocID="{6EFF2072-A607-49DC-AEF4-BF763D124851}" presName="parentText" presStyleLbl="node1" presStyleIdx="0" presStyleCnt="1">
        <dgm:presLayoutVars>
          <dgm:chMax val="0"/>
          <dgm:bulletEnabled val="1"/>
        </dgm:presLayoutVars>
      </dgm:prSet>
      <dgm:spPr/>
    </dgm:pt>
  </dgm:ptLst>
  <dgm:cxnLst>
    <dgm:cxn modelId="{D9EC941A-DA9D-47EC-AAC7-B9EFD1D5C1C3}" srcId="{19283043-93E4-4C0B-A9CB-564D273E0D91}" destId="{6EFF2072-A607-49DC-AEF4-BF763D124851}" srcOrd="0" destOrd="0" parTransId="{107FACD1-07B9-4595-AA20-9ACA8FD12B9D}" sibTransId="{A4C4A1B2-3EE5-4F55-AFE0-DD520B725C05}"/>
    <dgm:cxn modelId="{031D32A6-F394-467F-823D-2BBA6A71DE18}" type="presOf" srcId="{19283043-93E4-4C0B-A9CB-564D273E0D91}" destId="{5E9463C5-9053-4BCD-A48E-EB2FD3528184}" srcOrd="0" destOrd="0" presId="urn:microsoft.com/office/officeart/2005/8/layout/vList2#1"/>
    <dgm:cxn modelId="{72EAF542-E341-4DC0-915C-4049CE87E06F}" type="presParOf" srcId="{5E9463C5-9053-4BCD-A48E-EB2FD3528184}" destId="{E1B7D881-0DDA-4C56-9E80-99F5246A3617}" srcOrd="0" destOrd="0" presId="urn:microsoft.com/office/officeart/2005/8/layout/vList2#1"/>
    <dgm:cxn modelId="{04FF2481-1BED-4EE2-A969-0747CD099914}" type="presOf" srcId="{6EFF2072-A607-49DC-AEF4-BF763D124851}" destId="{E1B7D881-0DDA-4C56-9E80-99F5246A3617}" srcOrd="0" destOrd="0" presId="urn:microsoft.com/office/officeart/2005/8/layout/vList2#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9C0EC38-C20C-4417-ADC2-F510CAC20E60}" type="doc">
      <dgm:prSet loTypeId="list" loCatId="list" qsTypeId="urn:microsoft.com/office/officeart/2005/8/quickstyle/simple3#3" qsCatId="simple" csTypeId="urn:microsoft.com/office/officeart/2005/8/colors/colorful5" csCatId="colorful" phldr="1"/>
      <dgm:spPr/>
      <dgm:t>
        <a:bodyPr/>
        <a:lstStyle/>
        <a:p>
          <a:endParaRPr lang="en-US"/>
        </a:p>
      </dgm:t>
    </dgm:pt>
    <dgm:pt modelId="{13D829FF-1AC0-4698-A818-FCC58BBBBDAD}">
      <dgm:prSet custT="1"/>
      <dgm:spPr/>
      <dgm:t>
        <a:bodyPr/>
        <a:lstStyle/>
        <a:p>
          <a:r>
            <a:rPr lang="en-US" sz="1400" b="1" dirty="0"/>
            <a:t>Very Low Satisfaction less then 0.12 </a:t>
          </a:r>
          <a:r>
            <a:rPr lang="en-US" sz="1400" b="1" dirty="0">
              <a:sym typeface="Wingdings" panose="05000000000000000000" pitchFamily="2" charset="2"/>
            </a:rPr>
            <a:t></a:t>
          </a:r>
          <a:r>
            <a:rPr lang="en-US" sz="1400" b="1" dirty="0"/>
            <a:t> Worked o</a:t>
          </a:r>
          <a:r>
            <a:rPr lang="en-IN" sz="1400" b="1" dirty="0"/>
            <a:t>n equal or more</a:t>
          </a:r>
          <a:r>
            <a:rPr lang="en-US" sz="1400" b="1" dirty="0"/>
            <a:t> than 3 projects</a:t>
          </a:r>
        </a:p>
        <a:p>
          <a:r>
            <a:rPr lang="en-US" sz="1400" b="1" dirty="0">
              <a:sym typeface="Wingdings" panose="05000000000000000000" pitchFamily="2" charset="2"/>
            </a:rPr>
            <a:t></a:t>
          </a:r>
          <a:r>
            <a:rPr lang="en-US" sz="1400" b="1" dirty="0"/>
            <a:t> Everybody is  leaving</a:t>
          </a:r>
          <a:endParaRPr lang="en-US" sz="1400" dirty="0"/>
        </a:p>
      </dgm:t>
    </dgm:pt>
    <dgm:pt modelId="{55EC46C2-0603-4ACE-AAB0-1652EF506F32}" cxnId="{9FD9C38C-4E12-40D5-A566-CF9319768208}" type="parTrans">
      <dgm:prSet/>
      <dgm:spPr/>
      <dgm:t>
        <a:bodyPr/>
        <a:lstStyle/>
        <a:p>
          <a:endParaRPr lang="en-US" sz="2800"/>
        </a:p>
      </dgm:t>
    </dgm:pt>
    <dgm:pt modelId="{74D11C71-21B1-42DE-A72F-3309826E151E}" cxnId="{9FD9C38C-4E12-40D5-A566-CF9319768208}" type="sibTrans">
      <dgm:prSet/>
      <dgm:spPr/>
      <dgm:t>
        <a:bodyPr/>
        <a:lstStyle/>
        <a:p>
          <a:endParaRPr lang="en-US" sz="2800"/>
        </a:p>
      </dgm:t>
    </dgm:pt>
    <dgm:pt modelId="{170A81EC-13BD-422A-B11E-90EFA7F1CDFD}" type="pres">
      <dgm:prSet presAssocID="{D9C0EC38-C20C-4417-ADC2-F510CAC20E60}" presName="linear" presStyleCnt="0">
        <dgm:presLayoutVars>
          <dgm:animLvl val="lvl"/>
          <dgm:resizeHandles val="exact"/>
        </dgm:presLayoutVars>
      </dgm:prSet>
      <dgm:spPr/>
    </dgm:pt>
    <dgm:pt modelId="{C6CFE303-2D78-4DF4-9FBC-C9C802DEC3A5}" type="pres">
      <dgm:prSet presAssocID="{13D829FF-1AC0-4698-A818-FCC58BBBBDAD}" presName="parentText" presStyleLbl="node1" presStyleIdx="0" presStyleCnt="1" custScaleY="280161" custLinFactY="-200000" custLinFactNeighborX="3054" custLinFactNeighborY="-233854">
        <dgm:presLayoutVars>
          <dgm:chMax val="0"/>
          <dgm:bulletEnabled val="1"/>
        </dgm:presLayoutVars>
      </dgm:prSet>
      <dgm:spPr/>
    </dgm:pt>
  </dgm:ptLst>
  <dgm:cxnLst>
    <dgm:cxn modelId="{9FD9C38C-4E12-40D5-A566-CF9319768208}" srcId="{D9C0EC38-C20C-4417-ADC2-F510CAC20E60}" destId="{13D829FF-1AC0-4698-A818-FCC58BBBBDAD}" srcOrd="0" destOrd="0" parTransId="{55EC46C2-0603-4ACE-AAB0-1652EF506F32}" sibTransId="{74D11C71-21B1-42DE-A72F-3309826E151E}"/>
    <dgm:cxn modelId="{627D19DE-4BA4-433D-B181-9D1F3931ECD0}" type="presOf" srcId="{D9C0EC38-C20C-4417-ADC2-F510CAC20E60}" destId="{170A81EC-13BD-422A-B11E-90EFA7F1CDFD}" srcOrd="0" destOrd="0" presId="urn:microsoft.com/office/officeart/2005/8/layout/vList2#2"/>
    <dgm:cxn modelId="{9759B0E6-B551-4FDA-BAA4-C8C5B7722825}" type="presOf" srcId="{13D829FF-1AC0-4698-A818-FCC58BBBBDAD}" destId="{C6CFE303-2D78-4DF4-9FBC-C9C802DEC3A5}" srcOrd="0" destOrd="0" presId="urn:microsoft.com/office/officeart/2005/8/layout/vList2#2"/>
    <dgm:cxn modelId="{93112CB8-E034-4801-BA0D-0512878D47C0}" type="presParOf" srcId="{170A81EC-13BD-422A-B11E-90EFA7F1CDFD}" destId="{C6CFE303-2D78-4DF4-9FBC-C9C802DEC3A5}" srcOrd="0" destOrd="0" presId="urn:microsoft.com/office/officeart/2005/8/layout/vList2#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9C0EC38-C20C-4417-ADC2-F510CAC20E60}" type="doc">
      <dgm:prSet loTypeId="list" loCatId="list" qsTypeId="urn:microsoft.com/office/officeart/2005/8/quickstyle/simple3#3" qsCatId="simple" csTypeId="urn:microsoft.com/office/officeart/2005/8/colors/colorful5" csCatId="colorful" phldr="1"/>
      <dgm:spPr/>
      <dgm:t>
        <a:bodyPr/>
        <a:lstStyle/>
        <a:p>
          <a:endParaRPr lang="en-US"/>
        </a:p>
      </dgm:t>
    </dgm:pt>
    <dgm:pt modelId="{13D829FF-1AC0-4698-A818-FCC58BBBBDAD}">
      <dgm:prSet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35000"/>
            </a:spcAft>
          </a:pPr>
          <a:r>
            <a:rPr lang="en-US" sz="1400" b="1" dirty="0">
              <a:sym typeface="+mn-ea"/>
            </a:rPr>
            <a:t>Satisfaction less then 0.47 </a:t>
          </a:r>
          <a:r>
            <a:rPr lang="en-US" sz="1400" b="1" dirty="0">
              <a:sym typeface="Wingdings" panose="05000000000000000000" pitchFamily="2" charset="2"/>
            </a:rPr>
            <a:t></a:t>
          </a:r>
          <a:r>
            <a:rPr lang="en-US" sz="1400" b="1" dirty="0">
              <a:sym typeface="+mn-ea"/>
            </a:rPr>
            <a:t> Worked on less than 3 projects</a:t>
          </a:r>
          <a:r>
            <a:rPr lang="en-US" sz="1400" b="1" dirty="0">
              <a:sym typeface="Wingdings" panose="05000000000000000000" pitchFamily="2" charset="2"/>
            </a:rPr>
            <a:t></a:t>
          </a:r>
          <a:r>
            <a:rPr lang="en-US" sz="1400" b="1" dirty="0">
              <a:sym typeface="+mn-ea"/>
            </a:rPr>
            <a:t> got less than .58 ratings           </a:t>
          </a:r>
          <a:r>
            <a:rPr lang="en-US" sz="1400" b="1" dirty="0"/>
            <a:t/>
          </a:r>
          <a:endParaRPr lang="en-US" sz="1400" b="1" dirty="0"/>
        </a:p>
        <a:p>
          <a:pPr>
            <a:lnSpc>
              <a:spcPct val="100000"/>
            </a:lnSpc>
            <a:spcBef>
              <a:spcPct val="0"/>
            </a:spcBef>
            <a:spcAft>
              <a:spcPct val="35000"/>
            </a:spcAft>
          </a:pPr>
          <a:r>
            <a:rPr lang="en-US" sz="1400" b="1" dirty="0">
              <a:sym typeface="Wingdings" panose="05000000000000000000" pitchFamily="2" charset="2"/>
            </a:rPr>
            <a:t></a:t>
          </a:r>
          <a:r>
            <a:rPr lang="en-US" sz="1400" b="1" dirty="0">
              <a:sym typeface="+mn-ea"/>
            </a:rPr>
            <a:t> Most likely leaving</a:t>
          </a:r>
          <a:r>
            <a:rPr lang="en-US" sz="1400" dirty="0"/>
            <a:t/>
          </a:r>
          <a:endParaRPr lang="en-US" sz="1400" dirty="0"/>
        </a:p>
      </dgm:t>
    </dgm:pt>
    <dgm:pt modelId="{55EC46C2-0603-4ACE-AAB0-1652EF506F32}" cxnId="{75DBB823-F3F9-44A1-A287-E5DD9091A4E0}" type="parTrans">
      <dgm:prSet/>
      <dgm:spPr/>
      <dgm:t>
        <a:bodyPr/>
        <a:lstStyle/>
        <a:p>
          <a:endParaRPr lang="en-US" sz="2800"/>
        </a:p>
      </dgm:t>
    </dgm:pt>
    <dgm:pt modelId="{74D11C71-21B1-42DE-A72F-3309826E151E}" cxnId="{75DBB823-F3F9-44A1-A287-E5DD9091A4E0}" type="sibTrans">
      <dgm:prSet/>
      <dgm:spPr/>
      <dgm:t>
        <a:bodyPr/>
        <a:lstStyle/>
        <a:p>
          <a:endParaRPr lang="en-US" sz="2800"/>
        </a:p>
      </dgm:t>
    </dgm:pt>
    <dgm:pt modelId="{170A81EC-13BD-422A-B11E-90EFA7F1CDFD}" type="pres">
      <dgm:prSet presAssocID="{D9C0EC38-C20C-4417-ADC2-F510CAC20E60}" presName="linear" presStyleCnt="0">
        <dgm:presLayoutVars>
          <dgm:animLvl val="lvl"/>
          <dgm:resizeHandles val="exact"/>
        </dgm:presLayoutVars>
      </dgm:prSet>
      <dgm:spPr/>
    </dgm:pt>
    <dgm:pt modelId="{C6CFE303-2D78-4DF4-9FBC-C9C802DEC3A5}" type="pres">
      <dgm:prSet presAssocID="{13D829FF-1AC0-4698-A818-FCC58BBBBDAD}" presName="parentText" presStyleLbl="node1" presStyleIdx="0" presStyleCnt="1" custScaleY="280161" custLinFactY="-200000" custLinFactNeighborX="3054" custLinFactNeighborY="-233854">
        <dgm:presLayoutVars>
          <dgm:chMax val="0"/>
          <dgm:bulletEnabled val="1"/>
        </dgm:presLayoutVars>
      </dgm:prSet>
      <dgm:spPr/>
    </dgm:pt>
  </dgm:ptLst>
  <dgm:cxnLst>
    <dgm:cxn modelId="{75DBB823-F3F9-44A1-A287-E5DD9091A4E0}" srcId="{D9C0EC38-C20C-4417-ADC2-F510CAC20E60}" destId="{13D829FF-1AC0-4698-A818-FCC58BBBBDAD}" srcOrd="0" destOrd="0" parTransId="{55EC46C2-0603-4ACE-AAB0-1652EF506F32}" sibTransId="{74D11C71-21B1-42DE-A72F-3309826E151E}"/>
    <dgm:cxn modelId="{688CE7AD-785D-497E-A316-7B82054949A0}" type="presOf" srcId="{D9C0EC38-C20C-4417-ADC2-F510CAC20E60}" destId="{170A81EC-13BD-422A-B11E-90EFA7F1CDFD}" srcOrd="0" destOrd="0" presId="urn:microsoft.com/office/officeart/2005/8/layout/vList2#2"/>
    <dgm:cxn modelId="{010AD39B-745F-4240-99B1-95A9D9DFC19C}" type="presParOf" srcId="{170A81EC-13BD-422A-B11E-90EFA7F1CDFD}" destId="{C6CFE303-2D78-4DF4-9FBC-C9C802DEC3A5}" srcOrd="0" destOrd="0" presId="urn:microsoft.com/office/officeart/2005/8/layout/vList2#2"/>
    <dgm:cxn modelId="{05EC3185-26B1-4830-B3AE-F6013B4F2846}" type="presOf" srcId="{13D829FF-1AC0-4698-A818-FCC58BBBBDAD}" destId="{C6CFE303-2D78-4DF4-9FBC-C9C802DEC3A5}" srcOrd="0" destOrd="0" presId="urn:microsoft.com/office/officeart/2005/8/layout/vList2#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D9C0EC38-C20C-4417-ADC2-F510CAC20E60}" type="doc">
      <dgm:prSet loTypeId="list" loCatId="list" qsTypeId="urn:microsoft.com/office/officeart/2005/8/quickstyle/simple3#3" qsCatId="simple" csTypeId="urn:microsoft.com/office/officeart/2005/8/colors/colorful5" csCatId="colorful" phldr="1"/>
      <dgm:spPr/>
      <dgm:t>
        <a:bodyPr/>
        <a:lstStyle/>
        <a:p>
          <a:endParaRPr lang="en-US"/>
        </a:p>
      </dgm:t>
    </dgm:pt>
    <dgm:pt modelId="{13D829FF-1AC0-4698-A818-FCC58BBBBDAD}">
      <dgm:prSet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35000"/>
            </a:spcAft>
          </a:pPr>
          <a:r>
            <a:rPr lang="en-US" sz="1400" b="1" dirty="0">
              <a:sym typeface="+mn-ea"/>
            </a:rPr>
            <a:t>High Satisfaction </a:t>
          </a:r>
          <a:r>
            <a:rPr lang="en-US" sz="1400" b="1" dirty="0">
              <a:sym typeface="Wingdings" panose="05000000000000000000" pitchFamily="2" charset="2"/>
            </a:rPr>
            <a:t></a:t>
          </a:r>
          <a:r>
            <a:rPr lang="en-US" sz="1400" b="1" dirty="0">
              <a:sym typeface="+mn-ea"/>
            </a:rPr>
            <a:t> Spent 5 or 6 years in company </a:t>
          </a:r>
          <a:r>
            <a:rPr lang="en-US" sz="1400" b="1" dirty="0">
              <a:sym typeface="Wingdings" panose="05000000000000000000" pitchFamily="2" charset="2"/>
            </a:rPr>
            <a:t></a:t>
          </a:r>
          <a:r>
            <a:rPr lang="en-US" sz="1400" b="1" dirty="0">
              <a:sym typeface="+mn-ea"/>
            </a:rPr>
            <a:t> Got very high rating</a:t>
          </a:r>
          <a:r>
            <a:rPr lang="en-US" sz="1400" b="1" dirty="0">
              <a:sym typeface="Wingdings" panose="05000000000000000000" pitchFamily="2" charset="2"/>
            </a:rPr>
            <a:t></a:t>
          </a:r>
          <a:r>
            <a:rPr lang="en-US" sz="1400" b="1" dirty="0">
              <a:sym typeface="+mn-ea"/>
            </a:rPr>
            <a:t> Overloaded (&gt;217)</a:t>
          </a:r>
          <a:r>
            <a:rPr lang="en-US" sz="1400" b="1" dirty="0"/>
            <a:t/>
          </a:r>
          <a:endParaRPr lang="en-US" sz="1400" b="1" dirty="0"/>
        </a:p>
        <a:p>
          <a:pPr>
            <a:lnSpc>
              <a:spcPct val="100000"/>
            </a:lnSpc>
            <a:spcBef>
              <a:spcPct val="0"/>
            </a:spcBef>
            <a:spcAft>
              <a:spcPct val="35000"/>
            </a:spcAft>
          </a:pPr>
          <a:r>
            <a:rPr lang="en-US" sz="1400" b="1" dirty="0">
              <a:sym typeface="Wingdings" panose="05000000000000000000" pitchFamily="2" charset="2"/>
            </a:rPr>
            <a:t></a:t>
          </a:r>
          <a:r>
            <a:rPr lang="en-US" sz="1400" b="1" dirty="0">
              <a:sym typeface="+mn-ea"/>
            </a:rPr>
            <a:t> Most likely leaving</a:t>
          </a:r>
          <a:r>
            <a:rPr lang="en-US" sz="1400" dirty="0"/>
            <a:t/>
          </a:r>
          <a:endParaRPr lang="en-US" sz="1400" dirty="0"/>
        </a:p>
      </dgm:t>
    </dgm:pt>
    <dgm:pt modelId="{55EC46C2-0603-4ACE-AAB0-1652EF506F32}" cxnId="{AEC95161-1ED3-453F-BF5D-03576A3100F1}" type="parTrans">
      <dgm:prSet/>
      <dgm:spPr/>
      <dgm:t>
        <a:bodyPr/>
        <a:lstStyle/>
        <a:p>
          <a:endParaRPr lang="en-US" sz="2800"/>
        </a:p>
      </dgm:t>
    </dgm:pt>
    <dgm:pt modelId="{74D11C71-21B1-42DE-A72F-3309826E151E}" cxnId="{AEC95161-1ED3-453F-BF5D-03576A3100F1}" type="sibTrans">
      <dgm:prSet/>
      <dgm:spPr/>
      <dgm:t>
        <a:bodyPr/>
        <a:lstStyle/>
        <a:p>
          <a:endParaRPr lang="en-US" sz="2800"/>
        </a:p>
      </dgm:t>
    </dgm:pt>
    <dgm:pt modelId="{170A81EC-13BD-422A-B11E-90EFA7F1CDFD}" type="pres">
      <dgm:prSet presAssocID="{D9C0EC38-C20C-4417-ADC2-F510CAC20E60}" presName="linear" presStyleCnt="0">
        <dgm:presLayoutVars>
          <dgm:animLvl val="lvl"/>
          <dgm:resizeHandles val="exact"/>
        </dgm:presLayoutVars>
      </dgm:prSet>
      <dgm:spPr/>
    </dgm:pt>
    <dgm:pt modelId="{C6CFE303-2D78-4DF4-9FBC-C9C802DEC3A5}" type="pres">
      <dgm:prSet presAssocID="{13D829FF-1AC0-4698-A818-FCC58BBBBDAD}" presName="parentText" presStyleLbl="node1" presStyleIdx="0" presStyleCnt="1" custScaleY="280161" custLinFactY="-200000" custLinFactNeighborX="3054" custLinFactNeighborY="-233854">
        <dgm:presLayoutVars>
          <dgm:chMax val="0"/>
          <dgm:bulletEnabled val="1"/>
        </dgm:presLayoutVars>
      </dgm:prSet>
      <dgm:spPr/>
    </dgm:pt>
  </dgm:ptLst>
  <dgm:cxnLst>
    <dgm:cxn modelId="{AEC95161-1ED3-453F-BF5D-03576A3100F1}" srcId="{D9C0EC38-C20C-4417-ADC2-F510CAC20E60}" destId="{13D829FF-1AC0-4698-A818-FCC58BBBBDAD}" srcOrd="0" destOrd="0" parTransId="{55EC46C2-0603-4ACE-AAB0-1652EF506F32}" sibTransId="{74D11C71-21B1-42DE-A72F-3309826E151E}"/>
    <dgm:cxn modelId="{F2B090B0-D812-4E74-91A2-9F813978D9BD}" type="presOf" srcId="{D9C0EC38-C20C-4417-ADC2-F510CAC20E60}" destId="{170A81EC-13BD-422A-B11E-90EFA7F1CDFD}" srcOrd="0" destOrd="0" presId="urn:microsoft.com/office/officeart/2005/8/layout/vList2#2"/>
    <dgm:cxn modelId="{81B81FE5-C05E-4FC8-AA3E-87B4225B3EF9}" type="presParOf" srcId="{170A81EC-13BD-422A-B11E-90EFA7F1CDFD}" destId="{C6CFE303-2D78-4DF4-9FBC-C9C802DEC3A5}" srcOrd="0" destOrd="0" presId="urn:microsoft.com/office/officeart/2005/8/layout/vList2#2"/>
    <dgm:cxn modelId="{8F2AA368-CD1A-42FC-B1E5-EBB91405C855}" type="presOf" srcId="{13D829FF-1AC0-4698-A818-FCC58BBBBDAD}" destId="{C6CFE303-2D78-4DF4-9FBC-C9C802DEC3A5}" srcOrd="0" destOrd="0" presId="urn:microsoft.com/office/officeart/2005/8/layout/vList2#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5C1D3C02-CBA9-46A4-9BDD-986CAB44DA2A}" type="doc">
      <dgm:prSet loTypeId="list" loCatId="list" qsTypeId="urn:microsoft.com/office/officeart/2005/8/quickstyle/simple1" qsCatId="simple" csTypeId="urn:microsoft.com/office/officeart/2005/8/colors/accent1_2" csCatId="accent1" phldr="1"/>
      <dgm:spPr/>
      <dgm:t>
        <a:bodyPr/>
        <a:lstStyle/>
        <a:p>
          <a:endParaRPr lang="en-US"/>
        </a:p>
      </dgm:t>
    </dgm:pt>
    <dgm:pt modelId="{E25D5BCB-5DEF-4AE6-BE71-57286547A110}">
      <dgm:prSet/>
      <dgm:spPr/>
      <dgm:t>
        <a:bodyPr/>
        <a:lstStyle/>
        <a:p>
          <a:pPr algn="l"/>
          <a:r>
            <a:rPr lang="en-US" dirty="0"/>
            <a:t>From Decision Tree:</a:t>
          </a:r>
        </a:p>
      </dgm:t>
    </dgm:pt>
    <dgm:pt modelId="{D22B6AC4-D6A1-4F07-B8B5-45D7C21BBC7C}" cxnId="{C2168D3D-6A8B-4727-BB93-AA229FA005BD}" type="parTrans">
      <dgm:prSet/>
      <dgm:spPr/>
      <dgm:t>
        <a:bodyPr/>
        <a:lstStyle/>
        <a:p>
          <a:endParaRPr lang="en-US"/>
        </a:p>
      </dgm:t>
    </dgm:pt>
    <dgm:pt modelId="{CC07EA58-2B19-4207-8844-0936C62432BF}" cxnId="{C2168D3D-6A8B-4727-BB93-AA229FA005BD}" type="sibTrans">
      <dgm:prSet/>
      <dgm:spPr/>
      <dgm:t>
        <a:bodyPr/>
        <a:lstStyle/>
        <a:p>
          <a:endParaRPr lang="en-US"/>
        </a:p>
      </dgm:t>
    </dgm:pt>
    <dgm:pt modelId="{4D9750E2-920B-49EE-8329-4606F061A70E}">
      <dgm:prSet/>
      <dgm:spPr/>
      <dgm:t>
        <a:bodyPr/>
        <a:lstStyle/>
        <a:p>
          <a:r>
            <a:rPr lang="en-US" dirty="0"/>
            <a:t>Satisfaction_level</a:t>
          </a:r>
        </a:p>
      </dgm:t>
    </dgm:pt>
    <dgm:pt modelId="{1DBA6A78-6948-4B8C-A3B5-B9500BAB6A52}" cxnId="{B10F1648-6B43-45CF-8BE9-4B9A74F2D481}" type="parTrans">
      <dgm:prSet/>
      <dgm:spPr/>
      <dgm:t>
        <a:bodyPr/>
        <a:lstStyle/>
        <a:p>
          <a:endParaRPr lang="en-US"/>
        </a:p>
      </dgm:t>
    </dgm:pt>
    <dgm:pt modelId="{9CCA516D-83B0-4F02-B5B5-7DA33B91E20D}" cxnId="{B10F1648-6B43-45CF-8BE9-4B9A74F2D481}" type="sibTrans">
      <dgm:prSet/>
      <dgm:spPr/>
      <dgm:t>
        <a:bodyPr/>
        <a:lstStyle/>
        <a:p>
          <a:endParaRPr lang="en-US"/>
        </a:p>
      </dgm:t>
    </dgm:pt>
    <dgm:pt modelId="{3D4D3AF4-EF3F-4324-BFF1-AD8C90AB85CB}">
      <dgm:prSet/>
      <dgm:spPr/>
      <dgm:t>
        <a:bodyPr/>
        <a:lstStyle/>
        <a:p>
          <a:r>
            <a:rPr lang="en-US" dirty="0"/>
            <a:t>Time_spend_company</a:t>
          </a:r>
        </a:p>
      </dgm:t>
    </dgm:pt>
    <dgm:pt modelId="{74422C5A-5D59-4D13-9F1C-06E0245C11C8}" cxnId="{DF06AD92-F50F-4116-96E4-FE20693E5D99}" type="parTrans">
      <dgm:prSet/>
      <dgm:spPr/>
      <dgm:t>
        <a:bodyPr/>
        <a:lstStyle/>
        <a:p>
          <a:endParaRPr lang="en-US"/>
        </a:p>
      </dgm:t>
    </dgm:pt>
    <dgm:pt modelId="{9CEA3B43-BDC2-465C-82CA-43EC662C87AC}" cxnId="{DF06AD92-F50F-4116-96E4-FE20693E5D99}" type="sibTrans">
      <dgm:prSet/>
      <dgm:spPr/>
      <dgm:t>
        <a:bodyPr/>
        <a:lstStyle/>
        <a:p>
          <a:endParaRPr lang="en-US"/>
        </a:p>
      </dgm:t>
    </dgm:pt>
    <dgm:pt modelId="{53E97044-A24D-4278-BD7E-A5C4B636E61C}">
      <dgm:prSet/>
      <dgm:spPr/>
      <dgm:t>
        <a:bodyPr/>
        <a:lstStyle/>
        <a:p>
          <a:r>
            <a:rPr lang="en-US" dirty="0"/>
            <a:t>Number_project</a:t>
          </a:r>
        </a:p>
      </dgm:t>
    </dgm:pt>
    <dgm:pt modelId="{FAA96335-55EC-4CCC-A595-336593FD7CAA}" cxnId="{08CF692F-EDE2-4F9D-A85A-F22FCE95EA76}" type="parTrans">
      <dgm:prSet/>
      <dgm:spPr/>
      <dgm:t>
        <a:bodyPr/>
        <a:lstStyle/>
        <a:p>
          <a:endParaRPr lang="en-US"/>
        </a:p>
      </dgm:t>
    </dgm:pt>
    <dgm:pt modelId="{4B325AE3-A7EE-4075-9735-7A4D824D4DDB}" cxnId="{08CF692F-EDE2-4F9D-A85A-F22FCE95EA76}" type="sibTrans">
      <dgm:prSet/>
      <dgm:spPr/>
      <dgm:t>
        <a:bodyPr/>
        <a:lstStyle/>
        <a:p>
          <a:endParaRPr lang="en-US"/>
        </a:p>
      </dgm:t>
    </dgm:pt>
    <dgm:pt modelId="{7FD51A82-A82B-451A-99B3-18EDECC6FE7B}">
      <dgm:prSet/>
      <dgm:spPr/>
      <dgm:t>
        <a:bodyPr/>
        <a:lstStyle/>
        <a:p>
          <a:r>
            <a:rPr lang="en-US" dirty="0"/>
            <a:t>Average_monthly_hours</a:t>
          </a:r>
        </a:p>
      </dgm:t>
    </dgm:pt>
    <dgm:pt modelId="{07EFF14B-798B-4C65-A9A2-0373AA1810E6}" cxnId="{0C5641B1-2B60-4A85-AFDF-7EC12477F4AB}" type="parTrans">
      <dgm:prSet/>
      <dgm:spPr/>
      <dgm:t>
        <a:bodyPr/>
        <a:lstStyle/>
        <a:p>
          <a:endParaRPr lang="en-US"/>
        </a:p>
      </dgm:t>
    </dgm:pt>
    <dgm:pt modelId="{74342B6B-E2BD-40E5-875C-94D196E5FCFD}" cxnId="{0C5641B1-2B60-4A85-AFDF-7EC12477F4AB}" type="sibTrans">
      <dgm:prSet/>
      <dgm:spPr/>
      <dgm:t>
        <a:bodyPr/>
        <a:lstStyle/>
        <a:p>
          <a:endParaRPr lang="en-US"/>
        </a:p>
      </dgm:t>
    </dgm:pt>
    <dgm:pt modelId="{10DBFB96-75BC-47E2-AF68-F7A59F7D2ED2}">
      <dgm:prSet/>
      <dgm:spPr/>
      <dgm:t>
        <a:bodyPr/>
        <a:lstStyle/>
        <a:p>
          <a:r>
            <a:rPr lang="en-US" dirty="0"/>
            <a:t>Last_evaluation</a:t>
          </a:r>
        </a:p>
      </dgm:t>
    </dgm:pt>
    <dgm:pt modelId="{15586ACA-7AD3-4174-A2D4-A38394B6A501}" cxnId="{307DFFF1-50C0-4935-85C5-7F53336E8993}" type="parTrans">
      <dgm:prSet/>
      <dgm:spPr/>
      <dgm:t>
        <a:bodyPr/>
        <a:lstStyle/>
        <a:p>
          <a:endParaRPr lang="en-US"/>
        </a:p>
      </dgm:t>
    </dgm:pt>
    <dgm:pt modelId="{D7E0E2EB-6ED2-420F-83A4-137F478D2C5A}" cxnId="{307DFFF1-50C0-4935-85C5-7F53336E8993}" type="sibTrans">
      <dgm:prSet/>
      <dgm:spPr/>
      <dgm:t>
        <a:bodyPr/>
        <a:lstStyle/>
        <a:p>
          <a:endParaRPr lang="en-US"/>
        </a:p>
      </dgm:t>
    </dgm:pt>
    <dgm:pt modelId="{28B6A6AC-425C-4CC8-A23E-C0AD46E124D9}" type="pres">
      <dgm:prSet presAssocID="{5C1D3C02-CBA9-46A4-9BDD-986CAB44DA2A}" presName="Name0" presStyleCnt="0">
        <dgm:presLayoutVars>
          <dgm:dir/>
          <dgm:animLvl val="lvl"/>
          <dgm:resizeHandles val="exact"/>
        </dgm:presLayoutVars>
      </dgm:prSet>
      <dgm:spPr/>
    </dgm:pt>
    <dgm:pt modelId="{45EB7785-9ECC-4A46-9BF2-27EB43579A72}" type="pres">
      <dgm:prSet presAssocID="{E25D5BCB-5DEF-4AE6-BE71-57286547A110}" presName="composite" presStyleCnt="0"/>
      <dgm:spPr/>
    </dgm:pt>
    <dgm:pt modelId="{BDD93CE6-1E02-436C-90C5-32C83E550997}" type="pres">
      <dgm:prSet presAssocID="{E25D5BCB-5DEF-4AE6-BE71-57286547A110}" presName="parTx" presStyleLbl="alignNode1" presStyleIdx="0" presStyleCnt="1" custLinFactNeighborX="-222" custLinFactNeighborY="-26535">
        <dgm:presLayoutVars>
          <dgm:chMax val="0"/>
          <dgm:chPref val="0"/>
          <dgm:bulletEnabled val="1"/>
        </dgm:presLayoutVars>
      </dgm:prSet>
      <dgm:spPr/>
    </dgm:pt>
    <dgm:pt modelId="{6CC7CBA8-BB5E-4727-8244-56AB1AB1AC2C}" type="pres">
      <dgm:prSet presAssocID="{E25D5BCB-5DEF-4AE6-BE71-57286547A110}" presName="desTx" presStyleLbl="alignAccFollowNode1" presStyleIdx="0" presStyleCnt="1" custScaleY="114636">
        <dgm:presLayoutVars>
          <dgm:bulletEnabled val="1"/>
        </dgm:presLayoutVars>
      </dgm:prSet>
      <dgm:spPr/>
    </dgm:pt>
  </dgm:ptLst>
  <dgm:cxnLst>
    <dgm:cxn modelId="{12FB0112-C7E3-4302-B061-F3C12CCDAD8B}" type="presOf" srcId="{3D4D3AF4-EF3F-4324-BFF1-AD8C90AB85CB}" destId="{6CC7CBA8-BB5E-4727-8244-56AB1AB1AC2C}" srcOrd="0" destOrd="1" presId="urn:microsoft.com/office/officeart/2005/8/layout/hList1"/>
    <dgm:cxn modelId="{EF814F13-04A3-45AA-9A50-7261BF3E838A}" type="presOf" srcId="{E25D5BCB-5DEF-4AE6-BE71-57286547A110}" destId="{BDD93CE6-1E02-436C-90C5-32C83E550997}" srcOrd="0" destOrd="0" presId="urn:microsoft.com/office/officeart/2005/8/layout/hList1"/>
    <dgm:cxn modelId="{FF332727-55D6-456A-9293-0C4F33B71C61}" type="presOf" srcId="{53E97044-A24D-4278-BD7E-A5C4B636E61C}" destId="{6CC7CBA8-BB5E-4727-8244-56AB1AB1AC2C}" srcOrd="0" destOrd="2" presId="urn:microsoft.com/office/officeart/2005/8/layout/hList1"/>
    <dgm:cxn modelId="{08CF692F-EDE2-4F9D-A85A-F22FCE95EA76}" srcId="{E25D5BCB-5DEF-4AE6-BE71-57286547A110}" destId="{53E97044-A24D-4278-BD7E-A5C4B636E61C}" srcOrd="2" destOrd="0" parTransId="{FAA96335-55EC-4CCC-A595-336593FD7CAA}" sibTransId="{4B325AE3-A7EE-4075-9735-7A4D824D4DDB}"/>
    <dgm:cxn modelId="{C2168D3D-6A8B-4727-BB93-AA229FA005BD}" srcId="{5C1D3C02-CBA9-46A4-9BDD-986CAB44DA2A}" destId="{E25D5BCB-5DEF-4AE6-BE71-57286547A110}" srcOrd="0" destOrd="0" parTransId="{D22B6AC4-D6A1-4F07-B8B5-45D7C21BBC7C}" sibTransId="{CC07EA58-2B19-4207-8844-0936C62432BF}"/>
    <dgm:cxn modelId="{B10F1648-6B43-45CF-8BE9-4B9A74F2D481}" srcId="{E25D5BCB-5DEF-4AE6-BE71-57286547A110}" destId="{4D9750E2-920B-49EE-8329-4606F061A70E}" srcOrd="0" destOrd="0" parTransId="{1DBA6A78-6948-4B8C-A3B5-B9500BAB6A52}" sibTransId="{9CCA516D-83B0-4F02-B5B5-7DA33B91E20D}"/>
    <dgm:cxn modelId="{DF06AD92-F50F-4116-96E4-FE20693E5D99}" srcId="{E25D5BCB-5DEF-4AE6-BE71-57286547A110}" destId="{3D4D3AF4-EF3F-4324-BFF1-AD8C90AB85CB}" srcOrd="1" destOrd="0" parTransId="{74422C5A-5D59-4D13-9F1C-06E0245C11C8}" sibTransId="{9CEA3B43-BDC2-465C-82CA-43EC662C87AC}"/>
    <dgm:cxn modelId="{1EB9CAAA-4848-4A19-ADDD-1BD1C2E4CD9B}" type="presOf" srcId="{4D9750E2-920B-49EE-8329-4606F061A70E}" destId="{6CC7CBA8-BB5E-4727-8244-56AB1AB1AC2C}" srcOrd="0" destOrd="0" presId="urn:microsoft.com/office/officeart/2005/8/layout/hList1"/>
    <dgm:cxn modelId="{0C5641B1-2B60-4A85-AFDF-7EC12477F4AB}" srcId="{E25D5BCB-5DEF-4AE6-BE71-57286547A110}" destId="{7FD51A82-A82B-451A-99B3-18EDECC6FE7B}" srcOrd="3" destOrd="0" parTransId="{07EFF14B-798B-4C65-A9A2-0373AA1810E6}" sibTransId="{74342B6B-E2BD-40E5-875C-94D196E5FCFD}"/>
    <dgm:cxn modelId="{F45A4CB5-CB8D-4300-8C58-F20C962AD762}" type="presOf" srcId="{10DBFB96-75BC-47E2-AF68-F7A59F7D2ED2}" destId="{6CC7CBA8-BB5E-4727-8244-56AB1AB1AC2C}" srcOrd="0" destOrd="4" presId="urn:microsoft.com/office/officeart/2005/8/layout/hList1"/>
    <dgm:cxn modelId="{0363E9B9-0FDE-47F1-AB95-C44C75A2B8EA}" type="presOf" srcId="{7FD51A82-A82B-451A-99B3-18EDECC6FE7B}" destId="{6CC7CBA8-BB5E-4727-8244-56AB1AB1AC2C}" srcOrd="0" destOrd="3" presId="urn:microsoft.com/office/officeart/2005/8/layout/hList1"/>
    <dgm:cxn modelId="{447908BD-3A4F-4F4E-A64D-1366E672C49E}" type="presOf" srcId="{5C1D3C02-CBA9-46A4-9BDD-986CAB44DA2A}" destId="{28B6A6AC-425C-4CC8-A23E-C0AD46E124D9}" srcOrd="0" destOrd="0" presId="urn:microsoft.com/office/officeart/2005/8/layout/hList1"/>
    <dgm:cxn modelId="{307DFFF1-50C0-4935-85C5-7F53336E8993}" srcId="{E25D5BCB-5DEF-4AE6-BE71-57286547A110}" destId="{10DBFB96-75BC-47E2-AF68-F7A59F7D2ED2}" srcOrd="4" destOrd="0" parTransId="{15586ACA-7AD3-4174-A2D4-A38394B6A501}" sibTransId="{D7E0E2EB-6ED2-420F-83A4-137F478D2C5A}"/>
    <dgm:cxn modelId="{88DEC721-8837-4C60-A0EC-616604B7FC68}" type="presParOf" srcId="{28B6A6AC-425C-4CC8-A23E-C0AD46E124D9}" destId="{45EB7785-9ECC-4A46-9BF2-27EB43579A72}" srcOrd="0" destOrd="0" presId="urn:microsoft.com/office/officeart/2005/8/layout/hList1"/>
    <dgm:cxn modelId="{7F74AAB5-B4E4-40E2-95B9-5D62C8CB837E}" type="presParOf" srcId="{45EB7785-9ECC-4A46-9BF2-27EB43579A72}" destId="{BDD93CE6-1E02-436C-90C5-32C83E550997}" srcOrd="0" destOrd="0" presId="urn:microsoft.com/office/officeart/2005/8/layout/hList1"/>
    <dgm:cxn modelId="{6FEC8301-4B53-432B-BDBF-5AC233AA1C54}" type="presParOf" srcId="{45EB7785-9ECC-4A46-9BF2-27EB43579A72}" destId="{6CC7CBA8-BB5E-4727-8244-56AB1AB1AC2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5C1D3C02-CBA9-46A4-9BDD-986CAB44DA2A}" type="doc">
      <dgm:prSet loTypeId="list" loCatId="list" qsTypeId="urn:microsoft.com/office/officeart/2005/8/quickstyle/simple1" qsCatId="simple" csTypeId="urn:microsoft.com/office/officeart/2005/8/colors/accent1_2" csCatId="accent1" phldr="1"/>
      <dgm:spPr/>
      <dgm:t>
        <a:bodyPr/>
        <a:lstStyle/>
        <a:p>
          <a:endParaRPr lang="en-US"/>
        </a:p>
      </dgm:t>
    </dgm:pt>
    <dgm:pt modelId="{E25D5BCB-5DEF-4AE6-BE71-57286547A110}">
      <dgm:prSet/>
      <dgm:spPr/>
      <dgm:t>
        <a:bodyPr/>
        <a:lstStyle/>
        <a:p>
          <a:pPr algn="l"/>
          <a:r>
            <a:rPr lang="en-US" dirty="0"/>
            <a:t>From Decision Tree:</a:t>
          </a:r>
        </a:p>
      </dgm:t>
    </dgm:pt>
    <dgm:pt modelId="{D22B6AC4-D6A1-4F07-B8B5-45D7C21BBC7C}" cxnId="{C2168D3D-6A8B-4727-BB93-AA229FA005BD}" type="parTrans">
      <dgm:prSet/>
      <dgm:spPr/>
      <dgm:t>
        <a:bodyPr/>
        <a:lstStyle/>
        <a:p>
          <a:endParaRPr lang="en-US"/>
        </a:p>
      </dgm:t>
    </dgm:pt>
    <dgm:pt modelId="{CC07EA58-2B19-4207-8844-0936C62432BF}" cxnId="{C2168D3D-6A8B-4727-BB93-AA229FA005BD}" type="sibTrans">
      <dgm:prSet/>
      <dgm:spPr/>
      <dgm:t>
        <a:bodyPr/>
        <a:lstStyle/>
        <a:p>
          <a:endParaRPr lang="en-US"/>
        </a:p>
      </dgm:t>
    </dgm:pt>
    <dgm:pt modelId="{4D9750E2-920B-49EE-8329-4606F061A70E}">
      <dgm:prSet/>
      <dgm:spPr/>
      <dgm:t>
        <a:bodyPr/>
        <a:lstStyle/>
        <a:p>
          <a:r>
            <a:rPr lang="en-US" dirty="0"/>
            <a:t>Satisfaction_level</a:t>
          </a:r>
        </a:p>
      </dgm:t>
    </dgm:pt>
    <dgm:pt modelId="{1DBA6A78-6948-4B8C-A3B5-B9500BAB6A52}" cxnId="{B10F1648-6B43-45CF-8BE9-4B9A74F2D481}" type="parTrans">
      <dgm:prSet/>
      <dgm:spPr/>
      <dgm:t>
        <a:bodyPr/>
        <a:lstStyle/>
        <a:p>
          <a:endParaRPr lang="en-US"/>
        </a:p>
      </dgm:t>
    </dgm:pt>
    <dgm:pt modelId="{9CCA516D-83B0-4F02-B5B5-7DA33B91E20D}" cxnId="{B10F1648-6B43-45CF-8BE9-4B9A74F2D481}" type="sibTrans">
      <dgm:prSet/>
      <dgm:spPr/>
      <dgm:t>
        <a:bodyPr/>
        <a:lstStyle/>
        <a:p>
          <a:endParaRPr lang="en-US"/>
        </a:p>
      </dgm:t>
    </dgm:pt>
    <dgm:pt modelId="{3D4D3AF4-EF3F-4324-BFF1-AD8C90AB85CB}">
      <dgm:prSet/>
      <dgm:spPr/>
      <dgm:t>
        <a:bodyPr/>
        <a:lstStyle/>
        <a:p>
          <a:r>
            <a:rPr lang="en-US" dirty="0"/>
            <a:t>Time_spend_company</a:t>
          </a:r>
        </a:p>
      </dgm:t>
    </dgm:pt>
    <dgm:pt modelId="{74422C5A-5D59-4D13-9F1C-06E0245C11C8}" cxnId="{DF06AD92-F50F-4116-96E4-FE20693E5D99}" type="parTrans">
      <dgm:prSet/>
      <dgm:spPr/>
      <dgm:t>
        <a:bodyPr/>
        <a:lstStyle/>
        <a:p>
          <a:endParaRPr lang="en-US"/>
        </a:p>
      </dgm:t>
    </dgm:pt>
    <dgm:pt modelId="{9CEA3B43-BDC2-465C-82CA-43EC662C87AC}" cxnId="{DF06AD92-F50F-4116-96E4-FE20693E5D99}" type="sibTrans">
      <dgm:prSet/>
      <dgm:spPr/>
      <dgm:t>
        <a:bodyPr/>
        <a:lstStyle/>
        <a:p>
          <a:endParaRPr lang="en-US"/>
        </a:p>
      </dgm:t>
    </dgm:pt>
    <dgm:pt modelId="{53E97044-A24D-4278-BD7E-A5C4B636E61C}">
      <dgm:prSet/>
      <dgm:spPr/>
      <dgm:t>
        <a:bodyPr/>
        <a:lstStyle/>
        <a:p>
          <a:r>
            <a:rPr lang="en-US" dirty="0"/>
            <a:t>Number_project</a:t>
          </a:r>
        </a:p>
      </dgm:t>
    </dgm:pt>
    <dgm:pt modelId="{FAA96335-55EC-4CCC-A595-336593FD7CAA}" cxnId="{08CF692F-EDE2-4F9D-A85A-F22FCE95EA76}" type="parTrans">
      <dgm:prSet/>
      <dgm:spPr/>
      <dgm:t>
        <a:bodyPr/>
        <a:lstStyle/>
        <a:p>
          <a:endParaRPr lang="en-US"/>
        </a:p>
      </dgm:t>
    </dgm:pt>
    <dgm:pt modelId="{4B325AE3-A7EE-4075-9735-7A4D824D4DDB}" cxnId="{08CF692F-EDE2-4F9D-A85A-F22FCE95EA76}" type="sibTrans">
      <dgm:prSet/>
      <dgm:spPr/>
      <dgm:t>
        <a:bodyPr/>
        <a:lstStyle/>
        <a:p>
          <a:endParaRPr lang="en-US"/>
        </a:p>
      </dgm:t>
    </dgm:pt>
    <dgm:pt modelId="{7FD51A82-A82B-451A-99B3-18EDECC6FE7B}">
      <dgm:prSet/>
      <dgm:spPr/>
      <dgm:t>
        <a:bodyPr/>
        <a:lstStyle/>
        <a:p>
          <a:r>
            <a:rPr lang="en-US" dirty="0"/>
            <a:t>Average_monthly_hours</a:t>
          </a:r>
        </a:p>
      </dgm:t>
    </dgm:pt>
    <dgm:pt modelId="{07EFF14B-798B-4C65-A9A2-0373AA1810E6}" cxnId="{0C5641B1-2B60-4A85-AFDF-7EC12477F4AB}" type="parTrans">
      <dgm:prSet/>
      <dgm:spPr/>
      <dgm:t>
        <a:bodyPr/>
        <a:lstStyle/>
        <a:p>
          <a:endParaRPr lang="en-US"/>
        </a:p>
      </dgm:t>
    </dgm:pt>
    <dgm:pt modelId="{74342B6B-E2BD-40E5-875C-94D196E5FCFD}" cxnId="{0C5641B1-2B60-4A85-AFDF-7EC12477F4AB}" type="sibTrans">
      <dgm:prSet/>
      <dgm:spPr/>
      <dgm:t>
        <a:bodyPr/>
        <a:lstStyle/>
        <a:p>
          <a:endParaRPr lang="en-US"/>
        </a:p>
      </dgm:t>
    </dgm:pt>
    <dgm:pt modelId="{10DBFB96-75BC-47E2-AF68-F7A59F7D2ED2}">
      <dgm:prSet/>
      <dgm:spPr/>
      <dgm:t>
        <a:bodyPr/>
        <a:lstStyle/>
        <a:p>
          <a:r>
            <a:rPr lang="en-US" dirty="0"/>
            <a:t>Last_evaluation</a:t>
          </a:r>
        </a:p>
      </dgm:t>
    </dgm:pt>
    <dgm:pt modelId="{15586ACA-7AD3-4174-A2D4-A38394B6A501}" cxnId="{307DFFF1-50C0-4935-85C5-7F53336E8993}" type="parTrans">
      <dgm:prSet/>
      <dgm:spPr/>
      <dgm:t>
        <a:bodyPr/>
        <a:lstStyle/>
        <a:p>
          <a:endParaRPr lang="en-US"/>
        </a:p>
      </dgm:t>
    </dgm:pt>
    <dgm:pt modelId="{D7E0E2EB-6ED2-420F-83A4-137F478D2C5A}" cxnId="{307DFFF1-50C0-4935-85C5-7F53336E8993}" type="sibTrans">
      <dgm:prSet/>
      <dgm:spPr/>
      <dgm:t>
        <a:bodyPr/>
        <a:lstStyle/>
        <a:p>
          <a:endParaRPr lang="en-US"/>
        </a:p>
      </dgm:t>
    </dgm:pt>
    <dgm:pt modelId="{28B6A6AC-425C-4CC8-A23E-C0AD46E124D9}" type="pres">
      <dgm:prSet presAssocID="{5C1D3C02-CBA9-46A4-9BDD-986CAB44DA2A}" presName="Name0" presStyleCnt="0">
        <dgm:presLayoutVars>
          <dgm:dir/>
          <dgm:animLvl val="lvl"/>
          <dgm:resizeHandles val="exact"/>
        </dgm:presLayoutVars>
      </dgm:prSet>
      <dgm:spPr/>
    </dgm:pt>
    <dgm:pt modelId="{45EB7785-9ECC-4A46-9BF2-27EB43579A72}" type="pres">
      <dgm:prSet presAssocID="{E25D5BCB-5DEF-4AE6-BE71-57286547A110}" presName="composite" presStyleCnt="0"/>
      <dgm:spPr/>
    </dgm:pt>
    <dgm:pt modelId="{BDD93CE6-1E02-436C-90C5-32C83E550997}" type="pres">
      <dgm:prSet presAssocID="{E25D5BCB-5DEF-4AE6-BE71-57286547A110}" presName="parTx" presStyleLbl="alignNode1" presStyleIdx="0" presStyleCnt="1" custLinFactNeighborX="-222" custLinFactNeighborY="-26535">
        <dgm:presLayoutVars>
          <dgm:chMax val="0"/>
          <dgm:chPref val="0"/>
          <dgm:bulletEnabled val="1"/>
        </dgm:presLayoutVars>
      </dgm:prSet>
      <dgm:spPr/>
    </dgm:pt>
    <dgm:pt modelId="{6CC7CBA8-BB5E-4727-8244-56AB1AB1AC2C}" type="pres">
      <dgm:prSet presAssocID="{E25D5BCB-5DEF-4AE6-BE71-57286547A110}" presName="desTx" presStyleLbl="alignAccFollowNode1" presStyleIdx="0" presStyleCnt="1" custScaleY="114636">
        <dgm:presLayoutVars>
          <dgm:bulletEnabled val="1"/>
        </dgm:presLayoutVars>
      </dgm:prSet>
      <dgm:spPr/>
    </dgm:pt>
  </dgm:ptLst>
  <dgm:cxnLst>
    <dgm:cxn modelId="{12FB0112-C7E3-4302-B061-F3C12CCDAD8B}" type="presOf" srcId="{3D4D3AF4-EF3F-4324-BFF1-AD8C90AB85CB}" destId="{6CC7CBA8-BB5E-4727-8244-56AB1AB1AC2C}" srcOrd="0" destOrd="1" presId="urn:microsoft.com/office/officeart/2005/8/layout/hList1"/>
    <dgm:cxn modelId="{EF814F13-04A3-45AA-9A50-7261BF3E838A}" type="presOf" srcId="{E25D5BCB-5DEF-4AE6-BE71-57286547A110}" destId="{BDD93CE6-1E02-436C-90C5-32C83E550997}" srcOrd="0" destOrd="0" presId="urn:microsoft.com/office/officeart/2005/8/layout/hList1"/>
    <dgm:cxn modelId="{FF332727-55D6-456A-9293-0C4F33B71C61}" type="presOf" srcId="{53E97044-A24D-4278-BD7E-A5C4B636E61C}" destId="{6CC7CBA8-BB5E-4727-8244-56AB1AB1AC2C}" srcOrd="0" destOrd="2" presId="urn:microsoft.com/office/officeart/2005/8/layout/hList1"/>
    <dgm:cxn modelId="{08CF692F-EDE2-4F9D-A85A-F22FCE95EA76}" srcId="{E25D5BCB-5DEF-4AE6-BE71-57286547A110}" destId="{53E97044-A24D-4278-BD7E-A5C4B636E61C}" srcOrd="2" destOrd="0" parTransId="{FAA96335-55EC-4CCC-A595-336593FD7CAA}" sibTransId="{4B325AE3-A7EE-4075-9735-7A4D824D4DDB}"/>
    <dgm:cxn modelId="{C2168D3D-6A8B-4727-BB93-AA229FA005BD}" srcId="{5C1D3C02-CBA9-46A4-9BDD-986CAB44DA2A}" destId="{E25D5BCB-5DEF-4AE6-BE71-57286547A110}" srcOrd="0" destOrd="0" parTransId="{D22B6AC4-D6A1-4F07-B8B5-45D7C21BBC7C}" sibTransId="{CC07EA58-2B19-4207-8844-0936C62432BF}"/>
    <dgm:cxn modelId="{B10F1648-6B43-45CF-8BE9-4B9A74F2D481}" srcId="{E25D5BCB-5DEF-4AE6-BE71-57286547A110}" destId="{4D9750E2-920B-49EE-8329-4606F061A70E}" srcOrd="0" destOrd="0" parTransId="{1DBA6A78-6948-4B8C-A3B5-B9500BAB6A52}" sibTransId="{9CCA516D-83B0-4F02-B5B5-7DA33B91E20D}"/>
    <dgm:cxn modelId="{DF06AD92-F50F-4116-96E4-FE20693E5D99}" srcId="{E25D5BCB-5DEF-4AE6-BE71-57286547A110}" destId="{3D4D3AF4-EF3F-4324-BFF1-AD8C90AB85CB}" srcOrd="1" destOrd="0" parTransId="{74422C5A-5D59-4D13-9F1C-06E0245C11C8}" sibTransId="{9CEA3B43-BDC2-465C-82CA-43EC662C87AC}"/>
    <dgm:cxn modelId="{1EB9CAAA-4848-4A19-ADDD-1BD1C2E4CD9B}" type="presOf" srcId="{4D9750E2-920B-49EE-8329-4606F061A70E}" destId="{6CC7CBA8-BB5E-4727-8244-56AB1AB1AC2C}" srcOrd="0" destOrd="0" presId="urn:microsoft.com/office/officeart/2005/8/layout/hList1"/>
    <dgm:cxn modelId="{0C5641B1-2B60-4A85-AFDF-7EC12477F4AB}" srcId="{E25D5BCB-5DEF-4AE6-BE71-57286547A110}" destId="{7FD51A82-A82B-451A-99B3-18EDECC6FE7B}" srcOrd="3" destOrd="0" parTransId="{07EFF14B-798B-4C65-A9A2-0373AA1810E6}" sibTransId="{74342B6B-E2BD-40E5-875C-94D196E5FCFD}"/>
    <dgm:cxn modelId="{F45A4CB5-CB8D-4300-8C58-F20C962AD762}" type="presOf" srcId="{10DBFB96-75BC-47E2-AF68-F7A59F7D2ED2}" destId="{6CC7CBA8-BB5E-4727-8244-56AB1AB1AC2C}" srcOrd="0" destOrd="4" presId="urn:microsoft.com/office/officeart/2005/8/layout/hList1"/>
    <dgm:cxn modelId="{0363E9B9-0FDE-47F1-AB95-C44C75A2B8EA}" type="presOf" srcId="{7FD51A82-A82B-451A-99B3-18EDECC6FE7B}" destId="{6CC7CBA8-BB5E-4727-8244-56AB1AB1AC2C}" srcOrd="0" destOrd="3" presId="urn:microsoft.com/office/officeart/2005/8/layout/hList1"/>
    <dgm:cxn modelId="{447908BD-3A4F-4F4E-A64D-1366E672C49E}" type="presOf" srcId="{5C1D3C02-CBA9-46A4-9BDD-986CAB44DA2A}" destId="{28B6A6AC-425C-4CC8-A23E-C0AD46E124D9}" srcOrd="0" destOrd="0" presId="urn:microsoft.com/office/officeart/2005/8/layout/hList1"/>
    <dgm:cxn modelId="{307DFFF1-50C0-4935-85C5-7F53336E8993}" srcId="{E25D5BCB-5DEF-4AE6-BE71-57286547A110}" destId="{10DBFB96-75BC-47E2-AF68-F7A59F7D2ED2}" srcOrd="4" destOrd="0" parTransId="{15586ACA-7AD3-4174-A2D4-A38394B6A501}" sibTransId="{D7E0E2EB-6ED2-420F-83A4-137F478D2C5A}"/>
    <dgm:cxn modelId="{88DEC721-8837-4C60-A0EC-616604B7FC68}" type="presParOf" srcId="{28B6A6AC-425C-4CC8-A23E-C0AD46E124D9}" destId="{45EB7785-9ECC-4A46-9BF2-27EB43579A72}" srcOrd="0" destOrd="0" presId="urn:microsoft.com/office/officeart/2005/8/layout/hList1"/>
    <dgm:cxn modelId="{7F74AAB5-B4E4-40E2-95B9-5D62C8CB837E}" type="presParOf" srcId="{45EB7785-9ECC-4A46-9BF2-27EB43579A72}" destId="{BDD93CE6-1E02-436C-90C5-32C83E550997}" srcOrd="0" destOrd="0" presId="urn:microsoft.com/office/officeart/2005/8/layout/hList1"/>
    <dgm:cxn modelId="{6FEC8301-4B53-432B-BDBF-5AC233AA1C54}" type="presParOf" srcId="{45EB7785-9ECC-4A46-9BF2-27EB43579A72}" destId="{6CC7CBA8-BB5E-4727-8244-56AB1AB1AC2C}"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517AD4A6-D0CE-4768-BF57-20CFFA7988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7B22FEE-0278-42B2-966A-91FDEFCB010A}">
      <dgm:prSet phldr="0" custT="0"/>
      <dgm:spPr/>
      <dgm:t>
        <a:bodyPr vert="horz" wrap="square"/>
        <a:lstStyle>
          <a:lvl1pPr algn="l">
            <a:defRPr sz="30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a:lnSpc>
              <a:spcPct val="100000"/>
            </a:lnSpc>
            <a:spcBef>
              <a:spcPct val="0"/>
            </a:spcBef>
            <a:spcAft>
              <a:spcPct val="35000"/>
            </a:spcAft>
          </a:pPr>
          <a:r>
            <a:rPr lang="en-US" dirty="0"/>
            <a:t>It is </a:t>
          </a:r>
          <a:r>
            <a:rPr lang="en-US" b="1" u="sng" dirty="0"/>
            <a:t>not easy to predict</a:t>
          </a:r>
          <a:r>
            <a:rPr lang="en-US" dirty="0"/>
            <a:t> the satisfaction level of an employee with the given data.</a:t>
          </a:r>
          <a:r>
            <a:rPr/>
            <a:t/>
          </a:r>
          <a:endParaRPr/>
        </a:p>
      </dgm:t>
    </dgm:pt>
    <dgm:pt modelId="{1F618425-7CD6-418D-BD74-A8C1D30C0605}" cxnId="{6F171C1D-EE41-4949-B585-50EF3E922CC4}" type="parTrans">
      <dgm:prSet/>
      <dgm:spPr/>
      <dgm:t>
        <a:bodyPr/>
        <a:lstStyle/>
        <a:p>
          <a:endParaRPr lang="en-US"/>
        </a:p>
      </dgm:t>
    </dgm:pt>
    <dgm:pt modelId="{94E6CF7B-AB60-4827-9DB5-500FA9392ED4}" cxnId="{6F171C1D-EE41-4949-B585-50EF3E922CC4}" type="sibTrans">
      <dgm:prSet/>
      <dgm:spPr/>
      <dgm:t>
        <a:bodyPr/>
        <a:lstStyle/>
        <a:p>
          <a:endParaRPr lang="en-US"/>
        </a:p>
      </dgm:t>
    </dgm:pt>
    <dgm:pt modelId="{CF801F02-3AFB-4D3B-8944-EF236EF68879}">
      <dgm:prSet phldr="0" custT="1"/>
      <dgm:spPr/>
      <dgm:t>
        <a:bodyPr vert="horz" wrap="square"/>
        <a:lstStyle>
          <a:lvl1pPr algn="l">
            <a:defRPr sz="30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algn="ctr">
            <a:lnSpc>
              <a:spcPct val="100000"/>
            </a:lnSpc>
            <a:spcBef>
              <a:spcPct val="0"/>
            </a:spcBef>
            <a:spcAft>
              <a:spcPts val="0"/>
            </a:spcAft>
          </a:pPr>
          <a:r>
            <a:rPr lang="en-US" sz="3000" b="1" dirty="0">
              <a:solidFill>
                <a:schemeClr val="bg2">
                  <a:lumMod val="10000"/>
                </a:schemeClr>
              </a:solidFill>
              <a:highlight>
                <a:srgbClr val="00FFFF"/>
              </a:highlight>
            </a:rPr>
            <a:t>More Attributes needed </a:t>
          </a:r>
          <a:endParaRPr lang="en-US" sz="3000" b="1" dirty="0">
            <a:solidFill>
              <a:schemeClr val="bg2">
                <a:lumMod val="10000"/>
              </a:schemeClr>
            </a:solidFill>
            <a:highlight>
              <a:srgbClr val="00FFFF"/>
            </a:highlight>
          </a:endParaRPr>
        </a:p>
        <a:p>
          <a:pPr algn="r">
            <a:lnSpc>
              <a:spcPct val="100000"/>
            </a:lnSpc>
            <a:spcBef>
              <a:spcPct val="0"/>
            </a:spcBef>
            <a:spcAft>
              <a:spcPts val="0"/>
            </a:spcAft>
          </a:pPr>
          <a:r>
            <a:rPr lang="en-US" sz="1800" dirty="0"/>
            <a:t>Total experience</a:t>
          </a:r>
          <a:endParaRPr lang="en-US" sz="1800" dirty="0"/>
        </a:p>
        <a:p>
          <a:pPr algn="l">
            <a:lnSpc>
              <a:spcPct val="100000"/>
            </a:lnSpc>
            <a:spcBef>
              <a:spcPct val="0"/>
            </a:spcBef>
            <a:spcAft>
              <a:spcPts val="0"/>
            </a:spcAft>
          </a:pPr>
          <a:r>
            <a:rPr lang="en-US" sz="1800" dirty="0"/>
            <a:t>Age</a:t>
          </a:r>
          <a:endParaRPr lang="en-US" sz="1800" dirty="0"/>
        </a:p>
        <a:p>
          <a:pPr algn="r">
            <a:lnSpc>
              <a:spcPct val="100000"/>
            </a:lnSpc>
            <a:spcBef>
              <a:spcPct val="0"/>
            </a:spcBef>
            <a:spcAft>
              <a:spcPts val="0"/>
            </a:spcAft>
          </a:pPr>
          <a:r>
            <a:rPr lang="en-US" sz="1800" dirty="0"/>
            <a:t>Marital status</a:t>
          </a:r>
          <a:endParaRPr lang="en-US" sz="1800" dirty="0"/>
        </a:p>
        <a:p>
          <a:pPr algn="l">
            <a:lnSpc>
              <a:spcPct val="100000"/>
            </a:lnSpc>
            <a:spcBef>
              <a:spcPct val="0"/>
            </a:spcBef>
            <a:spcAft>
              <a:spcPts val="0"/>
            </a:spcAft>
          </a:pPr>
          <a:r>
            <a:rPr lang="en-US" sz="1800" dirty="0"/>
            <a:t>Education level</a:t>
          </a:r>
          <a:endParaRPr lang="en-US" sz="1800" dirty="0"/>
        </a:p>
        <a:p>
          <a:pPr algn="r">
            <a:lnSpc>
              <a:spcPct val="100000"/>
            </a:lnSpc>
            <a:spcBef>
              <a:spcPct val="0"/>
            </a:spcBef>
            <a:spcAft>
              <a:spcPts val="0"/>
            </a:spcAft>
          </a:pPr>
          <a:r>
            <a:rPr lang="en-US" sz="1800" dirty="0"/>
            <a:t>Gender</a:t>
          </a:r>
          <a:endParaRPr lang="en-US" sz="1800" dirty="0"/>
        </a:p>
        <a:p>
          <a:pPr algn="l">
            <a:lnSpc>
              <a:spcPct val="100000"/>
            </a:lnSpc>
            <a:spcBef>
              <a:spcPct val="0"/>
            </a:spcBef>
            <a:spcAft>
              <a:spcPts val="0"/>
            </a:spcAft>
          </a:pPr>
          <a:r>
            <a:rPr lang="en-US" sz="1800" dirty="0"/>
            <a:t>Past salary hike percentage</a:t>
          </a:r>
          <a:endParaRPr lang="en-US" sz="1800" dirty="0"/>
        </a:p>
        <a:p>
          <a:pPr algn="r">
            <a:lnSpc>
              <a:spcPct val="100000"/>
            </a:lnSpc>
            <a:spcBef>
              <a:spcPct val="0"/>
            </a:spcBef>
            <a:spcAft>
              <a:spcPts val="0"/>
            </a:spcAft>
          </a:pPr>
          <a:r>
            <a:rPr lang="en-US" sz="1800" dirty="0"/>
            <a:t>Commute time</a:t>
          </a:r>
          <a:r>
            <a:rPr lang="en-US" sz="1600" dirty="0"/>
            <a:t> </a:t>
          </a:r>
          <a:r>
            <a:rPr sz="3000"/>
            <a:t/>
          </a:r>
          <a:endParaRPr sz="3000"/>
        </a:p>
      </dgm:t>
    </dgm:pt>
    <dgm:pt modelId="{41E7ED33-5629-4CB8-B6B8-B533BFD6143E}" cxnId="{29B5AF6B-0112-48E3-8E19-E24044DA2C97}" type="parTrans">
      <dgm:prSet/>
      <dgm:spPr/>
      <dgm:t>
        <a:bodyPr/>
        <a:lstStyle/>
        <a:p>
          <a:endParaRPr lang="en-US"/>
        </a:p>
      </dgm:t>
    </dgm:pt>
    <dgm:pt modelId="{BB0B7B06-BC6E-48E1-A5BC-0C7914AB0429}" cxnId="{29B5AF6B-0112-48E3-8E19-E24044DA2C97}" type="sibTrans">
      <dgm:prSet/>
      <dgm:spPr/>
      <dgm:t>
        <a:bodyPr/>
        <a:lstStyle/>
        <a:p>
          <a:endParaRPr lang="en-US"/>
        </a:p>
      </dgm:t>
    </dgm:pt>
    <dgm:pt modelId="{23B7C5CE-B1FD-4FB3-8616-527D712487A8}" type="pres">
      <dgm:prSet presAssocID="{517AD4A6-D0CE-4768-BF57-20CFFA79885E}" presName="linear" presStyleCnt="0">
        <dgm:presLayoutVars>
          <dgm:animLvl val="lvl"/>
          <dgm:resizeHandles val="exact"/>
        </dgm:presLayoutVars>
      </dgm:prSet>
      <dgm:spPr/>
    </dgm:pt>
    <dgm:pt modelId="{C6B4F114-5FD2-4337-928F-CCD2C5A8ACF7}" type="pres">
      <dgm:prSet presAssocID="{B7B22FEE-0278-42B2-966A-91FDEFCB010A}" presName="parentText" presStyleLbl="node1" presStyleIdx="0" presStyleCnt="2" custScaleY="52225" custLinFactY="-101445" custLinFactNeighborY="-200000">
        <dgm:presLayoutVars>
          <dgm:chMax val="0"/>
          <dgm:bulletEnabled val="1"/>
        </dgm:presLayoutVars>
      </dgm:prSet>
      <dgm:spPr/>
    </dgm:pt>
    <dgm:pt modelId="{1571D550-9465-4863-8111-72B12AE8C826}" type="pres">
      <dgm:prSet presAssocID="{94E6CF7B-AB60-4827-9DB5-500FA9392ED4}" presName="spacer" presStyleCnt="0"/>
      <dgm:spPr/>
    </dgm:pt>
    <dgm:pt modelId="{2D155F5A-649C-448D-BC04-113A59BDE8B1}" type="pres">
      <dgm:prSet presAssocID="{CF801F02-3AFB-4D3B-8944-EF236EF68879}" presName="parentText" presStyleLbl="node1" presStyleIdx="1" presStyleCnt="2" custScaleY="77592">
        <dgm:presLayoutVars>
          <dgm:chMax val="0"/>
          <dgm:bulletEnabled val="1"/>
        </dgm:presLayoutVars>
      </dgm:prSet>
      <dgm:spPr/>
    </dgm:pt>
  </dgm:ptLst>
  <dgm:cxnLst>
    <dgm:cxn modelId="{6F171C1D-EE41-4949-B585-50EF3E922CC4}" srcId="{517AD4A6-D0CE-4768-BF57-20CFFA79885E}" destId="{B7B22FEE-0278-42B2-966A-91FDEFCB010A}" srcOrd="0" destOrd="0" parTransId="{1F618425-7CD6-418D-BD74-A8C1D30C0605}" sibTransId="{94E6CF7B-AB60-4827-9DB5-500FA9392ED4}"/>
    <dgm:cxn modelId="{29B5AF6B-0112-48E3-8E19-E24044DA2C97}" srcId="{517AD4A6-D0CE-4768-BF57-20CFFA79885E}" destId="{CF801F02-3AFB-4D3B-8944-EF236EF68879}" srcOrd="1" destOrd="0" parTransId="{41E7ED33-5629-4CB8-B6B8-B533BFD6143E}" sibTransId="{BB0B7B06-BC6E-48E1-A5BC-0C7914AB0429}"/>
    <dgm:cxn modelId="{6125DD85-B94A-43B1-9293-51A52411942D}" type="presOf" srcId="{517AD4A6-D0CE-4768-BF57-20CFFA79885E}" destId="{23B7C5CE-B1FD-4FB3-8616-527D712487A8}" srcOrd="0" destOrd="0" presId="urn:microsoft.com/office/officeart/2005/8/layout/vList2"/>
    <dgm:cxn modelId="{AEC042DA-8DFA-43E7-80EC-3311AA63BA12}" type="presParOf" srcId="{23B7C5CE-B1FD-4FB3-8616-527D712487A8}" destId="{C6B4F114-5FD2-4337-928F-CCD2C5A8ACF7}" srcOrd="0" destOrd="0" presId="urn:microsoft.com/office/officeart/2005/8/layout/vList2"/>
    <dgm:cxn modelId="{1F401D5F-E5DE-4069-B492-13302BEBED9B}" type="presOf" srcId="{B7B22FEE-0278-42B2-966A-91FDEFCB010A}" destId="{C6B4F114-5FD2-4337-928F-CCD2C5A8ACF7}" srcOrd="0" destOrd="0" presId="urn:microsoft.com/office/officeart/2005/8/layout/vList2"/>
    <dgm:cxn modelId="{25C35B73-B79C-4518-977F-8E81D38AD8B8}" type="presParOf" srcId="{23B7C5CE-B1FD-4FB3-8616-527D712487A8}" destId="{1571D550-9465-4863-8111-72B12AE8C826}" srcOrd="1" destOrd="0" presId="urn:microsoft.com/office/officeart/2005/8/layout/vList2"/>
    <dgm:cxn modelId="{20186310-B539-4E38-81F3-6A239AA23F8E}" type="presParOf" srcId="{23B7C5CE-B1FD-4FB3-8616-527D712487A8}" destId="{2D155F5A-649C-448D-BC04-113A59BDE8B1}" srcOrd="2" destOrd="0" presId="urn:microsoft.com/office/officeart/2005/8/layout/vList2"/>
    <dgm:cxn modelId="{CDCB9ABA-2FE0-4A7F-9561-6B84A8A2F7BA}" type="presOf" srcId="{CF801F02-3AFB-4D3B-8944-EF236EF68879}" destId="{2D155F5A-649C-448D-BC04-113A59BDE8B1}"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60DA40BD-B67F-4188-98E3-FF79F97925EF}" type="doc">
      <dgm:prSet loTypeId="urn:diagrams.loki3.com/TabbedArc+Icon#1" loCatId="officeonline" qsTypeId="urn:microsoft.com/office/officeart/2005/8/quickstyle/simple1#1" qsCatId="simple" csTypeId="urn:microsoft.com/office/officeart/2005/8/colors/accent1_2#6" csCatId="accent1"/>
      <dgm:spPr/>
      <dgm:t>
        <a:bodyPr/>
        <a:lstStyle/>
        <a:p>
          <a:endParaRPr lang="en-US"/>
        </a:p>
      </dgm:t>
    </dgm:pt>
    <dgm:pt modelId="{954E6DB7-2C14-4865-A8C8-C88F8708D7A6}">
      <dgm:prSet/>
      <dgm:spPr/>
      <dgm:t>
        <a:bodyPr/>
        <a:lstStyle/>
        <a:p>
          <a:r>
            <a:rPr lang="en-US" dirty="0"/>
            <a:t>EDA</a:t>
          </a:r>
        </a:p>
      </dgm:t>
    </dgm:pt>
    <dgm:pt modelId="{3278A33A-E836-42CA-B85A-51B07D12971B}" cxnId="{C5563D0A-3318-471D-AE37-CD5A4246C1EE}" type="parTrans">
      <dgm:prSet/>
      <dgm:spPr/>
      <dgm:t>
        <a:bodyPr/>
        <a:lstStyle/>
        <a:p>
          <a:endParaRPr lang="en-US"/>
        </a:p>
      </dgm:t>
    </dgm:pt>
    <dgm:pt modelId="{75B192E7-01DD-4A0C-B166-6A64AD7EE4E0}" cxnId="{C5563D0A-3318-471D-AE37-CD5A4246C1EE}" type="sibTrans">
      <dgm:prSet/>
      <dgm:spPr/>
      <dgm:t>
        <a:bodyPr/>
        <a:lstStyle/>
        <a:p>
          <a:endParaRPr lang="en-US"/>
        </a:p>
      </dgm:t>
    </dgm:pt>
    <dgm:pt modelId="{3FFDB2B0-C9B2-45C8-8E84-F134F8F94224}">
      <dgm:prSet/>
      <dgm:spPr/>
      <dgm:t>
        <a:bodyPr/>
        <a:lstStyle/>
        <a:p>
          <a:r>
            <a:rPr lang="en-US" dirty="0"/>
            <a:t>Decision Tree</a:t>
          </a:r>
        </a:p>
      </dgm:t>
    </dgm:pt>
    <dgm:pt modelId="{BB6AC4B7-CA99-4238-8402-C84A5FB08ED9}" cxnId="{E85A1C47-5486-4DD9-A459-CFC6B17D1D2E}" type="parTrans">
      <dgm:prSet/>
      <dgm:spPr/>
      <dgm:t>
        <a:bodyPr/>
        <a:lstStyle/>
        <a:p>
          <a:endParaRPr lang="en-US"/>
        </a:p>
      </dgm:t>
    </dgm:pt>
    <dgm:pt modelId="{CA270656-164F-4AF7-8362-73110A0DEDC6}" cxnId="{E85A1C47-5486-4DD9-A459-CFC6B17D1D2E}" type="sibTrans">
      <dgm:prSet/>
      <dgm:spPr/>
      <dgm:t>
        <a:bodyPr/>
        <a:lstStyle/>
        <a:p>
          <a:endParaRPr lang="en-US"/>
        </a:p>
      </dgm:t>
    </dgm:pt>
    <dgm:pt modelId="{B927A183-5CD4-420B-9014-FE30655A229A}">
      <dgm:prSet/>
      <dgm:spPr/>
      <dgm:t>
        <a:bodyPr/>
        <a:lstStyle/>
        <a:p>
          <a:r>
            <a:rPr lang="en-US" dirty="0"/>
            <a:t>Random Forest</a:t>
          </a:r>
        </a:p>
      </dgm:t>
    </dgm:pt>
    <dgm:pt modelId="{E35E5526-1653-4A83-AD1C-E86925A0506B}" cxnId="{B6F9AF48-5BC7-4A43-A6CA-518872299F01}" type="parTrans">
      <dgm:prSet/>
      <dgm:spPr/>
      <dgm:t>
        <a:bodyPr/>
        <a:lstStyle/>
        <a:p>
          <a:endParaRPr lang="en-US"/>
        </a:p>
      </dgm:t>
    </dgm:pt>
    <dgm:pt modelId="{FF4B99DE-0C4E-42A8-B5BB-2828145E773F}" cxnId="{B6F9AF48-5BC7-4A43-A6CA-518872299F01}" type="sibTrans">
      <dgm:prSet/>
      <dgm:spPr/>
      <dgm:t>
        <a:bodyPr/>
        <a:lstStyle/>
        <a:p>
          <a:endParaRPr lang="en-US"/>
        </a:p>
      </dgm:t>
    </dgm:pt>
    <dgm:pt modelId="{FD5D16B2-78AE-4988-8E56-7B0113530E9C}">
      <dgm:prSet/>
      <dgm:spPr/>
      <dgm:t>
        <a:bodyPr/>
        <a:lstStyle/>
        <a:p>
          <a:r>
            <a:rPr lang="en-US" dirty="0"/>
            <a:t>PCA</a:t>
          </a:r>
        </a:p>
      </dgm:t>
    </dgm:pt>
    <dgm:pt modelId="{B40E7FE0-0740-45CB-ADFC-598CFA7C9DE4}" cxnId="{5170045F-1486-4F49-9104-46BAF9006EBA}" type="parTrans">
      <dgm:prSet/>
      <dgm:spPr/>
      <dgm:t>
        <a:bodyPr/>
        <a:lstStyle/>
        <a:p>
          <a:endParaRPr lang="en-US"/>
        </a:p>
      </dgm:t>
    </dgm:pt>
    <dgm:pt modelId="{0D8AB4F1-7B02-473B-AAF8-EB37D8097F15}" cxnId="{5170045F-1486-4F49-9104-46BAF9006EBA}" type="sibTrans">
      <dgm:prSet/>
      <dgm:spPr/>
      <dgm:t>
        <a:bodyPr/>
        <a:lstStyle/>
        <a:p>
          <a:endParaRPr lang="en-US"/>
        </a:p>
      </dgm:t>
    </dgm:pt>
    <dgm:pt modelId="{43358DEC-03FE-47B3-A087-03DECEFE302A}" type="pres">
      <dgm:prSet presAssocID="{60DA40BD-B67F-4188-98E3-FF79F97925EF}" presName="Name0" presStyleCnt="0">
        <dgm:presLayoutVars>
          <dgm:dir/>
          <dgm:resizeHandles val="exact"/>
        </dgm:presLayoutVars>
      </dgm:prSet>
      <dgm:spPr/>
    </dgm:pt>
    <dgm:pt modelId="{E86A803C-F49F-43DC-8DBA-3A66DAF18251}" type="pres">
      <dgm:prSet presAssocID="{954E6DB7-2C14-4865-A8C8-C88F8708D7A6}" presName="twoplus" presStyleLbl="node1" presStyleIdx="0" presStyleCnt="4">
        <dgm:presLayoutVars>
          <dgm:bulletEnabled val="1"/>
        </dgm:presLayoutVars>
      </dgm:prSet>
      <dgm:spPr/>
    </dgm:pt>
    <dgm:pt modelId="{7FA11BAE-B3B1-44B6-85A3-774C3EFA45EC}" type="pres">
      <dgm:prSet presAssocID="{3FFDB2B0-C9B2-45C8-8E84-F134F8F94224}" presName="twoplus" presStyleLbl="node1" presStyleIdx="1" presStyleCnt="4">
        <dgm:presLayoutVars>
          <dgm:bulletEnabled val="1"/>
        </dgm:presLayoutVars>
      </dgm:prSet>
      <dgm:spPr/>
    </dgm:pt>
    <dgm:pt modelId="{9374A336-DE9D-4040-91D3-4DABA80D2F8E}" type="pres">
      <dgm:prSet presAssocID="{B927A183-5CD4-420B-9014-FE30655A229A}" presName="twoplus" presStyleLbl="node1" presStyleIdx="2" presStyleCnt="4">
        <dgm:presLayoutVars>
          <dgm:bulletEnabled val="1"/>
        </dgm:presLayoutVars>
      </dgm:prSet>
      <dgm:spPr/>
    </dgm:pt>
    <dgm:pt modelId="{8A83CDD9-4C1F-461E-8CF4-BFD30D6D578C}" type="pres">
      <dgm:prSet presAssocID="{FD5D16B2-78AE-4988-8E56-7B0113530E9C}" presName="twoplus" presStyleLbl="node1" presStyleIdx="3" presStyleCnt="4">
        <dgm:presLayoutVars>
          <dgm:bulletEnabled val="1"/>
        </dgm:presLayoutVars>
      </dgm:prSet>
      <dgm:spPr/>
    </dgm:pt>
  </dgm:ptLst>
  <dgm:cxnLst>
    <dgm:cxn modelId="{C5563D0A-3318-471D-AE37-CD5A4246C1EE}" srcId="{60DA40BD-B67F-4188-98E3-FF79F97925EF}" destId="{954E6DB7-2C14-4865-A8C8-C88F8708D7A6}" srcOrd="0" destOrd="0" parTransId="{3278A33A-E836-42CA-B85A-51B07D12971B}" sibTransId="{75B192E7-01DD-4A0C-B166-6A64AD7EE4E0}"/>
    <dgm:cxn modelId="{4D128611-9587-43CE-A6D1-F6E466277213}" type="presOf" srcId="{3FFDB2B0-C9B2-45C8-8E84-F134F8F94224}" destId="{7FA11BAE-B3B1-44B6-85A3-774C3EFA45EC}" srcOrd="0" destOrd="0" presId="urn:diagrams.loki3.com/TabbedArc+Icon#1"/>
    <dgm:cxn modelId="{5170045F-1486-4F49-9104-46BAF9006EBA}" srcId="{60DA40BD-B67F-4188-98E3-FF79F97925EF}" destId="{FD5D16B2-78AE-4988-8E56-7B0113530E9C}" srcOrd="3" destOrd="0" parTransId="{B40E7FE0-0740-45CB-ADFC-598CFA7C9DE4}" sibTransId="{0D8AB4F1-7B02-473B-AAF8-EB37D8097F15}"/>
    <dgm:cxn modelId="{E85A1C47-5486-4DD9-A459-CFC6B17D1D2E}" srcId="{60DA40BD-B67F-4188-98E3-FF79F97925EF}" destId="{3FFDB2B0-C9B2-45C8-8E84-F134F8F94224}" srcOrd="1" destOrd="0" parTransId="{BB6AC4B7-CA99-4238-8402-C84A5FB08ED9}" sibTransId="{CA270656-164F-4AF7-8362-73110A0DEDC6}"/>
    <dgm:cxn modelId="{B6F9AF48-5BC7-4A43-A6CA-518872299F01}" srcId="{60DA40BD-B67F-4188-98E3-FF79F97925EF}" destId="{B927A183-5CD4-420B-9014-FE30655A229A}" srcOrd="2" destOrd="0" parTransId="{E35E5526-1653-4A83-AD1C-E86925A0506B}" sibTransId="{FF4B99DE-0C4E-42A8-B5BB-2828145E773F}"/>
    <dgm:cxn modelId="{E614764B-2D1F-4A99-B47C-2ECB81F78198}" type="presOf" srcId="{954E6DB7-2C14-4865-A8C8-C88F8708D7A6}" destId="{E86A803C-F49F-43DC-8DBA-3A66DAF18251}" srcOrd="0" destOrd="0" presId="urn:diagrams.loki3.com/TabbedArc+Icon#1"/>
    <dgm:cxn modelId="{1C57B68D-D303-4E18-9BDB-64F4CE447310}" type="presOf" srcId="{FD5D16B2-78AE-4988-8E56-7B0113530E9C}" destId="{8A83CDD9-4C1F-461E-8CF4-BFD30D6D578C}" srcOrd="0" destOrd="0" presId="urn:diagrams.loki3.com/TabbedArc+Icon#1"/>
    <dgm:cxn modelId="{675344C8-354E-4D4D-AA71-7CAD91CAF061}" type="presOf" srcId="{60DA40BD-B67F-4188-98E3-FF79F97925EF}" destId="{43358DEC-03FE-47B3-A087-03DECEFE302A}" srcOrd="0" destOrd="0" presId="urn:diagrams.loki3.com/TabbedArc+Icon#1"/>
    <dgm:cxn modelId="{F3C820CE-5CD4-466E-9FAD-C13750EED352}" type="presOf" srcId="{B927A183-5CD4-420B-9014-FE30655A229A}" destId="{9374A336-DE9D-4040-91D3-4DABA80D2F8E}" srcOrd="0" destOrd="0" presId="urn:diagrams.loki3.com/TabbedArc+Icon#1"/>
    <dgm:cxn modelId="{0318F975-AD81-453A-B08C-B16EE6CAC7C9}" type="presParOf" srcId="{43358DEC-03FE-47B3-A087-03DECEFE302A}" destId="{E86A803C-F49F-43DC-8DBA-3A66DAF18251}" srcOrd="0" destOrd="0" presId="urn:diagrams.loki3.com/TabbedArc+Icon#1"/>
    <dgm:cxn modelId="{5E7A45D7-C300-4C00-B4AC-FB398E8CC674}" type="presParOf" srcId="{43358DEC-03FE-47B3-A087-03DECEFE302A}" destId="{7FA11BAE-B3B1-44B6-85A3-774C3EFA45EC}" srcOrd="1" destOrd="0" presId="urn:diagrams.loki3.com/TabbedArc+Icon#1"/>
    <dgm:cxn modelId="{3D0BB4EE-4E2A-4E42-B5A2-AA9B5812D7F6}" type="presParOf" srcId="{43358DEC-03FE-47B3-A087-03DECEFE302A}" destId="{9374A336-DE9D-4040-91D3-4DABA80D2F8E}" srcOrd="2" destOrd="0" presId="urn:diagrams.loki3.com/TabbedArc+Icon#1"/>
    <dgm:cxn modelId="{73CE05BB-6227-4B1E-B563-0C9B401DC541}" type="presParOf" srcId="{43358DEC-03FE-47B3-A087-03DECEFE302A}" destId="{8A83CDD9-4C1F-461E-8CF4-BFD30D6D578C}" srcOrd="3" destOrd="0" presId="urn:diagrams.loki3.com/TabbedArc+Ic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6068C167-2C01-4B0B-81C4-726248B418D0}" type="doc">
      <dgm:prSet loTypeId="urn:microsoft.com/office/officeart/2005/8/layout/radial4#2" loCatId="relationship" qsTypeId="urn:microsoft.com/office/officeart/2005/8/quickstyle/simple1#2" qsCatId="simple" csTypeId="urn:microsoft.com/office/officeart/2005/8/colors/accent1_2#2" csCatId="accent1" phldr="0"/>
      <dgm:spPr/>
      <dgm:t>
        <a:bodyPr/>
        <a:lstStyle/>
        <a:p>
          <a:endParaRPr lang="en-US"/>
        </a:p>
      </dgm:t>
    </dgm:pt>
    <dgm:pt modelId="{1D7F6E08-72A6-46CC-8870-C881D1493500}">
      <dgm:prSet phldrT="[Text]" phldr="0" custT="0"/>
      <dgm:spPr/>
      <dgm:t>
        <a:bodyPr vert="horz" wrap="square"/>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a:lnSpc>
              <a:spcPct val="100000"/>
            </a:lnSpc>
            <a:spcBef>
              <a:spcPct val="0"/>
            </a:spcBef>
            <a:spcAft>
              <a:spcPct val="35000"/>
            </a:spcAft>
          </a:pPr>
          <a:r>
            <a:rPr lang="en-IN" altLang="en-US" dirty="0"/>
            <a:t>Satisfaction Level</a:t>
          </a:r>
        </a:p>
      </dgm:t>
    </dgm:pt>
    <dgm:pt modelId="{59A2FE02-4165-4339-BF9A-AEAE1424E52B}" cxnId="{9293E613-1ADD-4432-9565-A3BAE9A98073}" type="parTrans">
      <dgm:prSet/>
      <dgm:spPr/>
      <dgm:t>
        <a:bodyPr/>
        <a:lstStyle/>
        <a:p>
          <a:endParaRPr lang="en-US"/>
        </a:p>
      </dgm:t>
    </dgm:pt>
    <dgm:pt modelId="{E44612D1-CAFE-4D30-B4AA-78C3474158AA}" cxnId="{9293E613-1ADD-4432-9565-A3BAE9A98073}" type="sibTrans">
      <dgm:prSet/>
      <dgm:spPr/>
      <dgm:t>
        <a:bodyPr/>
        <a:lstStyle/>
        <a:p>
          <a:endParaRPr lang="en-US"/>
        </a:p>
      </dgm:t>
    </dgm:pt>
    <dgm:pt modelId="{D15727BE-4BB4-41E2-BFCD-1CE00CE9A014}">
      <dgm:prSet phldrT="[Tex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IN" altLang="en-US" dirty="0"/>
            <a:t>Exploratory Data Analysis</a:t>
          </a:r>
        </a:p>
      </dgm:t>
    </dgm:pt>
    <dgm:pt modelId="{1F3BA15B-B772-426D-8549-F05D47B0B0FC}" cxnId="{68A94DAD-8506-40CC-8D83-CFCEE7F725F4}" type="parTrans">
      <dgm:prSet/>
      <dgm:spPr/>
      <dgm:t>
        <a:bodyPr/>
        <a:lstStyle/>
        <a:p>
          <a:endParaRPr lang="en-US"/>
        </a:p>
      </dgm:t>
    </dgm:pt>
    <dgm:pt modelId="{021F6AB3-21C2-4079-A40A-CA1B5C51BD93}" cxnId="{68A94DAD-8506-40CC-8D83-CFCEE7F725F4}" type="sibTrans">
      <dgm:prSet/>
      <dgm:spPr/>
      <dgm:t>
        <a:bodyPr/>
        <a:lstStyle/>
        <a:p>
          <a:endParaRPr lang="en-US"/>
        </a:p>
      </dgm:t>
    </dgm:pt>
    <dgm:pt modelId="{24DAAE02-02E7-4412-8074-A0C4CAA380D7}">
      <dgm:prSet phldrT="[Tex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IN" dirty="0"/>
            <a:t>Random Forest</a:t>
          </a:r>
        </a:p>
      </dgm:t>
    </dgm:pt>
    <dgm:pt modelId="{A85E77B5-A1A5-43C8-9868-413E99F101A0}" cxnId="{A6BA34BD-AD33-4934-A4A3-1E00368BD6B5}" type="parTrans">
      <dgm:prSet/>
      <dgm:spPr/>
      <dgm:t>
        <a:bodyPr/>
        <a:lstStyle/>
        <a:p>
          <a:endParaRPr lang="en-US"/>
        </a:p>
      </dgm:t>
    </dgm:pt>
    <dgm:pt modelId="{E253A3F8-AA58-4BB8-A0BD-0BB7ECC546C3}" cxnId="{A6BA34BD-AD33-4934-A4A3-1E00368BD6B5}" type="sibTrans">
      <dgm:prSet/>
      <dgm:spPr/>
      <dgm:t>
        <a:bodyPr/>
        <a:lstStyle/>
        <a:p>
          <a:endParaRPr lang="en-US"/>
        </a:p>
      </dgm:t>
    </dgm:pt>
    <dgm:pt modelId="{A5880797-7454-4E44-8518-F4D8354F0963}">
      <dgm:prSet phldrT="[Tex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IN" dirty="0"/>
            <a:t>Decision Tree</a:t>
          </a:r>
        </a:p>
      </dgm:t>
    </dgm:pt>
    <dgm:pt modelId="{96CD46E7-D239-40C7-B5C4-376FEEE43C15}" cxnId="{84FBB1C3-F172-4CCB-9155-924828F27ADB}" type="parTrans">
      <dgm:prSet/>
      <dgm:spPr/>
      <dgm:t>
        <a:bodyPr/>
        <a:lstStyle/>
        <a:p>
          <a:endParaRPr lang="en-US"/>
        </a:p>
      </dgm:t>
    </dgm:pt>
    <dgm:pt modelId="{0076998F-56E1-4A10-A709-E2811BD7C4FB}" cxnId="{84FBB1C3-F172-4CCB-9155-924828F27ADB}" type="sibTrans">
      <dgm:prSet/>
      <dgm:spPr/>
      <dgm:t>
        <a:bodyPr/>
        <a:lstStyle/>
        <a:p>
          <a:endParaRPr lang="en-US"/>
        </a:p>
      </dgm:t>
    </dgm:pt>
    <dgm:pt modelId="{CF42B0CB-CDDD-42A1-B3A1-FBB34F262C63}" type="pres">
      <dgm:prSet presAssocID="{6068C167-2C01-4B0B-81C4-726248B418D0}" presName="cycle" presStyleCnt="0">
        <dgm:presLayoutVars>
          <dgm:chMax val="1"/>
          <dgm:dir/>
          <dgm:animLvl val="ctr"/>
          <dgm:resizeHandles val="exact"/>
        </dgm:presLayoutVars>
      </dgm:prSet>
      <dgm:spPr/>
    </dgm:pt>
    <dgm:pt modelId="{B52502C2-594A-4A13-A5FF-5CD5841BD847}" type="pres">
      <dgm:prSet presAssocID="{1D7F6E08-72A6-46CC-8870-C881D1493500}" presName="centerShape" presStyleLbl="node0" presStyleIdx="0" presStyleCnt="1"/>
      <dgm:spPr/>
    </dgm:pt>
    <dgm:pt modelId="{B849A6F3-9933-4C36-AF65-6098308CBC3C}" type="pres">
      <dgm:prSet presAssocID="{1F3BA15B-B772-426D-8549-F05D47B0B0FC}" presName="parTrans" presStyleLbl="bgSibTrans2D1" presStyleIdx="0" presStyleCnt="3"/>
      <dgm:spPr/>
    </dgm:pt>
    <dgm:pt modelId="{B1756079-1332-4090-9A47-D2C0EDB7FB22}" type="pres">
      <dgm:prSet presAssocID="{D15727BE-4BB4-41E2-BFCD-1CE00CE9A014}" presName="node" presStyleLbl="node1" presStyleIdx="0" presStyleCnt="3">
        <dgm:presLayoutVars>
          <dgm:bulletEnabled val="1"/>
        </dgm:presLayoutVars>
      </dgm:prSet>
      <dgm:spPr/>
    </dgm:pt>
    <dgm:pt modelId="{8A478794-BDE0-4AD6-9479-89CDBFC37EB7}" type="pres">
      <dgm:prSet presAssocID="{A85E77B5-A1A5-43C8-9868-413E99F101A0}" presName="parTrans" presStyleLbl="bgSibTrans2D1" presStyleIdx="1" presStyleCnt="3"/>
      <dgm:spPr/>
    </dgm:pt>
    <dgm:pt modelId="{3868CDED-247C-4EE9-95A2-ED400A267946}" type="pres">
      <dgm:prSet presAssocID="{24DAAE02-02E7-4412-8074-A0C4CAA380D7}" presName="node" presStyleLbl="node1" presStyleIdx="1" presStyleCnt="3">
        <dgm:presLayoutVars>
          <dgm:bulletEnabled val="1"/>
        </dgm:presLayoutVars>
      </dgm:prSet>
      <dgm:spPr/>
    </dgm:pt>
    <dgm:pt modelId="{D0718308-59AC-43E6-A882-4828EE4494C2}" type="pres">
      <dgm:prSet presAssocID="{96CD46E7-D239-40C7-B5C4-376FEEE43C15}" presName="parTrans" presStyleLbl="bgSibTrans2D1" presStyleIdx="2" presStyleCnt="3"/>
      <dgm:spPr/>
    </dgm:pt>
    <dgm:pt modelId="{5E0D0BC9-3E91-4623-8C1A-C4A70EB3594B}" type="pres">
      <dgm:prSet presAssocID="{A5880797-7454-4E44-8518-F4D8354F0963}" presName="node" presStyleLbl="node1" presStyleIdx="2" presStyleCnt="3">
        <dgm:presLayoutVars>
          <dgm:bulletEnabled val="1"/>
        </dgm:presLayoutVars>
      </dgm:prSet>
      <dgm:spPr/>
    </dgm:pt>
  </dgm:ptLst>
  <dgm:cxnLst>
    <dgm:cxn modelId="{4455780C-D62A-41E1-8610-B173A47627EF}" type="presOf" srcId="{1F3BA15B-B772-426D-8549-F05D47B0B0FC}" destId="{B849A6F3-9933-4C36-AF65-6098308CBC3C}" srcOrd="0" destOrd="0" presId="urn:microsoft.com/office/officeart/2005/8/layout/radial4#2"/>
    <dgm:cxn modelId="{9293E613-1ADD-4432-9565-A3BAE9A98073}" srcId="{6068C167-2C01-4B0B-81C4-726248B418D0}" destId="{1D7F6E08-72A6-46CC-8870-C881D1493500}" srcOrd="0" destOrd="0" parTransId="{59A2FE02-4165-4339-BF9A-AEAE1424E52B}" sibTransId="{E44612D1-CAFE-4D30-B4AA-78C3474158AA}"/>
    <dgm:cxn modelId="{EFC5EC26-A0FD-4AD4-B2E3-8D66D4817C04}" type="presOf" srcId="{A85E77B5-A1A5-43C8-9868-413E99F101A0}" destId="{8A478794-BDE0-4AD6-9479-89CDBFC37EB7}" srcOrd="0" destOrd="0" presId="urn:microsoft.com/office/officeart/2005/8/layout/radial4#2"/>
    <dgm:cxn modelId="{F12AEB2C-5935-4212-B856-DD3C789AA9F9}" type="presOf" srcId="{1D7F6E08-72A6-46CC-8870-C881D1493500}" destId="{B52502C2-594A-4A13-A5FF-5CD5841BD847}" srcOrd="0" destOrd="0" presId="urn:microsoft.com/office/officeart/2005/8/layout/radial4#2"/>
    <dgm:cxn modelId="{1955B62F-AABF-4188-8210-D8FECA26C005}" type="presOf" srcId="{D15727BE-4BB4-41E2-BFCD-1CE00CE9A014}" destId="{B1756079-1332-4090-9A47-D2C0EDB7FB22}" srcOrd="0" destOrd="0" presId="urn:microsoft.com/office/officeart/2005/8/layout/radial4#2"/>
    <dgm:cxn modelId="{276C1D47-8403-4307-8EA0-611514AED00F}" type="presOf" srcId="{96CD46E7-D239-40C7-B5C4-376FEEE43C15}" destId="{D0718308-59AC-43E6-A882-4828EE4494C2}" srcOrd="0" destOrd="0" presId="urn:microsoft.com/office/officeart/2005/8/layout/radial4#2"/>
    <dgm:cxn modelId="{3AA4E67D-B1F6-4465-99FF-C7BF91429168}" type="presOf" srcId="{A5880797-7454-4E44-8518-F4D8354F0963}" destId="{5E0D0BC9-3E91-4623-8C1A-C4A70EB3594B}" srcOrd="0" destOrd="0" presId="urn:microsoft.com/office/officeart/2005/8/layout/radial4#2"/>
    <dgm:cxn modelId="{68A94DAD-8506-40CC-8D83-CFCEE7F725F4}" srcId="{1D7F6E08-72A6-46CC-8870-C881D1493500}" destId="{D15727BE-4BB4-41E2-BFCD-1CE00CE9A014}" srcOrd="0" destOrd="0" parTransId="{1F3BA15B-B772-426D-8549-F05D47B0B0FC}" sibTransId="{021F6AB3-21C2-4079-A40A-CA1B5C51BD93}"/>
    <dgm:cxn modelId="{83BE85AD-D846-4A7E-9F30-0841C0A70220}" type="presOf" srcId="{6068C167-2C01-4B0B-81C4-726248B418D0}" destId="{CF42B0CB-CDDD-42A1-B3A1-FBB34F262C63}" srcOrd="0" destOrd="0" presId="urn:microsoft.com/office/officeart/2005/8/layout/radial4#2"/>
    <dgm:cxn modelId="{A6BA34BD-AD33-4934-A4A3-1E00368BD6B5}" srcId="{1D7F6E08-72A6-46CC-8870-C881D1493500}" destId="{24DAAE02-02E7-4412-8074-A0C4CAA380D7}" srcOrd="1" destOrd="0" parTransId="{A85E77B5-A1A5-43C8-9868-413E99F101A0}" sibTransId="{E253A3F8-AA58-4BB8-A0BD-0BB7ECC546C3}"/>
    <dgm:cxn modelId="{84FBB1C3-F172-4CCB-9155-924828F27ADB}" srcId="{1D7F6E08-72A6-46CC-8870-C881D1493500}" destId="{A5880797-7454-4E44-8518-F4D8354F0963}" srcOrd="2" destOrd="0" parTransId="{96CD46E7-D239-40C7-B5C4-376FEEE43C15}" sibTransId="{0076998F-56E1-4A10-A709-E2811BD7C4FB}"/>
    <dgm:cxn modelId="{9DFFABF7-F3EF-4549-A529-39EB65D0CFA5}" type="presOf" srcId="{24DAAE02-02E7-4412-8074-A0C4CAA380D7}" destId="{3868CDED-247C-4EE9-95A2-ED400A267946}" srcOrd="0" destOrd="0" presId="urn:microsoft.com/office/officeart/2005/8/layout/radial4#2"/>
    <dgm:cxn modelId="{086C1D7C-1BD4-4999-BB4C-CC46218CC92B}" type="presParOf" srcId="{CF42B0CB-CDDD-42A1-B3A1-FBB34F262C63}" destId="{B52502C2-594A-4A13-A5FF-5CD5841BD847}" srcOrd="0" destOrd="0" presId="urn:microsoft.com/office/officeart/2005/8/layout/radial4#2"/>
    <dgm:cxn modelId="{F4285829-2D05-4102-B31A-CF25996C3037}" type="presParOf" srcId="{CF42B0CB-CDDD-42A1-B3A1-FBB34F262C63}" destId="{B849A6F3-9933-4C36-AF65-6098308CBC3C}" srcOrd="1" destOrd="0" presId="urn:microsoft.com/office/officeart/2005/8/layout/radial4#2"/>
    <dgm:cxn modelId="{822818F7-9088-4345-8208-CF13A31D0D7E}" type="presParOf" srcId="{CF42B0CB-CDDD-42A1-B3A1-FBB34F262C63}" destId="{B1756079-1332-4090-9A47-D2C0EDB7FB22}" srcOrd="2" destOrd="0" presId="urn:microsoft.com/office/officeart/2005/8/layout/radial4#2"/>
    <dgm:cxn modelId="{5A0EE4A3-5310-4DDC-8D91-BC156310DAFD}" type="presParOf" srcId="{CF42B0CB-CDDD-42A1-B3A1-FBB34F262C63}" destId="{8A478794-BDE0-4AD6-9479-89CDBFC37EB7}" srcOrd="3" destOrd="0" presId="urn:microsoft.com/office/officeart/2005/8/layout/radial4#2"/>
    <dgm:cxn modelId="{DAADB31C-4666-454D-BAD4-CAA6187E24B6}" type="presParOf" srcId="{CF42B0CB-CDDD-42A1-B3A1-FBB34F262C63}" destId="{3868CDED-247C-4EE9-95A2-ED400A267946}" srcOrd="4" destOrd="0" presId="urn:microsoft.com/office/officeart/2005/8/layout/radial4#2"/>
    <dgm:cxn modelId="{FA68E716-B17C-4A65-A905-07A539BF9114}" type="presParOf" srcId="{CF42B0CB-CDDD-42A1-B3A1-FBB34F262C63}" destId="{D0718308-59AC-43E6-A882-4828EE4494C2}" srcOrd="5" destOrd="0" presId="urn:microsoft.com/office/officeart/2005/8/layout/radial4#2"/>
    <dgm:cxn modelId="{1E7A6B31-4CC0-4632-945A-129D3E871ECC}" type="presParOf" srcId="{CF42B0CB-CDDD-42A1-B3A1-FBB34F262C63}" destId="{5E0D0BC9-3E91-4623-8C1A-C4A70EB3594B}" srcOrd="6" destOrd="0" presId="urn:microsoft.com/office/officeart/2005/8/layout/radial4#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C5C78AC0-21CC-4ACE-9056-E2EBEEFFD708}" type="doc">
      <dgm:prSet loTypeId="urn:microsoft.com/office/officeart/2005/8/layout/vList5" loCatId="list" qsTypeId="urn:microsoft.com/office/officeart/2005/8/quickstyle/simple3#10" qsCatId="simple" csTypeId="urn:microsoft.com/office/officeart/2005/8/colors/accent1_2#12" csCatId="accent1" phldr="1"/>
      <dgm:spPr/>
      <dgm:t>
        <a:bodyPr/>
        <a:lstStyle/>
        <a:p>
          <a:endParaRPr lang="en-US"/>
        </a:p>
      </dgm:t>
    </dgm:pt>
    <dgm:pt modelId="{04D7DCBD-D134-4BAA-89A8-E9087233CB99}">
      <dgm:prSet phldr="0" custT="0">
        <dgm:style>
          <a:lnRef idx="3">
            <a:schemeClr val="lt1"/>
          </a:lnRef>
          <a:fillRef idx="1">
            <a:schemeClr val="accent2"/>
          </a:fillRef>
          <a:effectRef idx="1">
            <a:schemeClr val="accent2"/>
          </a:effectRef>
          <a:fontRef idx="minor">
            <a:schemeClr val="lt1"/>
          </a:fontRef>
        </dgm:style>
      </dgm:prSet>
      <dgm:spPr/>
      <dgm:t>
        <a:bodyPr vert="horz" wrap="square"/>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a:lnSpc>
              <a:spcPct val="100000"/>
            </a:lnSpc>
            <a:spcBef>
              <a:spcPct val="0"/>
            </a:spcBef>
            <a:spcAft>
              <a:spcPct val="35000"/>
            </a:spcAft>
          </a:pPr>
          <a:r>
            <a:rPr lang="en-IN" altLang="en-US" dirty="0"/>
            <a:t>Predictors of Job Satisfaction</a:t>
          </a:r>
          <a:r>
            <a:rPr lang="en-IN" altLang="en-US" dirty="0"/>
            <a:t/>
          </a:r>
          <a:endParaRPr lang="en-IN" altLang="en-US" dirty="0"/>
        </a:p>
      </dgm:t>
    </dgm:pt>
    <dgm:pt modelId="{730EA0BC-FA42-4D41-9B63-131BA1D92287}" cxnId="{9914293C-6468-4064-A166-408E3DECA521}" type="parTrans">
      <dgm:prSet/>
      <dgm:spPr/>
      <dgm:t>
        <a:bodyPr/>
        <a:lstStyle/>
        <a:p>
          <a:endParaRPr lang="en-US"/>
        </a:p>
      </dgm:t>
    </dgm:pt>
    <dgm:pt modelId="{3AD83B9E-D15E-41E3-81AF-B1AF151FE5D2}" cxnId="{9914293C-6468-4064-A166-408E3DECA521}" type="sibTrans">
      <dgm:prSet/>
      <dgm:spPr/>
      <dgm:t>
        <a:bodyPr/>
        <a:lstStyle/>
        <a:p>
          <a:endParaRPr lang="en-US"/>
        </a:p>
      </dgm:t>
    </dgm:pt>
    <dgm:pt modelId="{965F9614-A3B6-43A1-89B0-785D52397C52}">
      <dgm:prSet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pPr>
          <a:r>
            <a:rPr lang="en-IN" sz="1400" dirty="0"/>
            <a:t>No. of Projects</a:t>
          </a:r>
          <a:endParaRPr lang="en-IN" sz="1400" dirty="0"/>
        </a:p>
      </dgm:t>
    </dgm:pt>
    <dgm:pt modelId="{2409461B-02E0-4F6C-9755-8762D2400974}" cxnId="{0687E9D3-635C-4B53-95D3-2D2DB6431A42}" type="parTrans">
      <dgm:prSet/>
      <dgm:spPr/>
      <dgm:t>
        <a:bodyPr/>
        <a:lstStyle/>
        <a:p>
          <a:endParaRPr lang="en-US"/>
        </a:p>
      </dgm:t>
    </dgm:pt>
    <dgm:pt modelId="{B5644C44-18FE-4DDF-A9E7-42964661FBE3}" cxnId="{0687E9D3-635C-4B53-95D3-2D2DB6431A42}" type="sibTrans">
      <dgm:prSet/>
      <dgm:spPr/>
      <dgm:t>
        <a:bodyPr/>
        <a:lstStyle/>
        <a:p>
          <a:endParaRPr lang="en-US"/>
        </a:p>
      </dgm:t>
    </dgm:pt>
    <dgm:pt modelId="{1659B186-18DA-49F7-BC79-9C0BF1A248EE}">
      <dgm:prSet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pPr>
          <a:r>
            <a:rPr lang="en-IN" sz="1400" dirty="0"/>
            <a:t>Average Monthly Hours</a:t>
          </a:r>
          <a:endParaRPr lang="en-IN" sz="1400" dirty="0"/>
        </a:p>
      </dgm:t>
    </dgm:pt>
    <dgm:pt modelId="{D1CDDF8C-C690-401A-8696-61783CFDBDA2}" cxnId="{E604D1BC-7FDB-437C-84A1-6BAB5895A85F}" type="parTrans">
      <dgm:prSet/>
      <dgm:spPr/>
    </dgm:pt>
    <dgm:pt modelId="{FE0E9BEC-054E-46CB-87F1-FEA0D8E9DDF2}" cxnId="{E604D1BC-7FDB-437C-84A1-6BAB5895A85F}" type="sibTrans">
      <dgm:prSet/>
      <dgm:spPr/>
    </dgm:pt>
    <dgm:pt modelId="{145EE60C-51AB-49FE-A256-4D34FA63AACB}">
      <dgm:prSet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pPr>
          <a:r>
            <a:rPr lang="en-IN" sz="1400" dirty="0"/>
            <a:t>Last Evaluation</a:t>
          </a:r>
          <a:r>
            <a:rPr lang="en-IN" sz="1400" dirty="0"/>
            <a:t/>
          </a:r>
          <a:endParaRPr lang="en-IN" sz="1400" dirty="0"/>
        </a:p>
      </dgm:t>
    </dgm:pt>
    <dgm:pt modelId="{B40A6F3C-07F3-4A3C-9195-4F74DEA7335E}" cxnId="{6273DC45-E9FC-4741-A63A-C57734B9E8CB}" type="parTrans">
      <dgm:prSet/>
      <dgm:spPr/>
    </dgm:pt>
    <dgm:pt modelId="{F840EB85-861E-41F0-9079-F0F725AD87B6}" cxnId="{6273DC45-E9FC-4741-A63A-C57734B9E8CB}" type="sibTrans">
      <dgm:prSet/>
      <dgm:spPr/>
    </dgm:pt>
    <dgm:pt modelId="{2377F686-53C6-4215-B74F-09D490684787}" type="pres">
      <dgm:prSet presAssocID="{C5C78AC0-21CC-4ACE-9056-E2EBEEFFD708}" presName="Name0" presStyleCnt="0">
        <dgm:presLayoutVars>
          <dgm:dir/>
          <dgm:animLvl val="lvl"/>
          <dgm:resizeHandles val="exact"/>
        </dgm:presLayoutVars>
      </dgm:prSet>
      <dgm:spPr/>
    </dgm:pt>
    <dgm:pt modelId="{ABF30E3D-EF92-4D9D-B854-80971A1331C1}" type="pres">
      <dgm:prSet presAssocID="{04D7DCBD-D134-4BAA-89A8-E9087233CB99}" presName="linNode" presStyleCnt="0"/>
      <dgm:spPr/>
    </dgm:pt>
    <dgm:pt modelId="{DE8D2457-49DF-495F-BB7E-497F6476084D}" type="pres">
      <dgm:prSet presAssocID="{04D7DCBD-D134-4BAA-89A8-E9087233CB99}" presName="parentText" presStyleLbl="node1" presStyleIdx="0" presStyleCnt="1" custLinFactNeighborY="-47247">
        <dgm:presLayoutVars>
          <dgm:chMax val="1"/>
          <dgm:bulletEnabled val="1"/>
        </dgm:presLayoutVars>
      </dgm:prSet>
      <dgm:spPr/>
    </dgm:pt>
    <dgm:pt modelId="{968FF9FC-EA6F-4B6C-BDE7-CDF99C7C5FB3}" type="pres">
      <dgm:prSet presAssocID="{04D7DCBD-D134-4BAA-89A8-E9087233CB99}" presName="descendantText" presStyleLbl="alignAccFollowNode1" presStyleIdx="0" presStyleCnt="1" custScaleX="276351">
        <dgm:presLayoutVars>
          <dgm:bulletEnabled val="1"/>
        </dgm:presLayoutVars>
      </dgm:prSet>
      <dgm:spPr/>
    </dgm:pt>
  </dgm:ptLst>
  <dgm:cxnLst>
    <dgm:cxn modelId="{9914293C-6468-4064-A166-408E3DECA521}" srcId="{C5C78AC0-21CC-4ACE-9056-E2EBEEFFD708}" destId="{04D7DCBD-D134-4BAA-89A8-E9087233CB99}" srcOrd="0" destOrd="0" parTransId="{730EA0BC-FA42-4D41-9B63-131BA1D92287}" sibTransId="{3AD83B9E-D15E-41E3-81AF-B1AF151FE5D2}"/>
    <dgm:cxn modelId="{0687E9D3-635C-4B53-95D3-2D2DB6431A42}" srcId="{04D7DCBD-D134-4BAA-89A8-E9087233CB99}" destId="{965F9614-A3B6-43A1-89B0-785D52397C52}" srcOrd="0" destOrd="0" parTransId="{2409461B-02E0-4F6C-9755-8762D2400974}" sibTransId="{B5644C44-18FE-4DDF-A9E7-42964661FBE3}"/>
    <dgm:cxn modelId="{E604D1BC-7FDB-437C-84A1-6BAB5895A85F}" srcId="{04D7DCBD-D134-4BAA-89A8-E9087233CB99}" destId="{1659B186-18DA-49F7-BC79-9C0BF1A248EE}" srcOrd="1" destOrd="0" parTransId="{D1CDDF8C-C690-401A-8696-61783CFDBDA2}" sibTransId="{FE0E9BEC-054E-46CB-87F1-FEA0D8E9DDF2}"/>
    <dgm:cxn modelId="{6273DC45-E9FC-4741-A63A-C57734B9E8CB}" srcId="{04D7DCBD-D134-4BAA-89A8-E9087233CB99}" destId="{145EE60C-51AB-49FE-A256-4D34FA63AACB}" srcOrd="2" destOrd="0" parTransId="{B40A6F3C-07F3-4A3C-9195-4F74DEA7335E}" sibTransId="{F840EB85-861E-41F0-9079-F0F725AD87B6}"/>
    <dgm:cxn modelId="{9D136D72-81CE-4B6C-A7C9-B5E6EA407CCD}" type="presOf" srcId="{C5C78AC0-21CC-4ACE-9056-E2EBEEFFD708}" destId="{2377F686-53C6-4215-B74F-09D490684787}" srcOrd="0" destOrd="0" presId="urn:microsoft.com/office/officeart/2005/8/layout/vList5"/>
    <dgm:cxn modelId="{2B7D2B1C-542B-4C80-90F7-59B20F9E1CD7}" type="presParOf" srcId="{2377F686-53C6-4215-B74F-09D490684787}" destId="{ABF30E3D-EF92-4D9D-B854-80971A1331C1}" srcOrd="0" destOrd="0" presId="urn:microsoft.com/office/officeart/2005/8/layout/vList5"/>
    <dgm:cxn modelId="{38282ED0-865B-49BC-BAF5-EE1E1C834216}" type="presParOf" srcId="{ABF30E3D-EF92-4D9D-B854-80971A1331C1}" destId="{DE8D2457-49DF-495F-BB7E-497F6476084D}" srcOrd="0" destOrd="0" presId="urn:microsoft.com/office/officeart/2005/8/layout/vList5"/>
    <dgm:cxn modelId="{65A77BC0-48C9-4D10-9CCF-647E1439CE30}" type="presOf" srcId="{04D7DCBD-D134-4BAA-89A8-E9087233CB99}" destId="{DE8D2457-49DF-495F-BB7E-497F6476084D}" srcOrd="0" destOrd="0" presId="urn:microsoft.com/office/officeart/2005/8/layout/vList5"/>
    <dgm:cxn modelId="{39B47A81-2B5D-4AEC-BCA6-816A45E7BC02}" type="presParOf" srcId="{ABF30E3D-EF92-4D9D-B854-80971A1331C1}" destId="{968FF9FC-EA6F-4B6C-BDE7-CDF99C7C5FB3}" srcOrd="1" destOrd="0" presId="urn:microsoft.com/office/officeart/2005/8/layout/vList5"/>
    <dgm:cxn modelId="{B8835F9D-4A2C-48E6-BF59-80E70E44B858}" type="presOf" srcId="{965F9614-A3B6-43A1-89B0-785D52397C52}" destId="{968FF9FC-EA6F-4B6C-BDE7-CDF99C7C5FB3}" srcOrd="0" destOrd="0" presId="urn:microsoft.com/office/officeart/2005/8/layout/vList5"/>
    <dgm:cxn modelId="{4007302E-217E-4687-98E6-9E571E96F862}" type="presOf" srcId="{1659B186-18DA-49F7-BC79-9C0BF1A248EE}" destId="{968FF9FC-EA6F-4B6C-BDE7-CDF99C7C5FB3}" srcOrd="0" destOrd="1" presId="urn:microsoft.com/office/officeart/2005/8/layout/vList5"/>
    <dgm:cxn modelId="{2C7B1BDF-5EC3-48C8-9E70-0E29E10F9F9B}" type="presOf" srcId="{145EE60C-51AB-49FE-A256-4D34FA63AACB}" destId="{968FF9FC-EA6F-4B6C-BDE7-CDF99C7C5FB3}" srcOrd="0" destOrd="2" presId="urn:microsoft.com/office/officeart/2005/8/layout/vList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1E298A-D8C5-4D1F-9293-279073084AB4}" type="doc">
      <dgm:prSet loTypeId="list" loCatId="list" qsTypeId="urn:microsoft.com/office/officeart/2005/8/quickstyle/simple1" qsCatId="simple" csTypeId="urn:microsoft.com/office/officeart/2005/8/colors/accent1_2" csCatId="accent1"/>
      <dgm:spPr/>
      <dgm:t>
        <a:bodyPr/>
        <a:lstStyle/>
        <a:p>
          <a:endParaRPr lang="en-US"/>
        </a:p>
      </dgm:t>
    </dgm:pt>
    <dgm:pt modelId="{EF8E2C8D-1240-4AD5-A514-945D94593F4A}">
      <dgm:prSet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35000"/>
            </a:spcAft>
          </a:pPr>
          <a:r>
            <a:rPr lang="en-US" sz="1400" dirty="0"/>
            <a:t>More than half of the employees with 2,6, or 7 projects left the company. </a:t>
          </a:r>
          <a:r>
            <a:rPr sz="6500"/>
            <a:t/>
          </a:r>
          <a:endParaRPr sz="6500"/>
        </a:p>
      </dgm:t>
    </dgm:pt>
    <dgm:pt modelId="{58C8EA7B-5FEF-40A5-BB59-1882072FF323}" cxnId="{3DFDFB73-82A7-4AE6-8D70-75A01D28B4FE}" type="parTrans">
      <dgm:prSet/>
      <dgm:spPr/>
      <dgm:t>
        <a:bodyPr/>
        <a:lstStyle/>
        <a:p>
          <a:endParaRPr lang="en-US" sz="2000"/>
        </a:p>
      </dgm:t>
    </dgm:pt>
    <dgm:pt modelId="{CC7082C9-EED8-4344-A2DE-D963F11C133D}" cxnId="{3DFDFB73-82A7-4AE6-8D70-75A01D28B4FE}" type="sibTrans">
      <dgm:prSet/>
      <dgm:spPr/>
      <dgm:t>
        <a:bodyPr/>
        <a:lstStyle/>
        <a:p>
          <a:endParaRPr lang="en-US" sz="2000"/>
        </a:p>
      </dgm:t>
    </dgm:pt>
    <dgm:pt modelId="{133C8B2D-4A87-4293-88CF-4C2E4A7F2328}">
      <dgm:prSet custT="1"/>
      <dgm:spPr/>
      <dgm:t>
        <a:bodyPr/>
        <a:lstStyle/>
        <a:p>
          <a:r>
            <a:rPr lang="en-US" sz="1400" dirty="0"/>
            <a:t>All employees who have worked in 7 or more projects have quit.</a:t>
          </a:r>
        </a:p>
      </dgm:t>
    </dgm:pt>
    <dgm:pt modelId="{FE67EBF7-F67D-43EC-8F81-BC9D3FFCFAB4}" cxnId="{6CB4788B-1746-4101-A929-9DCCFB63A6CA}" type="parTrans">
      <dgm:prSet/>
      <dgm:spPr/>
      <dgm:t>
        <a:bodyPr/>
        <a:lstStyle/>
        <a:p>
          <a:endParaRPr lang="en-US" sz="2000"/>
        </a:p>
      </dgm:t>
    </dgm:pt>
    <dgm:pt modelId="{000080B8-9B6E-40B0-85D6-D5A71F9C8958}" cxnId="{6CB4788B-1746-4101-A929-9DCCFB63A6CA}" type="sibTrans">
      <dgm:prSet/>
      <dgm:spPr/>
      <dgm:t>
        <a:bodyPr/>
        <a:lstStyle/>
        <a:p>
          <a:endParaRPr lang="en-US" sz="2000"/>
        </a:p>
      </dgm:t>
    </dgm:pt>
    <dgm:pt modelId="{2B81B471-4BB2-43C1-BD38-D0C08EF56F94}">
      <dgm:prSet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35000"/>
            </a:spcAft>
          </a:pPr>
          <a:r>
            <a:rPr lang="en-US" sz="1400" dirty="0"/>
            <a:t>Attrition rate seem</a:t>
          </a:r>
          <a:r>
            <a:rPr lang="en-IN" altLang="en-US" sz="1400" dirty="0"/>
            <a:t>s</a:t>
          </a:r>
          <a:r>
            <a:rPr lang="en-US" sz="1400" dirty="0"/>
            <a:t> to increase with gain </a:t>
          </a:r>
          <a:r>
            <a:rPr lang="en-IN" altLang="en-US" sz="1400" dirty="0"/>
            <a:t>in</a:t>
          </a:r>
          <a:r>
            <a:rPr lang="en-US" sz="1400" dirty="0"/>
            <a:t> experience (more number of projects) </a:t>
          </a:r>
          <a:r>
            <a:rPr sz="6500"/>
            <a:t/>
          </a:r>
          <a:endParaRPr sz="6500"/>
        </a:p>
      </dgm:t>
    </dgm:pt>
    <dgm:pt modelId="{07CC1EA0-039F-4AA5-B7D9-E0946F337372}" cxnId="{291D66EF-EEAA-4E42-8E6E-CBF093FEA4B1}" type="parTrans">
      <dgm:prSet/>
      <dgm:spPr/>
      <dgm:t>
        <a:bodyPr/>
        <a:lstStyle/>
        <a:p>
          <a:endParaRPr lang="en-US" sz="2000"/>
        </a:p>
      </dgm:t>
    </dgm:pt>
    <dgm:pt modelId="{0FE4A6A7-7E17-4AB7-A1F5-784B7D37FF6C}" cxnId="{291D66EF-EEAA-4E42-8E6E-CBF093FEA4B1}" type="sibTrans">
      <dgm:prSet/>
      <dgm:spPr/>
      <dgm:t>
        <a:bodyPr/>
        <a:lstStyle/>
        <a:p>
          <a:endParaRPr lang="en-US" sz="2000"/>
        </a:p>
      </dgm:t>
    </dgm:pt>
    <dgm:pt modelId="{215764C1-73BE-4045-944D-7FBCE83E9763}" type="pres">
      <dgm:prSet presAssocID="{781E298A-D8C5-4D1F-9293-279073084AB4}" presName="linear" presStyleCnt="0">
        <dgm:presLayoutVars>
          <dgm:animLvl val="lvl"/>
          <dgm:resizeHandles val="exact"/>
        </dgm:presLayoutVars>
      </dgm:prSet>
      <dgm:spPr/>
    </dgm:pt>
    <dgm:pt modelId="{2B8658F9-4D70-444F-9300-5D6AB7FAA64C}" type="pres">
      <dgm:prSet presAssocID="{EF8E2C8D-1240-4AD5-A514-945D94593F4A}" presName="parentText" presStyleLbl="node1" presStyleIdx="0" presStyleCnt="3">
        <dgm:presLayoutVars>
          <dgm:chMax val="0"/>
          <dgm:bulletEnabled val="1"/>
        </dgm:presLayoutVars>
      </dgm:prSet>
      <dgm:spPr/>
    </dgm:pt>
    <dgm:pt modelId="{EBD13FCF-3641-495D-86CA-B5FC9721EC35}" type="pres">
      <dgm:prSet presAssocID="{CC7082C9-EED8-4344-A2DE-D963F11C133D}" presName="spacer" presStyleCnt="0"/>
      <dgm:spPr/>
    </dgm:pt>
    <dgm:pt modelId="{1A6E6FB2-5FD1-4BD9-A2EB-E8FDCFF97626}" type="pres">
      <dgm:prSet presAssocID="{133C8B2D-4A87-4293-88CF-4C2E4A7F2328}" presName="parentText" presStyleLbl="node1" presStyleIdx="1" presStyleCnt="3">
        <dgm:presLayoutVars>
          <dgm:chMax val="0"/>
          <dgm:bulletEnabled val="1"/>
        </dgm:presLayoutVars>
      </dgm:prSet>
      <dgm:spPr/>
    </dgm:pt>
    <dgm:pt modelId="{B6D644EE-F468-4152-B39E-7BF1617DCCC2}" type="pres">
      <dgm:prSet presAssocID="{000080B8-9B6E-40B0-85D6-D5A71F9C8958}" presName="spacer" presStyleCnt="0"/>
      <dgm:spPr/>
    </dgm:pt>
    <dgm:pt modelId="{6F417991-3981-4DF5-9E21-1B9A3916BBF0}" type="pres">
      <dgm:prSet presAssocID="{2B81B471-4BB2-43C1-BD38-D0C08EF56F94}" presName="parentText" presStyleLbl="node1" presStyleIdx="2" presStyleCnt="3">
        <dgm:presLayoutVars>
          <dgm:chMax val="0"/>
          <dgm:bulletEnabled val="1"/>
        </dgm:presLayoutVars>
      </dgm:prSet>
      <dgm:spPr/>
    </dgm:pt>
  </dgm:ptLst>
  <dgm:cxnLst>
    <dgm:cxn modelId="{3DFDFB73-82A7-4AE6-8D70-75A01D28B4FE}" srcId="{781E298A-D8C5-4D1F-9293-279073084AB4}" destId="{EF8E2C8D-1240-4AD5-A514-945D94593F4A}" srcOrd="0" destOrd="0" parTransId="{58C8EA7B-5FEF-40A5-BB59-1882072FF323}" sibTransId="{CC7082C9-EED8-4344-A2DE-D963F11C133D}"/>
    <dgm:cxn modelId="{6CB4788B-1746-4101-A929-9DCCFB63A6CA}" srcId="{781E298A-D8C5-4D1F-9293-279073084AB4}" destId="{133C8B2D-4A87-4293-88CF-4C2E4A7F2328}" srcOrd="1" destOrd="0" parTransId="{FE67EBF7-F67D-43EC-8F81-BC9D3FFCFAB4}" sibTransId="{000080B8-9B6E-40B0-85D6-D5A71F9C8958}"/>
    <dgm:cxn modelId="{291D66EF-EEAA-4E42-8E6E-CBF093FEA4B1}" srcId="{781E298A-D8C5-4D1F-9293-279073084AB4}" destId="{2B81B471-4BB2-43C1-BD38-D0C08EF56F94}" srcOrd="2" destOrd="0" parTransId="{07CC1EA0-039F-4AA5-B7D9-E0946F337372}" sibTransId="{0FE4A6A7-7E17-4AB7-A1F5-784B7D37FF6C}"/>
    <dgm:cxn modelId="{79820462-C84A-4ECC-A9DC-9964EBC5E10B}" type="presOf" srcId="{781E298A-D8C5-4D1F-9293-279073084AB4}" destId="{215764C1-73BE-4045-944D-7FBCE83E9763}" srcOrd="0" destOrd="0" presId="urn:microsoft.com/office/officeart/2005/8/layout/vList2"/>
    <dgm:cxn modelId="{ED7DA9BE-4906-47F7-986F-495DFE95E5FE}" type="presParOf" srcId="{215764C1-73BE-4045-944D-7FBCE83E9763}" destId="{2B8658F9-4D70-444F-9300-5D6AB7FAA64C}" srcOrd="0" destOrd="0" presId="urn:microsoft.com/office/officeart/2005/8/layout/vList2"/>
    <dgm:cxn modelId="{67E1853C-BF25-444A-80C1-8D69D7BCF6DF}" type="presOf" srcId="{EF8E2C8D-1240-4AD5-A514-945D94593F4A}" destId="{2B8658F9-4D70-444F-9300-5D6AB7FAA64C}" srcOrd="0" destOrd="0" presId="urn:microsoft.com/office/officeart/2005/8/layout/vList2"/>
    <dgm:cxn modelId="{7E389B38-D77C-4061-A0DE-0A18A6D0992F}" type="presParOf" srcId="{215764C1-73BE-4045-944D-7FBCE83E9763}" destId="{EBD13FCF-3641-495D-86CA-B5FC9721EC35}" srcOrd="1" destOrd="0" presId="urn:microsoft.com/office/officeart/2005/8/layout/vList2"/>
    <dgm:cxn modelId="{C4E7ECB6-5126-43AF-82D0-C0ED723EC8C2}" type="presParOf" srcId="{215764C1-73BE-4045-944D-7FBCE83E9763}" destId="{1A6E6FB2-5FD1-4BD9-A2EB-E8FDCFF97626}" srcOrd="2" destOrd="0" presId="urn:microsoft.com/office/officeart/2005/8/layout/vList2"/>
    <dgm:cxn modelId="{03CA0929-9BC5-4290-BECC-230D6A7C4C6A}" type="presOf" srcId="{133C8B2D-4A87-4293-88CF-4C2E4A7F2328}" destId="{1A6E6FB2-5FD1-4BD9-A2EB-E8FDCFF97626}" srcOrd="0" destOrd="0" presId="urn:microsoft.com/office/officeart/2005/8/layout/vList2"/>
    <dgm:cxn modelId="{E1913452-A0C1-4E00-9784-E8F75073A54F}" type="presParOf" srcId="{215764C1-73BE-4045-944D-7FBCE83E9763}" destId="{B6D644EE-F468-4152-B39E-7BF1617DCCC2}" srcOrd="3" destOrd="0" presId="urn:microsoft.com/office/officeart/2005/8/layout/vList2"/>
    <dgm:cxn modelId="{F7835AFA-0F29-4218-9B48-D52C98284B0D}" type="presParOf" srcId="{215764C1-73BE-4045-944D-7FBCE83E9763}" destId="{6F417991-3981-4DF5-9E21-1B9A3916BBF0}" srcOrd="4" destOrd="0" presId="urn:microsoft.com/office/officeart/2005/8/layout/vList2"/>
    <dgm:cxn modelId="{B76DEA10-E6F3-4EDA-9812-910830E87D4E}" type="presOf" srcId="{2B81B471-4BB2-43C1-BD38-D0C08EF56F94}" destId="{6F417991-3981-4DF5-9E21-1B9A3916BBF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3419E504-83C7-44E7-B7CE-8E26D9ECA770}" type="doc">
      <dgm:prSet loTypeId="list" loCatId="list" qsTypeId="urn:microsoft.com/office/officeart/2005/8/quickstyle/simple3#11" qsCatId="simple" csTypeId="urn:microsoft.com/office/officeart/2005/8/colors/accent1_2#13" csCatId="accent1" phldr="1"/>
      <dgm:spPr/>
      <dgm:t>
        <a:bodyPr/>
        <a:lstStyle/>
        <a:p>
          <a:endParaRPr lang="en-US"/>
        </a:p>
      </dgm:t>
    </dgm:pt>
    <dgm:pt modelId="{B2CC4F13-2837-4F8C-8CB4-ACB7CD35930A}">
      <dgm:prSet phldr="0" custT="0">
        <dgm:style>
          <a:lnRef idx="0">
            <a:scrgbClr r="0" g="0" b="0"/>
          </a:lnRef>
          <a:fillRef idx="0">
            <a:scrgbClr r="0" g="0" b="0"/>
          </a:fillRef>
          <a:effectRef idx="0">
            <a:scrgbClr r="0" g="0" b="0"/>
          </a:effectRef>
          <a:fontRef idx="minor">
            <a:schemeClr val="lt1"/>
          </a:fontRef>
        </dgm:style>
      </dgm:prSet>
      <dgm:sp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dgm:spPr>
      <dgm:t>
        <a:bodyPr vert="horz" wrap="square"/>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a:lnSpc>
              <a:spcPct val="100000"/>
            </a:lnSpc>
            <a:spcBef>
              <a:spcPct val="0"/>
            </a:spcBef>
            <a:spcAft>
              <a:spcPct val="35000"/>
            </a:spcAft>
          </a:pPr>
          <a:r>
            <a:rPr lang="en-IN" b="1" dirty="0"/>
            <a:t>Recommendations</a:t>
          </a:r>
          <a:r>
            <a:rPr lang="en-US" dirty="0"/>
            <a:t/>
          </a:r>
          <a:endParaRPr lang="en-US" dirty="0"/>
        </a:p>
      </dgm:t>
    </dgm:pt>
    <dgm:pt modelId="{247732A0-F457-4E64-AA2B-391711B17241}" cxnId="{4FD4D22C-BE5A-4838-A32E-AEA4FBB912BC}" type="parTrans">
      <dgm:prSet/>
      <dgm:spPr/>
      <dgm:t>
        <a:bodyPr/>
        <a:lstStyle/>
        <a:p>
          <a:endParaRPr lang="en-US"/>
        </a:p>
      </dgm:t>
    </dgm:pt>
    <dgm:pt modelId="{DE27A767-BA48-4F77-BC4C-F51B9DA67F36}" cxnId="{4FD4D22C-BE5A-4838-A32E-AEA4FBB912BC}" type="sibTrans">
      <dgm:prSet/>
      <dgm:spPr/>
      <dgm:t>
        <a:bodyPr/>
        <a:lstStyle/>
        <a:p>
          <a:endParaRPr lang="en-US"/>
        </a:p>
      </dgm:t>
    </dgm:pt>
    <dgm:pt modelId="{8212B577-CD0A-4E57-A097-DE2882C75C2C}">
      <dgm:prSet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gn="just">
            <a:lnSpc>
              <a:spcPct val="150000"/>
            </a:lnSpc>
            <a:spcBef>
              <a:spcPct val="0"/>
            </a:spcBef>
            <a:spcAft>
              <a:spcPct val="15000"/>
            </a:spcAft>
            <a:buFont typeface="Arial" panose="020B0604020202020204" pitchFamily="34" charset="0"/>
          </a:pPr>
          <a:r>
            <a:rPr lang="en-IN" sz="1400" dirty="0"/>
            <a:t>Evaluation should not be purely focusing on the no. of projects/no. of average monthly hours of an employee. </a:t>
          </a:r>
          <a:endParaRPr lang="en-IN" sz="1400" dirty="0"/>
        </a:p>
      </dgm:t>
    </dgm:pt>
    <dgm:pt modelId="{A5336BE6-106C-4204-9AFD-C736131925FA}" cxnId="{27813824-1C95-412C-A4D7-39E4364F9F4E}" type="parTrans">
      <dgm:prSet/>
      <dgm:spPr/>
      <dgm:t>
        <a:bodyPr/>
        <a:lstStyle/>
        <a:p>
          <a:endParaRPr lang="en-US"/>
        </a:p>
      </dgm:t>
    </dgm:pt>
    <dgm:pt modelId="{696FC411-5836-435B-8477-AC5E9BF2E97E}" cxnId="{27813824-1C95-412C-A4D7-39E4364F9F4E}" type="sibTrans">
      <dgm:prSet/>
      <dgm:spPr/>
      <dgm:t>
        <a:bodyPr/>
        <a:lstStyle/>
        <a:p>
          <a:endParaRPr lang="en-US"/>
        </a:p>
      </dgm:t>
    </dgm:pt>
    <dgm:pt modelId="{56766AF0-9A1F-46E9-B200-F5BE80B350B5}">
      <dgm:prSet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gn="just">
            <a:lnSpc>
              <a:spcPct val="150000"/>
            </a:lnSpc>
            <a:spcBef>
              <a:spcPct val="0"/>
            </a:spcBef>
            <a:spcAft>
              <a:spcPct val="15000"/>
            </a:spcAft>
            <a:buFont typeface="Arial" panose="020B0604020202020204" pitchFamily="34" charset="0"/>
          </a:pPr>
          <a:r>
            <a:rPr lang="en-IN" sz="1400" dirty="0">
              <a:sym typeface="+mn-ea"/>
            </a:rPr>
            <a:t>Work load of employees needs to be balanced.</a:t>
          </a:r>
          <a:r>
            <a:rPr lang="en-IN" sz="1400" dirty="0"/>
            <a:t/>
          </a:r>
          <a:endParaRPr lang="en-IN" sz="1400" dirty="0"/>
        </a:p>
      </dgm:t>
    </dgm:pt>
    <dgm:pt modelId="{758DEE63-6CDC-4243-8BC8-B343A6B9DE81}" cxnId="{6FA52A76-FBF7-43EC-A9AA-16CB6F68F007}" type="parTrans">
      <dgm:prSet/>
      <dgm:spPr/>
    </dgm:pt>
    <dgm:pt modelId="{F8FAD696-371E-4278-89FD-5E0A75A09755}" cxnId="{6FA52A76-FBF7-43EC-A9AA-16CB6F68F007}" type="sibTrans">
      <dgm:prSet/>
      <dgm:spPr/>
    </dgm:pt>
    <dgm:pt modelId="{CE2ACD33-502F-4CC9-B065-7915F190A4A7}" type="pres">
      <dgm:prSet presAssocID="{3419E504-83C7-44E7-B7CE-8E26D9ECA770}" presName="Name0" presStyleCnt="0">
        <dgm:presLayoutVars>
          <dgm:dir/>
          <dgm:animLvl val="lvl"/>
          <dgm:resizeHandles val="exact"/>
        </dgm:presLayoutVars>
      </dgm:prSet>
      <dgm:spPr/>
    </dgm:pt>
    <dgm:pt modelId="{2630F14A-A314-46A0-8BB5-64B18C3317A0}" type="pres">
      <dgm:prSet presAssocID="{B2CC4F13-2837-4F8C-8CB4-ACB7CD35930A}" presName="linNode" presStyleCnt="0"/>
      <dgm:spPr/>
    </dgm:pt>
    <dgm:pt modelId="{01D8EB01-1DA8-4228-A67F-9AFA9272A989}" type="pres">
      <dgm:prSet presAssocID="{B2CC4F13-2837-4F8C-8CB4-ACB7CD35930A}" presName="parentText" presStyleLbl="node1" presStyleIdx="0" presStyleCnt="1" custFlipHor="1" custScaleX="80898" custLinFactNeighborX="-11555" custLinFactNeighborY="-24757">
        <dgm:presLayoutVars>
          <dgm:chMax val="1"/>
          <dgm:bulletEnabled val="1"/>
        </dgm:presLayoutVars>
      </dgm:prSet>
      <dgm:spPr/>
    </dgm:pt>
    <dgm:pt modelId="{C329084B-11DE-41F7-823F-C23CEF0C9324}" type="pres">
      <dgm:prSet presAssocID="{B2CC4F13-2837-4F8C-8CB4-ACB7CD35930A}" presName="descendantText" presStyleLbl="alignAccFollowNode1" presStyleIdx="0" presStyleCnt="1" custScaleX="156729" custLinFactNeighborX="-1280" custLinFactNeighborY="-67278">
        <dgm:presLayoutVars>
          <dgm:bulletEnabled val="1"/>
        </dgm:presLayoutVars>
      </dgm:prSet>
      <dgm:spPr/>
    </dgm:pt>
  </dgm:ptLst>
  <dgm:cxnLst>
    <dgm:cxn modelId="{4FD4D22C-BE5A-4838-A32E-AEA4FBB912BC}" srcId="{3419E504-83C7-44E7-B7CE-8E26D9ECA770}" destId="{B2CC4F13-2837-4F8C-8CB4-ACB7CD35930A}" srcOrd="0" destOrd="0" parTransId="{247732A0-F457-4E64-AA2B-391711B17241}" sibTransId="{DE27A767-BA48-4F77-BC4C-F51B9DA67F36}"/>
    <dgm:cxn modelId="{27813824-1C95-412C-A4D7-39E4364F9F4E}" srcId="{B2CC4F13-2837-4F8C-8CB4-ACB7CD35930A}" destId="{8212B577-CD0A-4E57-A097-DE2882C75C2C}" srcOrd="0" destOrd="0" parTransId="{A5336BE6-106C-4204-9AFD-C736131925FA}" sibTransId="{696FC411-5836-435B-8477-AC5E9BF2E97E}"/>
    <dgm:cxn modelId="{6FA52A76-FBF7-43EC-A9AA-16CB6F68F007}" srcId="{B2CC4F13-2837-4F8C-8CB4-ACB7CD35930A}" destId="{56766AF0-9A1F-46E9-B200-F5BE80B350B5}" srcOrd="1" destOrd="0" parTransId="{758DEE63-6CDC-4243-8BC8-B343A6B9DE81}" sibTransId="{F8FAD696-371E-4278-89FD-5E0A75A09755}"/>
    <dgm:cxn modelId="{4306B178-03BB-4C78-A214-2A24FD4B2765}" type="presOf" srcId="{3419E504-83C7-44E7-B7CE-8E26D9ECA770}" destId="{CE2ACD33-502F-4CC9-B065-7915F190A4A7}" srcOrd="0" destOrd="0" presId="urn:microsoft.com/office/officeart/2005/8/layout/vList5"/>
    <dgm:cxn modelId="{A9D6AED9-C88B-4295-A3FF-D76FBC49E703}" type="presParOf" srcId="{CE2ACD33-502F-4CC9-B065-7915F190A4A7}" destId="{2630F14A-A314-46A0-8BB5-64B18C3317A0}" srcOrd="0" destOrd="0" presId="urn:microsoft.com/office/officeart/2005/8/layout/vList5"/>
    <dgm:cxn modelId="{2B18DFBB-9DB7-4CCD-BDA0-13E828D27B92}" type="presParOf" srcId="{2630F14A-A314-46A0-8BB5-64B18C3317A0}" destId="{01D8EB01-1DA8-4228-A67F-9AFA9272A989}" srcOrd="0" destOrd="0" presId="urn:microsoft.com/office/officeart/2005/8/layout/vList5"/>
    <dgm:cxn modelId="{4C4829A4-9E25-47AA-BFAB-915B8385436C}" type="presOf" srcId="{B2CC4F13-2837-4F8C-8CB4-ACB7CD35930A}" destId="{01D8EB01-1DA8-4228-A67F-9AFA9272A989}" srcOrd="0" destOrd="0" presId="urn:microsoft.com/office/officeart/2005/8/layout/vList5"/>
    <dgm:cxn modelId="{A7B3560B-6803-469F-B026-E318059EA190}" type="presParOf" srcId="{2630F14A-A314-46A0-8BB5-64B18C3317A0}" destId="{C329084B-11DE-41F7-823F-C23CEF0C9324}" srcOrd="1" destOrd="0" presId="urn:microsoft.com/office/officeart/2005/8/layout/vList5"/>
    <dgm:cxn modelId="{2BEB2694-6D80-4E85-A989-9251CDCAD887}" type="presOf" srcId="{8212B577-CD0A-4E57-A097-DE2882C75C2C}" destId="{C329084B-11DE-41F7-823F-C23CEF0C9324}" srcOrd="0" destOrd="0" presId="urn:microsoft.com/office/officeart/2005/8/layout/vList5"/>
    <dgm:cxn modelId="{E9BD89CA-717F-4204-8BFB-F6E9A4263843}" type="presOf" srcId="{56766AF0-9A1F-46E9-B200-F5BE80B350B5}" destId="{C329084B-11DE-41F7-823F-C23CEF0C9324}" srcOrd="0" destOrd="1" presId="urn:microsoft.com/office/officeart/2005/8/layout/vList5"/>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621523D9-E116-4B03-9A72-9E3F69FB8B9B}" type="doc">
      <dgm:prSet loTypeId="list" loCatId="list" qsTypeId="urn:microsoft.com/office/officeart/2005/8/quickstyle/simple3#9" qsCatId="simple" csTypeId="urn:microsoft.com/office/officeart/2005/8/colors/accent1_2#11" csCatId="accent1" phldr="1"/>
      <dgm:spPr/>
      <dgm:t>
        <a:bodyPr/>
        <a:lstStyle/>
        <a:p>
          <a:endParaRPr lang="en-US"/>
        </a:p>
      </dgm:t>
    </dgm:pt>
    <dgm:pt modelId="{729DD749-C4B3-4B3E-A90D-1C5BF016DF95}">
      <dgm:prSet phldr="0" custT="1">
        <dgm:style>
          <a:lnRef idx="1">
            <a:schemeClr val="accent6"/>
          </a:lnRef>
          <a:fillRef idx="3">
            <a:schemeClr val="accent6"/>
          </a:fillRef>
          <a:effectRef idx="2">
            <a:schemeClr val="accent6"/>
          </a:effectRef>
          <a:fontRef idx="minor">
            <a:schemeClr val="lt1"/>
          </a:fontRef>
        </dgm:style>
      </dgm:prSet>
      <dgm:spPr/>
      <dgm:t>
        <a:bodyPr vert="horz" wrap="square"/>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a:lnSpc>
              <a:spcPct val="100000"/>
            </a:lnSpc>
            <a:spcBef>
              <a:spcPct val="0"/>
            </a:spcBef>
            <a:spcAft>
              <a:spcPct val="35000"/>
            </a:spcAft>
          </a:pPr>
          <a:r>
            <a:rPr lang="en-IN" sz="2200" b="1" dirty="0"/>
            <a:t>Recommendations</a:t>
          </a:r>
          <a:r>
            <a:rPr lang="en-IN" sz="2200" b="1" dirty="0"/>
            <a:t/>
          </a:r>
          <a:endParaRPr lang="en-IN" sz="2200" b="1" dirty="0"/>
        </a:p>
      </dgm:t>
    </dgm:pt>
    <dgm:pt modelId="{D752E207-B184-48A4-B13A-12C1DFDB1691}" cxnId="{00432977-8316-4C33-8FF7-C50651994E09}" type="parTrans">
      <dgm:prSet/>
      <dgm:spPr/>
      <dgm:t>
        <a:bodyPr/>
        <a:lstStyle/>
        <a:p>
          <a:endParaRPr lang="en-US"/>
        </a:p>
      </dgm:t>
    </dgm:pt>
    <dgm:pt modelId="{8D4A5C01-6747-4D5B-BCED-9019788BA43A}" cxnId="{00432977-8316-4C33-8FF7-C50651994E09}" type="sibTrans">
      <dgm:prSet/>
      <dgm:spPr/>
      <dgm:t>
        <a:bodyPr/>
        <a:lstStyle/>
        <a:p>
          <a:endParaRPr lang="en-US"/>
        </a:p>
      </dgm:t>
    </dgm:pt>
    <dgm:pt modelId="{D788EC35-1D9F-4B05-BE98-2F70FC83FAC2}">
      <dgm:prSet phldr="0" custT="1"/>
      <dgm:spPr/>
      <dgm:t>
        <a:bodyPr vert="horz" wrap="square"/>
        <a:lstStyle>
          <a:lvl1pPr algn="l">
            <a:defRPr sz="21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a:lnSpc>
              <a:spcPct val="100000"/>
            </a:lnSpc>
            <a:spcBef>
              <a:spcPct val="0"/>
            </a:spcBef>
            <a:spcAft>
              <a:spcPct val="15000"/>
            </a:spcAft>
          </a:pPr>
          <a:r>
            <a:rPr lang="en-IN" sz="1500" b="1" dirty="0"/>
            <a:t>Promotion/Performance Recognition</a:t>
          </a:r>
          <a:r>
            <a:rPr lang="en-IN" sz="1500" dirty="0"/>
            <a:t> plan needs to be devised for High Performing and Experienced Employees</a:t>
          </a:r>
          <a:r>
            <a:rPr lang="en-US" sz="1500" dirty="0"/>
            <a:t/>
          </a:r>
          <a:endParaRPr lang="en-US" sz="1500" dirty="0"/>
        </a:p>
      </dgm:t>
    </dgm:pt>
    <dgm:pt modelId="{B8759C57-F819-4880-9844-CEBA79CFD4FC}" cxnId="{6EAFCBBF-765B-4E6A-A71C-3413ECA1BB99}" type="parTrans">
      <dgm:prSet/>
      <dgm:spPr/>
      <dgm:t>
        <a:bodyPr/>
        <a:lstStyle/>
        <a:p>
          <a:endParaRPr lang="en-US"/>
        </a:p>
      </dgm:t>
    </dgm:pt>
    <dgm:pt modelId="{0C508D5C-3670-4ACD-9824-D9EEC7026E7E}" cxnId="{6EAFCBBF-765B-4E6A-A71C-3413ECA1BB99}" type="sibTrans">
      <dgm:prSet/>
      <dgm:spPr/>
      <dgm:t>
        <a:bodyPr/>
        <a:lstStyle/>
        <a:p>
          <a:endParaRPr lang="en-US"/>
        </a:p>
      </dgm:t>
    </dgm:pt>
    <dgm:pt modelId="{E07C92A7-657B-4817-9AB1-847BA4A401FD}">
      <dgm:prSet phldr="0" custT="1"/>
      <dgm:spPr/>
      <dgm:t>
        <a:bodyPr vert="horz" wrap="square"/>
        <a:lstStyle>
          <a:lvl1pPr algn="l">
            <a:defRPr sz="21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a:lnSpc>
              <a:spcPct val="100000"/>
            </a:lnSpc>
            <a:spcBef>
              <a:spcPct val="0"/>
            </a:spcBef>
            <a:spcAft>
              <a:spcPct val="15000"/>
            </a:spcAft>
          </a:pPr>
          <a:r>
            <a:rPr lang="en-IN" sz="1500" b="1" dirty="0"/>
            <a:t>Average Monthly Hours</a:t>
          </a:r>
          <a:r>
            <a:rPr lang="en-IN" sz="1500" dirty="0"/>
            <a:t> of High Performing </a:t>
          </a:r>
          <a:r>
            <a:rPr lang="en-IN" sz="1500" dirty="0">
              <a:sym typeface="+mn-ea"/>
            </a:rPr>
            <a:t>and Experienced </a:t>
          </a:r>
          <a:r>
            <a:rPr lang="en-IN" sz="1500" dirty="0"/>
            <a:t>Employees needs to be suitably reduced.</a:t>
          </a:r>
          <a:r>
            <a:rPr lang="en-US" sz="1500" dirty="0"/>
            <a:t/>
          </a:r>
          <a:endParaRPr lang="en-US" sz="1500" dirty="0"/>
        </a:p>
      </dgm:t>
    </dgm:pt>
    <dgm:pt modelId="{87B73621-3EA8-4E19-B81A-B5FE88F9B579}" cxnId="{E5D5AAB4-572A-4F8A-9733-4EC2EDACC5AB}" type="parTrans">
      <dgm:prSet/>
      <dgm:spPr/>
    </dgm:pt>
    <dgm:pt modelId="{A51ACFC8-5BF2-49BB-8D60-C5BD01AC9F24}" cxnId="{E5D5AAB4-572A-4F8A-9733-4EC2EDACC5AB}" type="sibTrans">
      <dgm:prSet/>
      <dgm:spPr/>
    </dgm:pt>
    <dgm:pt modelId="{F55C46EE-ED73-431C-9BF1-F826C63C893E}" type="pres">
      <dgm:prSet presAssocID="{621523D9-E116-4B03-9A72-9E3F69FB8B9B}" presName="linear" presStyleCnt="0">
        <dgm:presLayoutVars>
          <dgm:dir/>
          <dgm:animLvl val="lvl"/>
          <dgm:resizeHandles val="exact"/>
        </dgm:presLayoutVars>
      </dgm:prSet>
      <dgm:spPr/>
    </dgm:pt>
    <dgm:pt modelId="{8CFB61C9-173B-4FFC-838E-27687059FBFC}" type="pres">
      <dgm:prSet presAssocID="{729DD749-C4B3-4B3E-A90D-1C5BF016DF95}" presName="parentLin" presStyleCnt="0"/>
      <dgm:spPr/>
    </dgm:pt>
    <dgm:pt modelId="{155560DD-C1A5-4E86-8A89-B79E2D408175}" type="pres">
      <dgm:prSet presAssocID="{729DD749-C4B3-4B3E-A90D-1C5BF016DF95}" presName="parentLeftMargin" presStyleCnt="0"/>
      <dgm:spPr/>
    </dgm:pt>
    <dgm:pt modelId="{8E04E9F9-4790-438A-BAE5-0C12FD7E6EC4}" type="pres">
      <dgm:prSet presAssocID="{729DD749-C4B3-4B3E-A90D-1C5BF016DF95}" presName="parentText" presStyleLbl="node1" presStyleIdx="0" presStyleCnt="1" custScaleY="62395">
        <dgm:presLayoutVars>
          <dgm:chMax val="0"/>
          <dgm:bulletEnabled val="1"/>
        </dgm:presLayoutVars>
      </dgm:prSet>
      <dgm:spPr/>
    </dgm:pt>
    <dgm:pt modelId="{0B18FA71-D70B-4AD0-A42C-42E3E719EB09}" type="pres">
      <dgm:prSet presAssocID="{729DD749-C4B3-4B3E-A90D-1C5BF016DF95}" presName="negativeSpace" presStyleCnt="0"/>
      <dgm:spPr/>
    </dgm:pt>
    <dgm:pt modelId="{23AA8C82-02F4-4C5D-9525-82504317B2A7}" type="pres">
      <dgm:prSet presAssocID="{729DD749-C4B3-4B3E-A90D-1C5BF016DF95}" presName="childText" presStyleLbl="conFgAcc1" presStyleIdx="0" presStyleCnt="1">
        <dgm:presLayoutVars>
          <dgm:bulletEnabled val="1"/>
        </dgm:presLayoutVars>
      </dgm:prSet>
      <dgm:spPr/>
    </dgm:pt>
  </dgm:ptLst>
  <dgm:cxnLst>
    <dgm:cxn modelId="{00432977-8316-4C33-8FF7-C50651994E09}" srcId="{621523D9-E116-4B03-9A72-9E3F69FB8B9B}" destId="{729DD749-C4B3-4B3E-A90D-1C5BF016DF95}" srcOrd="0" destOrd="0" parTransId="{D752E207-B184-48A4-B13A-12C1DFDB1691}" sibTransId="{8D4A5C01-6747-4D5B-BCED-9019788BA43A}"/>
    <dgm:cxn modelId="{6EAFCBBF-765B-4E6A-A71C-3413ECA1BB99}" srcId="{729DD749-C4B3-4B3E-A90D-1C5BF016DF95}" destId="{D788EC35-1D9F-4B05-BE98-2F70FC83FAC2}" srcOrd="0" destOrd="0" parTransId="{B8759C57-F819-4880-9844-CEBA79CFD4FC}" sibTransId="{0C508D5C-3670-4ACD-9824-D9EEC7026E7E}"/>
    <dgm:cxn modelId="{E5D5AAB4-572A-4F8A-9733-4EC2EDACC5AB}" srcId="{729DD749-C4B3-4B3E-A90D-1C5BF016DF95}" destId="{E07C92A7-657B-4817-9AB1-847BA4A401FD}" srcOrd="1" destOrd="0" parTransId="{87B73621-3EA8-4E19-B81A-B5FE88F9B579}" sibTransId="{A51ACFC8-5BF2-49BB-8D60-C5BD01AC9F24}"/>
    <dgm:cxn modelId="{491E5F3C-854E-4D40-889B-BEE6E542F702}" type="presOf" srcId="{621523D9-E116-4B03-9A72-9E3F69FB8B9B}" destId="{F55C46EE-ED73-431C-9BF1-F826C63C893E}" srcOrd="0" destOrd="0" presId="urn:microsoft.com/office/officeart/2005/8/layout/list1#2"/>
    <dgm:cxn modelId="{EC1870BD-847D-4302-B317-E1F63F052A10}" type="presParOf" srcId="{F55C46EE-ED73-431C-9BF1-F826C63C893E}" destId="{8CFB61C9-173B-4FFC-838E-27687059FBFC}" srcOrd="0" destOrd="0" presId="urn:microsoft.com/office/officeart/2005/8/layout/list1#2"/>
    <dgm:cxn modelId="{414E9786-DB77-4F38-8244-AE4B926871D6}" type="presParOf" srcId="{8CFB61C9-173B-4FFC-838E-27687059FBFC}" destId="{155560DD-C1A5-4E86-8A89-B79E2D408175}" srcOrd="0" destOrd="0" presId="urn:microsoft.com/office/officeart/2005/8/layout/list1#2"/>
    <dgm:cxn modelId="{B925374A-901A-4217-83A3-584606DEE18A}" type="presOf" srcId="{729DD749-C4B3-4B3E-A90D-1C5BF016DF95}" destId="{155560DD-C1A5-4E86-8A89-B79E2D408175}" srcOrd="0" destOrd="0" presId="urn:microsoft.com/office/officeart/2005/8/layout/list1#2"/>
    <dgm:cxn modelId="{8B316084-7D75-4A10-95B7-4D7B1B3D5349}" type="presParOf" srcId="{8CFB61C9-173B-4FFC-838E-27687059FBFC}" destId="{8E04E9F9-4790-438A-BAE5-0C12FD7E6EC4}" srcOrd="1" destOrd="0" presId="urn:microsoft.com/office/officeart/2005/8/layout/list1#2"/>
    <dgm:cxn modelId="{057C701F-72EE-455D-A216-98C3C83734F4}" type="presOf" srcId="{729DD749-C4B3-4B3E-A90D-1C5BF016DF95}" destId="{8E04E9F9-4790-438A-BAE5-0C12FD7E6EC4}" srcOrd="0" destOrd="0" presId="urn:microsoft.com/office/officeart/2005/8/layout/list1#2"/>
    <dgm:cxn modelId="{4144225C-8D38-4D60-844A-6375A5A68AAD}" type="presParOf" srcId="{F55C46EE-ED73-431C-9BF1-F826C63C893E}" destId="{0B18FA71-D70B-4AD0-A42C-42E3E719EB09}" srcOrd="1" destOrd="0" presId="urn:microsoft.com/office/officeart/2005/8/layout/list1#2"/>
    <dgm:cxn modelId="{FD3F7AD2-849F-41FB-8AD2-FE267804D6E3}" type="presParOf" srcId="{F55C46EE-ED73-431C-9BF1-F826C63C893E}" destId="{23AA8C82-02F4-4C5D-9525-82504317B2A7}" srcOrd="2" destOrd="0" presId="urn:microsoft.com/office/officeart/2005/8/layout/list1#2"/>
    <dgm:cxn modelId="{DC643FD7-EB7B-4A3F-A9D2-F49E403F1508}" type="presOf" srcId="{D788EC35-1D9F-4B05-BE98-2F70FC83FAC2}" destId="{23AA8C82-02F4-4C5D-9525-82504317B2A7}" srcOrd="0" destOrd="0" presId="urn:microsoft.com/office/officeart/2005/8/layout/list1#2"/>
    <dgm:cxn modelId="{39E770FA-9FAA-42F6-B3D1-3C2CFC52BEFB}" type="presOf" srcId="{E07C92A7-657B-4817-9AB1-847BA4A401FD}" destId="{23AA8C82-02F4-4C5D-9525-82504317B2A7}" srcOrd="0" destOrd="1" presId="urn:microsoft.com/office/officeart/2005/8/layout/list1#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6068C167-2C01-4B0B-81C4-726248B418D0}" type="doc">
      <dgm:prSet loTypeId="urn:microsoft.com/office/officeart/2005/8/layout/radial4#1" loCatId="relationship" qsTypeId="urn:microsoft.com/office/officeart/2005/8/quickstyle/simple1#1" qsCatId="simple" csTypeId="urn:microsoft.com/office/officeart/2005/8/colors/accent1_2#1" csCatId="accent1" phldr="0"/>
      <dgm:spPr/>
      <dgm:t>
        <a:bodyPr/>
        <a:lstStyle/>
        <a:p>
          <a:endParaRPr lang="en-US"/>
        </a:p>
      </dgm:t>
    </dgm:pt>
    <dgm:pt modelId="{1D7F6E08-72A6-46CC-8870-C881D1493500}">
      <dgm:prSet phldrT="[Text]" phldr="0" custT="0"/>
      <dgm:spPr/>
      <dgm:t>
        <a:bodyPr vert="horz" wrap="square"/>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a:lnSpc>
              <a:spcPct val="100000"/>
            </a:lnSpc>
            <a:spcBef>
              <a:spcPct val="0"/>
            </a:spcBef>
            <a:spcAft>
              <a:spcPct val="35000"/>
            </a:spcAft>
          </a:pPr>
          <a:r>
            <a:rPr lang="en-IN" altLang="en-US" dirty="0"/>
            <a:t>High Performing &amp; Experienced Employees</a:t>
          </a:r>
          <a:r>
            <a:rPr/>
            <a:t/>
          </a:r>
          <a:endParaRPr/>
        </a:p>
      </dgm:t>
    </dgm:pt>
    <dgm:pt modelId="{59A2FE02-4165-4339-BF9A-AEAE1424E52B}" cxnId="{B37D0FC3-B84A-42D1-88DA-48B20E9AE0B9}" type="parTrans">
      <dgm:prSet/>
      <dgm:spPr/>
      <dgm:t>
        <a:bodyPr/>
        <a:lstStyle/>
        <a:p>
          <a:endParaRPr lang="en-US"/>
        </a:p>
      </dgm:t>
    </dgm:pt>
    <dgm:pt modelId="{E44612D1-CAFE-4D30-B4AA-78C3474158AA}" cxnId="{B37D0FC3-B84A-42D1-88DA-48B20E9AE0B9}" type="sibTrans">
      <dgm:prSet/>
      <dgm:spPr/>
      <dgm:t>
        <a:bodyPr/>
        <a:lstStyle/>
        <a:p>
          <a:endParaRPr lang="en-US"/>
        </a:p>
      </dgm:t>
    </dgm:pt>
    <dgm:pt modelId="{D15727BE-4BB4-41E2-BFCD-1CE00CE9A014}">
      <dgm:prSet phldrT="[Tex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IN" altLang="en-US" dirty="0">
              <a:sym typeface="+mn-ea"/>
            </a:rPr>
            <a:t>Ratings &gt; 0.8</a:t>
          </a:r>
          <a:r>
            <a:rPr lang="en-IN" altLang="en-US" dirty="0"/>
            <a:t/>
          </a:r>
          <a:endParaRPr lang="en-IN" altLang="en-US" dirty="0"/>
        </a:p>
      </dgm:t>
    </dgm:pt>
    <dgm:pt modelId="{1F3BA15B-B772-426D-8549-F05D47B0B0FC}" cxnId="{B41E44A6-20C1-473D-A853-16C6C8015183}" type="parTrans">
      <dgm:prSet/>
      <dgm:spPr/>
      <dgm:t>
        <a:bodyPr/>
        <a:lstStyle/>
        <a:p>
          <a:endParaRPr lang="en-US"/>
        </a:p>
      </dgm:t>
    </dgm:pt>
    <dgm:pt modelId="{021F6AB3-21C2-4079-A40A-CA1B5C51BD93}" cxnId="{B41E44A6-20C1-473D-A853-16C6C8015183}" type="sibTrans">
      <dgm:prSet/>
      <dgm:spPr/>
      <dgm:t>
        <a:bodyPr/>
        <a:lstStyle/>
        <a:p>
          <a:endParaRPr lang="en-US"/>
        </a:p>
      </dgm:t>
    </dgm:pt>
    <dgm:pt modelId="{24DAAE02-02E7-4412-8074-A0C4CAA380D7}">
      <dgm:prSet phldrT="[Text]" phldr="0" custT="0"/>
      <dgm:spPr/>
      <dgm:t>
        <a:bodyPr vert="horz" wrap="square"/>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IN" altLang="en-US" dirty="0">
              <a:sym typeface="+mn-ea"/>
            </a:rPr>
            <a:t>Mainly leaving due to no promotions</a:t>
          </a:r>
          <a:endParaRPr lang="en-IN" altLang="en-US" dirty="0"/>
        </a:p>
      </dgm:t>
    </dgm:pt>
    <dgm:pt modelId="{A85E77B5-A1A5-43C8-9868-413E99F101A0}" cxnId="{41DA1663-616B-4974-8118-F68FE21D94BE}" type="parTrans">
      <dgm:prSet/>
      <dgm:spPr/>
      <dgm:t>
        <a:bodyPr/>
        <a:lstStyle/>
        <a:p>
          <a:endParaRPr lang="en-US"/>
        </a:p>
      </dgm:t>
    </dgm:pt>
    <dgm:pt modelId="{E253A3F8-AA58-4BB8-A0BD-0BB7ECC546C3}" cxnId="{41DA1663-616B-4974-8118-F68FE21D94BE}" type="sibTrans">
      <dgm:prSet/>
      <dgm:spPr/>
      <dgm:t>
        <a:bodyPr/>
        <a:lstStyle/>
        <a:p>
          <a:endParaRPr lang="en-US"/>
        </a:p>
      </dgm:t>
    </dgm:pt>
    <dgm:pt modelId="{A5880797-7454-4E44-8518-F4D8354F0963}">
      <dgm:prSet phldrT="[Tex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IN" altLang="en-US" dirty="0">
              <a:sym typeface="+mn-ea"/>
            </a:rPr>
            <a:t>High Average Monthly Hours</a:t>
          </a:r>
          <a:r>
            <a:rPr lang="en-IN" altLang="en-US" dirty="0"/>
            <a:t/>
          </a:r>
          <a:endParaRPr lang="en-IN" altLang="en-US" dirty="0"/>
        </a:p>
      </dgm:t>
    </dgm:pt>
    <dgm:pt modelId="{96CD46E7-D239-40C7-B5C4-376FEEE43C15}" cxnId="{82B53CF4-C2BC-4AC8-ABE0-6202A95677B5}" type="parTrans">
      <dgm:prSet/>
      <dgm:spPr/>
      <dgm:t>
        <a:bodyPr/>
        <a:lstStyle/>
        <a:p>
          <a:endParaRPr lang="en-US"/>
        </a:p>
      </dgm:t>
    </dgm:pt>
    <dgm:pt modelId="{0076998F-56E1-4A10-A709-E2811BD7C4FB}" cxnId="{82B53CF4-C2BC-4AC8-ABE0-6202A95677B5}" type="sibTrans">
      <dgm:prSet/>
      <dgm:spPr/>
      <dgm:t>
        <a:bodyPr/>
        <a:lstStyle/>
        <a:p>
          <a:endParaRPr lang="en-US"/>
        </a:p>
      </dgm:t>
    </dgm:pt>
    <dgm:pt modelId="{B70A7644-9DA7-4270-BC83-10DC6E37E4A1}">
      <dgm:prSet phldr="0" custT="0"/>
      <dgm:spPr/>
      <dgm:t>
        <a:bodyPr vert="horz" wrap="square"/>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IN" dirty="0"/>
            <a:t>Time Spend in Company &gt; 4</a:t>
          </a:r>
        </a:p>
      </dgm:t>
    </dgm:pt>
    <dgm:pt modelId="{E1F9E139-F94C-4E9D-BD9C-0B898A6BCDEF}" cxnId="{3C09C60B-6DFD-45B6-A00E-C6E2AC098634}" type="parTrans">
      <dgm:prSet/>
      <dgm:spPr/>
      <dgm:t>
        <a:bodyPr/>
        <a:lstStyle/>
        <a:p>
          <a:endParaRPr lang="en-US"/>
        </a:p>
      </dgm:t>
    </dgm:pt>
    <dgm:pt modelId="{A0771CDB-672E-4285-9D23-DD0F2A17A0E6}" cxnId="{3C09C60B-6DFD-45B6-A00E-C6E2AC098634}" type="sibTrans">
      <dgm:prSet/>
      <dgm:spPr/>
      <dgm:t>
        <a:bodyPr/>
        <a:lstStyle/>
        <a:p>
          <a:endParaRPr lang="en-US"/>
        </a:p>
      </dgm:t>
    </dgm:pt>
    <dgm:pt modelId="{5E7A60DA-7FED-4AC4-BA0D-4D5C32F28BEA}">
      <dgm:prSet phldr="0" custT="0"/>
      <dgm:spPr/>
      <dgm:t>
        <a:bodyPr vert="horz" wrap="square"/>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IN" dirty="0"/>
            <a:t>Number of Projects &gt; 4</a:t>
          </a:r>
        </a:p>
      </dgm:t>
    </dgm:pt>
    <dgm:pt modelId="{36ABAA5C-E4CC-4E83-B58D-2759060EC96B}" cxnId="{E4C656A8-3F63-450A-9EB7-CD77A31EE3AF}" type="parTrans">
      <dgm:prSet/>
      <dgm:spPr/>
      <dgm:t>
        <a:bodyPr/>
        <a:lstStyle/>
        <a:p>
          <a:endParaRPr lang="en-US"/>
        </a:p>
      </dgm:t>
    </dgm:pt>
    <dgm:pt modelId="{C524400E-B47F-42BB-8F98-7864F6493FE3}" cxnId="{E4C656A8-3F63-450A-9EB7-CD77A31EE3AF}" type="sibTrans">
      <dgm:prSet/>
      <dgm:spPr/>
      <dgm:t>
        <a:bodyPr/>
        <a:lstStyle/>
        <a:p>
          <a:endParaRPr lang="en-US"/>
        </a:p>
      </dgm:t>
    </dgm:pt>
    <dgm:pt modelId="{CF42B0CB-CDDD-42A1-B3A1-FBB34F262C63}" type="pres">
      <dgm:prSet presAssocID="{6068C167-2C01-4B0B-81C4-726248B418D0}" presName="cycle" presStyleCnt="0">
        <dgm:presLayoutVars>
          <dgm:chMax val="1"/>
          <dgm:dir/>
          <dgm:animLvl val="ctr"/>
          <dgm:resizeHandles val="exact"/>
        </dgm:presLayoutVars>
      </dgm:prSet>
      <dgm:spPr/>
    </dgm:pt>
    <dgm:pt modelId="{B52502C2-594A-4A13-A5FF-5CD5841BD847}" type="pres">
      <dgm:prSet presAssocID="{1D7F6E08-72A6-46CC-8870-C881D1493500}" presName="centerShape" presStyleLbl="node0" presStyleIdx="0" presStyleCnt="1"/>
      <dgm:spPr/>
    </dgm:pt>
    <dgm:pt modelId="{B849A6F3-9933-4C36-AF65-6098308CBC3C}" type="pres">
      <dgm:prSet presAssocID="{1F3BA15B-B772-426D-8549-F05D47B0B0FC}" presName="parTrans" presStyleLbl="bgSibTrans2D1" presStyleIdx="0" presStyleCnt="5"/>
      <dgm:spPr/>
    </dgm:pt>
    <dgm:pt modelId="{B1756079-1332-4090-9A47-D2C0EDB7FB22}" type="pres">
      <dgm:prSet presAssocID="{D15727BE-4BB4-41E2-BFCD-1CE00CE9A014}" presName="node" presStyleLbl="node1" presStyleIdx="0" presStyleCnt="5">
        <dgm:presLayoutVars>
          <dgm:bulletEnabled val="1"/>
        </dgm:presLayoutVars>
      </dgm:prSet>
      <dgm:spPr/>
    </dgm:pt>
    <dgm:pt modelId="{8A478794-BDE0-4AD6-9479-89CDBFC37EB7}" type="pres">
      <dgm:prSet presAssocID="{A85E77B5-A1A5-43C8-9868-413E99F101A0}" presName="parTrans" presStyleLbl="bgSibTrans2D1" presStyleIdx="1" presStyleCnt="5"/>
      <dgm:spPr/>
    </dgm:pt>
    <dgm:pt modelId="{3868CDED-247C-4EE9-95A2-ED400A267946}" type="pres">
      <dgm:prSet presAssocID="{24DAAE02-02E7-4412-8074-A0C4CAA380D7}" presName="node" presStyleLbl="node1" presStyleIdx="1" presStyleCnt="5">
        <dgm:presLayoutVars>
          <dgm:bulletEnabled val="1"/>
        </dgm:presLayoutVars>
      </dgm:prSet>
      <dgm:spPr/>
    </dgm:pt>
    <dgm:pt modelId="{D0718308-59AC-43E6-A882-4828EE4494C2}" type="pres">
      <dgm:prSet presAssocID="{96CD46E7-D239-40C7-B5C4-376FEEE43C15}" presName="parTrans" presStyleLbl="bgSibTrans2D1" presStyleIdx="2" presStyleCnt="5"/>
      <dgm:spPr/>
    </dgm:pt>
    <dgm:pt modelId="{5E0D0BC9-3E91-4623-8C1A-C4A70EB3594B}" type="pres">
      <dgm:prSet presAssocID="{A5880797-7454-4E44-8518-F4D8354F0963}" presName="node" presStyleLbl="node1" presStyleIdx="2" presStyleCnt="5">
        <dgm:presLayoutVars>
          <dgm:bulletEnabled val="1"/>
        </dgm:presLayoutVars>
      </dgm:prSet>
      <dgm:spPr/>
    </dgm:pt>
    <dgm:pt modelId="{DFDF0DA7-13D5-4CD9-B635-0A3505EAF398}" type="pres">
      <dgm:prSet presAssocID="{E1F9E139-F94C-4E9D-BD9C-0B898A6BCDEF}" presName="parTrans" presStyleLbl="bgSibTrans2D1" presStyleIdx="3" presStyleCnt="5"/>
      <dgm:spPr/>
    </dgm:pt>
    <dgm:pt modelId="{1FACC070-31FC-410D-86A4-44B949E3AF54}" type="pres">
      <dgm:prSet presAssocID="{B70A7644-9DA7-4270-BC83-10DC6E37E4A1}" presName="node" presStyleLbl="node1" presStyleIdx="3" presStyleCnt="5">
        <dgm:presLayoutVars>
          <dgm:bulletEnabled val="1"/>
        </dgm:presLayoutVars>
      </dgm:prSet>
      <dgm:spPr/>
    </dgm:pt>
    <dgm:pt modelId="{80DD0F58-28EA-49C8-9A49-A4B2C8D009E1}" type="pres">
      <dgm:prSet presAssocID="{36ABAA5C-E4CC-4E83-B58D-2759060EC96B}" presName="parTrans" presStyleLbl="bgSibTrans2D1" presStyleIdx="4" presStyleCnt="5"/>
      <dgm:spPr/>
    </dgm:pt>
    <dgm:pt modelId="{7DEFE5C1-8210-46EA-9B07-66EB775A3D6E}" type="pres">
      <dgm:prSet presAssocID="{5E7A60DA-7FED-4AC4-BA0D-4D5C32F28BEA}" presName="node" presStyleLbl="node1" presStyleIdx="4" presStyleCnt="5">
        <dgm:presLayoutVars>
          <dgm:bulletEnabled val="1"/>
        </dgm:presLayoutVars>
      </dgm:prSet>
      <dgm:spPr/>
    </dgm:pt>
  </dgm:ptLst>
  <dgm:cxnLst>
    <dgm:cxn modelId="{B37D0FC3-B84A-42D1-88DA-48B20E9AE0B9}" srcId="{6068C167-2C01-4B0B-81C4-726248B418D0}" destId="{1D7F6E08-72A6-46CC-8870-C881D1493500}" srcOrd="0" destOrd="0" parTransId="{59A2FE02-4165-4339-BF9A-AEAE1424E52B}" sibTransId="{E44612D1-CAFE-4D30-B4AA-78C3474158AA}"/>
    <dgm:cxn modelId="{B41E44A6-20C1-473D-A853-16C6C8015183}" srcId="{1D7F6E08-72A6-46CC-8870-C881D1493500}" destId="{D15727BE-4BB4-41E2-BFCD-1CE00CE9A014}" srcOrd="0" destOrd="0" parTransId="{1F3BA15B-B772-426D-8549-F05D47B0B0FC}" sibTransId="{021F6AB3-21C2-4079-A40A-CA1B5C51BD93}"/>
    <dgm:cxn modelId="{41DA1663-616B-4974-8118-F68FE21D94BE}" srcId="{1D7F6E08-72A6-46CC-8870-C881D1493500}" destId="{24DAAE02-02E7-4412-8074-A0C4CAA380D7}" srcOrd="1" destOrd="0" parTransId="{A85E77B5-A1A5-43C8-9868-413E99F101A0}" sibTransId="{E253A3F8-AA58-4BB8-A0BD-0BB7ECC546C3}"/>
    <dgm:cxn modelId="{82B53CF4-C2BC-4AC8-ABE0-6202A95677B5}" srcId="{1D7F6E08-72A6-46CC-8870-C881D1493500}" destId="{A5880797-7454-4E44-8518-F4D8354F0963}" srcOrd="2" destOrd="0" parTransId="{96CD46E7-D239-40C7-B5C4-376FEEE43C15}" sibTransId="{0076998F-56E1-4A10-A709-E2811BD7C4FB}"/>
    <dgm:cxn modelId="{3C09C60B-6DFD-45B6-A00E-C6E2AC098634}" srcId="{1D7F6E08-72A6-46CC-8870-C881D1493500}" destId="{B70A7644-9DA7-4270-BC83-10DC6E37E4A1}" srcOrd="3" destOrd="0" parTransId="{E1F9E139-F94C-4E9D-BD9C-0B898A6BCDEF}" sibTransId="{A0771CDB-672E-4285-9D23-DD0F2A17A0E6}"/>
    <dgm:cxn modelId="{E4C656A8-3F63-450A-9EB7-CD77A31EE3AF}" srcId="{1D7F6E08-72A6-46CC-8870-C881D1493500}" destId="{5E7A60DA-7FED-4AC4-BA0D-4D5C32F28BEA}" srcOrd="4" destOrd="0" parTransId="{36ABAA5C-E4CC-4E83-B58D-2759060EC96B}" sibTransId="{C524400E-B47F-42BB-8F98-7864F6493FE3}"/>
    <dgm:cxn modelId="{500471B6-4601-4A63-A797-095CF77EBB4A}" type="presOf" srcId="{6068C167-2C01-4B0B-81C4-726248B418D0}" destId="{CF42B0CB-CDDD-42A1-B3A1-FBB34F262C63}" srcOrd="0" destOrd="0" presId="urn:microsoft.com/office/officeart/2005/8/layout/radial4#1"/>
    <dgm:cxn modelId="{81C47F48-4BBB-47D8-869E-C1182DFD0555}" type="presParOf" srcId="{CF42B0CB-CDDD-42A1-B3A1-FBB34F262C63}" destId="{B52502C2-594A-4A13-A5FF-5CD5841BD847}" srcOrd="0" destOrd="0" presId="urn:microsoft.com/office/officeart/2005/8/layout/radial4#1"/>
    <dgm:cxn modelId="{D039F357-7989-4B47-B842-264BBC39CA1A}" type="presOf" srcId="{1D7F6E08-72A6-46CC-8870-C881D1493500}" destId="{B52502C2-594A-4A13-A5FF-5CD5841BD847}" srcOrd="0" destOrd="0" presId="urn:microsoft.com/office/officeart/2005/8/layout/radial4#1"/>
    <dgm:cxn modelId="{6D09B1D5-F62F-4A34-9845-8B2BBEA927DB}" type="presParOf" srcId="{CF42B0CB-CDDD-42A1-B3A1-FBB34F262C63}" destId="{B849A6F3-9933-4C36-AF65-6098308CBC3C}" srcOrd="1" destOrd="0" presId="urn:microsoft.com/office/officeart/2005/8/layout/radial4#1"/>
    <dgm:cxn modelId="{A38C6E22-C7EB-44E5-BD16-D3A441946F12}" type="presOf" srcId="{1F3BA15B-B772-426D-8549-F05D47B0B0FC}" destId="{B849A6F3-9933-4C36-AF65-6098308CBC3C}" srcOrd="0" destOrd="0" presId="urn:microsoft.com/office/officeart/2005/8/layout/radial4#1"/>
    <dgm:cxn modelId="{F36D4451-E579-4A8B-B8AE-02A52DA61AF4}" type="presParOf" srcId="{CF42B0CB-CDDD-42A1-B3A1-FBB34F262C63}" destId="{B1756079-1332-4090-9A47-D2C0EDB7FB22}" srcOrd="2" destOrd="0" presId="urn:microsoft.com/office/officeart/2005/8/layout/radial4#1"/>
    <dgm:cxn modelId="{E11FA3C5-44AC-46F9-9A0F-4D72C86D6EBD}" type="presOf" srcId="{D15727BE-4BB4-41E2-BFCD-1CE00CE9A014}" destId="{B1756079-1332-4090-9A47-D2C0EDB7FB22}" srcOrd="0" destOrd="0" presId="urn:microsoft.com/office/officeart/2005/8/layout/radial4#1"/>
    <dgm:cxn modelId="{779A1EC0-805B-4D2E-920D-39C51DE85815}" type="presParOf" srcId="{CF42B0CB-CDDD-42A1-B3A1-FBB34F262C63}" destId="{8A478794-BDE0-4AD6-9479-89CDBFC37EB7}" srcOrd="3" destOrd="0" presId="urn:microsoft.com/office/officeart/2005/8/layout/radial4#1"/>
    <dgm:cxn modelId="{A88D274D-7355-4462-A401-DA4AE1A1EC12}" type="presOf" srcId="{A85E77B5-A1A5-43C8-9868-413E99F101A0}" destId="{8A478794-BDE0-4AD6-9479-89CDBFC37EB7}" srcOrd="0" destOrd="0" presId="urn:microsoft.com/office/officeart/2005/8/layout/radial4#1"/>
    <dgm:cxn modelId="{BB307E86-2D5C-45C8-8B2F-976149351DE4}" type="presParOf" srcId="{CF42B0CB-CDDD-42A1-B3A1-FBB34F262C63}" destId="{3868CDED-247C-4EE9-95A2-ED400A267946}" srcOrd="4" destOrd="0" presId="urn:microsoft.com/office/officeart/2005/8/layout/radial4#1"/>
    <dgm:cxn modelId="{991742F5-87ED-4FC6-9F3F-254777986395}" type="presOf" srcId="{24DAAE02-02E7-4412-8074-A0C4CAA380D7}" destId="{3868CDED-247C-4EE9-95A2-ED400A267946}" srcOrd="0" destOrd="0" presId="urn:microsoft.com/office/officeart/2005/8/layout/radial4#1"/>
    <dgm:cxn modelId="{FE7AD676-474F-4C0E-838E-1360481B5C54}" type="presParOf" srcId="{CF42B0CB-CDDD-42A1-B3A1-FBB34F262C63}" destId="{D0718308-59AC-43E6-A882-4828EE4494C2}" srcOrd="5" destOrd="0" presId="urn:microsoft.com/office/officeart/2005/8/layout/radial4#1"/>
    <dgm:cxn modelId="{1F42D94A-491B-459B-89C3-03355EA106B6}" type="presOf" srcId="{96CD46E7-D239-40C7-B5C4-376FEEE43C15}" destId="{D0718308-59AC-43E6-A882-4828EE4494C2}" srcOrd="0" destOrd="0" presId="urn:microsoft.com/office/officeart/2005/8/layout/radial4#1"/>
    <dgm:cxn modelId="{856C9788-F439-49D6-99F7-91B401FCB902}" type="presParOf" srcId="{CF42B0CB-CDDD-42A1-B3A1-FBB34F262C63}" destId="{5E0D0BC9-3E91-4623-8C1A-C4A70EB3594B}" srcOrd="6" destOrd="0" presId="urn:microsoft.com/office/officeart/2005/8/layout/radial4#1"/>
    <dgm:cxn modelId="{09F3D89B-8667-44BB-A114-BE06DB3424C5}" type="presOf" srcId="{A5880797-7454-4E44-8518-F4D8354F0963}" destId="{5E0D0BC9-3E91-4623-8C1A-C4A70EB3594B}" srcOrd="0" destOrd="0" presId="urn:microsoft.com/office/officeart/2005/8/layout/radial4#1"/>
    <dgm:cxn modelId="{ADDA2DCC-9558-4EF1-9CC1-07AEE1407C98}" type="presParOf" srcId="{CF42B0CB-CDDD-42A1-B3A1-FBB34F262C63}" destId="{DFDF0DA7-13D5-4CD9-B635-0A3505EAF398}" srcOrd="7" destOrd="0" presId="urn:microsoft.com/office/officeart/2005/8/layout/radial4#1"/>
    <dgm:cxn modelId="{B9AEB89D-A0F7-4F67-8F25-BEA2238DFF6F}" type="presOf" srcId="{E1F9E139-F94C-4E9D-BD9C-0B898A6BCDEF}" destId="{DFDF0DA7-13D5-4CD9-B635-0A3505EAF398}" srcOrd="0" destOrd="0" presId="urn:microsoft.com/office/officeart/2005/8/layout/radial4#1"/>
    <dgm:cxn modelId="{74A9AF8C-5668-43AA-BD0A-EF541A8C94D6}" type="presParOf" srcId="{CF42B0CB-CDDD-42A1-B3A1-FBB34F262C63}" destId="{1FACC070-31FC-410D-86A4-44B949E3AF54}" srcOrd="8" destOrd="0" presId="urn:microsoft.com/office/officeart/2005/8/layout/radial4#1"/>
    <dgm:cxn modelId="{3B940DE3-6D7B-4049-BF9A-2C062079EC95}" type="presOf" srcId="{B70A7644-9DA7-4270-BC83-10DC6E37E4A1}" destId="{1FACC070-31FC-410D-86A4-44B949E3AF54}" srcOrd="0" destOrd="0" presId="urn:microsoft.com/office/officeart/2005/8/layout/radial4#1"/>
    <dgm:cxn modelId="{277738BA-A2D8-46ED-A812-A705F09D7EDF}" type="presParOf" srcId="{CF42B0CB-CDDD-42A1-B3A1-FBB34F262C63}" destId="{80DD0F58-28EA-49C8-9A49-A4B2C8D009E1}" srcOrd="9" destOrd="0" presId="urn:microsoft.com/office/officeart/2005/8/layout/radial4#1"/>
    <dgm:cxn modelId="{7FC779D5-AB7C-4B24-995A-5EC1F84CC9CA}" type="presOf" srcId="{36ABAA5C-E4CC-4E83-B58D-2759060EC96B}" destId="{80DD0F58-28EA-49C8-9A49-A4B2C8D009E1}" srcOrd="0" destOrd="0" presId="urn:microsoft.com/office/officeart/2005/8/layout/radial4#1"/>
    <dgm:cxn modelId="{C4ABDFC5-09B7-4C5A-913D-9B833E1EBC01}" type="presParOf" srcId="{CF42B0CB-CDDD-42A1-B3A1-FBB34F262C63}" destId="{7DEFE5C1-8210-46EA-9B07-66EB775A3D6E}" srcOrd="10" destOrd="0" presId="urn:microsoft.com/office/officeart/2005/8/layout/radial4#1"/>
    <dgm:cxn modelId="{7D02D054-4210-4B93-BAC3-F23B98A26E11}" type="presOf" srcId="{5E7A60DA-7FED-4AC4-BA0D-4D5C32F28BEA}" destId="{7DEFE5C1-8210-46EA-9B07-66EB775A3D6E}" srcOrd="0" destOrd="0" presId="urn:microsoft.com/office/officeart/2005/8/layout/radial4#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6068C167-2C01-4B0B-81C4-726248B418D0}" type="doc">
      <dgm:prSet loTypeId="relationship" loCatId="relationship" qsTypeId="urn:microsoft.com/office/officeart/2005/8/quickstyle/simple1#1" qsCatId="simple" csTypeId="urn:microsoft.com/office/officeart/2005/8/colors/accent1_2#1" csCatId="accent1" phldr="0"/>
      <dgm:spPr/>
      <dgm:t>
        <a:bodyPr/>
        <a:lstStyle/>
        <a:p>
          <a:endParaRPr lang="en-US"/>
        </a:p>
      </dgm:t>
    </dgm:pt>
    <dgm:pt modelId="{1D7F6E08-72A6-46CC-8870-C881D1493500}">
      <dgm:prSet phldrT="[Tex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IN"/>
            <a:t>Employee Satisfaction </a:t>
          </a:r>
          <a:endParaRPr lang="en-IN"/>
        </a:p>
      </dgm:t>
    </dgm:pt>
    <dgm:pt modelId="{59A2FE02-4165-4339-BF9A-AEAE1424E52B}" cxnId="{ED6FAD5B-3161-4ACF-B7F1-B213F67C13CD}" type="parTrans">
      <dgm:prSet/>
      <dgm:spPr/>
      <dgm:t>
        <a:bodyPr/>
        <a:lstStyle/>
        <a:p>
          <a:endParaRPr lang="en-US"/>
        </a:p>
      </dgm:t>
    </dgm:pt>
    <dgm:pt modelId="{E44612D1-CAFE-4D30-B4AA-78C3474158AA}" cxnId="{ED6FAD5B-3161-4ACF-B7F1-B213F67C13CD}" type="sibTrans">
      <dgm:prSet/>
      <dgm:spPr/>
      <dgm:t>
        <a:bodyPr/>
        <a:lstStyle/>
        <a:p>
          <a:endParaRPr lang="en-US"/>
        </a:p>
      </dgm:t>
    </dgm:pt>
    <dgm:pt modelId="{D15727BE-4BB4-41E2-BFCD-1CE00CE9A014}">
      <dgm:prSet phldrT="[Text]" phldr="0" custT="0"/>
      <dgm:spPr/>
      <dgm:t>
        <a:bodyPr vert="horz" wrap="square"/>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a:lnSpc>
              <a:spcPct val="100000"/>
            </a:lnSpc>
            <a:spcBef>
              <a:spcPct val="0"/>
            </a:spcBef>
            <a:spcAft>
              <a:spcPct val="35000"/>
            </a:spcAft>
          </a:pPr>
          <a:r>
            <a:rPr lang="en-IN" altLang="en-US" dirty="0">
              <a:sym typeface="+mn-ea"/>
            </a:rPr>
            <a:t>Work Life Balance</a:t>
          </a:r>
          <a:r>
            <a:rPr lang="en-IN" altLang="en-US" dirty="0"/>
            <a:t/>
          </a:r>
          <a:endParaRPr lang="en-IN" altLang="en-US" dirty="0"/>
        </a:p>
      </dgm:t>
    </dgm:pt>
    <dgm:pt modelId="{1F3BA15B-B772-426D-8549-F05D47B0B0FC}" cxnId="{31750B33-982E-47DA-85FD-F236418FFB3D}" type="parTrans">
      <dgm:prSet/>
      <dgm:spPr/>
      <dgm:t>
        <a:bodyPr/>
        <a:lstStyle/>
        <a:p>
          <a:endParaRPr lang="en-US"/>
        </a:p>
      </dgm:t>
    </dgm:pt>
    <dgm:pt modelId="{021F6AB3-21C2-4079-A40A-CA1B5C51BD93}" cxnId="{31750B33-982E-47DA-85FD-F236418FFB3D}" type="sibTrans">
      <dgm:prSet/>
      <dgm:spPr/>
      <dgm:t>
        <a:bodyPr/>
        <a:lstStyle/>
        <a:p>
          <a:endParaRPr lang="en-US"/>
        </a:p>
      </dgm:t>
    </dgm:pt>
    <dgm:pt modelId="{24DAAE02-02E7-4412-8074-A0C4CAA380D7}">
      <dgm:prSet phldrT="[Text]" phldr="0" custT="0"/>
      <dgm:spPr/>
      <dgm:t>
        <a:bodyPr vert="horz" wrap="square"/>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a:lnSpc>
              <a:spcPct val="100000"/>
            </a:lnSpc>
            <a:spcBef>
              <a:spcPct val="0"/>
            </a:spcBef>
            <a:spcAft>
              <a:spcPct val="35000"/>
            </a:spcAft>
          </a:pPr>
          <a:r>
            <a:rPr lang="en-IN" altLang="en-US" dirty="0"/>
            <a:t>Performance Recognition</a:t>
          </a:r>
          <a:r>
            <a:rPr lang="en-IN" altLang="en-US" dirty="0"/>
            <a:t/>
          </a:r>
          <a:endParaRPr lang="en-IN" altLang="en-US" dirty="0"/>
        </a:p>
      </dgm:t>
    </dgm:pt>
    <dgm:pt modelId="{A85E77B5-A1A5-43C8-9868-413E99F101A0}" cxnId="{E30C9EE0-1DC8-4882-939D-CBAA81E67C33}" type="parTrans">
      <dgm:prSet/>
      <dgm:spPr/>
      <dgm:t>
        <a:bodyPr/>
        <a:lstStyle/>
        <a:p>
          <a:endParaRPr lang="en-US"/>
        </a:p>
      </dgm:t>
    </dgm:pt>
    <dgm:pt modelId="{E253A3F8-AA58-4BB8-A0BD-0BB7ECC546C3}" cxnId="{E30C9EE0-1DC8-4882-939D-CBAA81E67C33}" type="sibTrans">
      <dgm:prSet/>
      <dgm:spPr/>
      <dgm:t>
        <a:bodyPr/>
        <a:lstStyle/>
        <a:p>
          <a:endParaRPr lang="en-US"/>
        </a:p>
      </dgm:t>
    </dgm:pt>
    <dgm:pt modelId="{A5880797-7454-4E44-8518-F4D8354F0963}">
      <dgm:prSet phldrT="[Text]" phldr="0" custT="0"/>
      <dgm:spPr/>
      <dgm:t>
        <a:bodyPr vert="horz" wrap="square"/>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a:lnSpc>
              <a:spcPct val="100000"/>
            </a:lnSpc>
            <a:spcBef>
              <a:spcPct val="0"/>
            </a:spcBef>
            <a:spcAft>
              <a:spcPct val="35000"/>
            </a:spcAft>
          </a:pPr>
          <a:r>
            <a:rPr lang="en-IN" altLang="en-US" dirty="0">
              <a:sym typeface="+mn-ea"/>
            </a:rPr>
            <a:t>Quality of Work</a:t>
          </a:r>
          <a:r>
            <a:rPr lang="en-IN" altLang="en-US" dirty="0"/>
            <a:t/>
          </a:r>
          <a:endParaRPr lang="en-IN" altLang="en-US" dirty="0"/>
        </a:p>
      </dgm:t>
    </dgm:pt>
    <dgm:pt modelId="{96CD46E7-D239-40C7-B5C4-376FEEE43C15}" cxnId="{B853737E-BFD4-4E5A-8879-E378E5601169}" type="parTrans">
      <dgm:prSet/>
      <dgm:spPr/>
      <dgm:t>
        <a:bodyPr/>
        <a:lstStyle/>
        <a:p>
          <a:endParaRPr lang="en-US"/>
        </a:p>
      </dgm:t>
    </dgm:pt>
    <dgm:pt modelId="{0076998F-56E1-4A10-A709-E2811BD7C4FB}" cxnId="{B853737E-BFD4-4E5A-8879-E378E5601169}" type="sibTrans">
      <dgm:prSet/>
      <dgm:spPr/>
      <dgm:t>
        <a:bodyPr/>
        <a:lstStyle/>
        <a:p>
          <a:endParaRPr lang="en-US"/>
        </a:p>
      </dgm:t>
    </dgm:pt>
    <dgm:pt modelId="{B70A7644-9DA7-4270-BC83-10DC6E37E4A1}">
      <dgm:prSet phldr="0" custT="0"/>
      <dgm:spPr/>
      <dgm:t>
        <a:bodyPr vert="horz" wrap="square"/>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a:lnSpc>
              <a:spcPct val="100000"/>
            </a:lnSpc>
            <a:spcBef>
              <a:spcPct val="0"/>
            </a:spcBef>
            <a:spcAft>
              <a:spcPct val="35000"/>
            </a:spcAft>
          </a:pPr>
          <a:r>
            <a:rPr lang="en-IN" dirty="0"/>
            <a:t>Improve Hiring Process</a:t>
          </a:r>
          <a:r>
            <a:rPr lang="en-IN"/>
            <a:t/>
          </a:r>
          <a:endParaRPr lang="en-IN"/>
        </a:p>
      </dgm:t>
    </dgm:pt>
    <dgm:pt modelId="{E1F9E139-F94C-4E9D-BD9C-0B898A6BCDEF}" cxnId="{9E9B49DC-DE3A-4AD5-8FD7-4BF06C811F75}" type="parTrans">
      <dgm:prSet/>
      <dgm:spPr/>
      <dgm:t>
        <a:bodyPr/>
        <a:lstStyle/>
        <a:p>
          <a:endParaRPr lang="en-US"/>
        </a:p>
      </dgm:t>
    </dgm:pt>
    <dgm:pt modelId="{A0771CDB-672E-4285-9D23-DD0F2A17A0E6}" cxnId="{9E9B49DC-DE3A-4AD5-8FD7-4BF06C811F75}" type="sibTrans">
      <dgm:prSet/>
      <dgm:spPr/>
      <dgm:t>
        <a:bodyPr/>
        <a:lstStyle/>
        <a:p>
          <a:endParaRPr lang="en-US"/>
        </a:p>
      </dgm:t>
    </dgm:pt>
    <dgm:pt modelId="{5E7A60DA-7FED-4AC4-BA0D-4D5C32F28BEA}">
      <dgm:prSet phldr="0" custT="0"/>
      <dgm:spPr/>
      <dgm:t>
        <a:bodyPr vert="horz" wrap="square"/>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a:lnSpc>
              <a:spcPct val="100000"/>
            </a:lnSpc>
            <a:spcBef>
              <a:spcPct val="0"/>
            </a:spcBef>
            <a:spcAft>
              <a:spcPct val="35000"/>
            </a:spcAft>
          </a:pPr>
          <a:r>
            <a:rPr lang="en-IN" dirty="0"/>
            <a:t>Capture Behaviorial Metrics</a:t>
          </a:r>
          <a:r>
            <a:rPr lang="en-IN"/>
            <a:t/>
          </a:r>
          <a:endParaRPr lang="en-IN"/>
        </a:p>
      </dgm:t>
    </dgm:pt>
    <dgm:pt modelId="{36ABAA5C-E4CC-4E83-B58D-2759060EC96B}" cxnId="{F5C3009C-F4E5-45E1-B1C2-E609D298119D}" type="parTrans">
      <dgm:prSet/>
      <dgm:spPr/>
      <dgm:t>
        <a:bodyPr/>
        <a:lstStyle/>
        <a:p>
          <a:endParaRPr lang="en-US"/>
        </a:p>
      </dgm:t>
    </dgm:pt>
    <dgm:pt modelId="{C524400E-B47F-42BB-8F98-7864F6493FE3}" cxnId="{F5C3009C-F4E5-45E1-B1C2-E609D298119D}" type="sibTrans">
      <dgm:prSet/>
      <dgm:spPr/>
      <dgm:t>
        <a:bodyPr/>
        <a:lstStyle/>
        <a:p>
          <a:endParaRPr lang="en-US"/>
        </a:p>
      </dgm:t>
    </dgm:pt>
    <dgm:pt modelId="{8D6721F7-9D8E-44D9-A71A-99E459948DF6}">
      <dgm:prSet phldr="0" custT="0"/>
      <dgm:spPr/>
      <dgm:t>
        <a:bodyPr vert="horz" wrap="square"/>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a:lnSpc>
              <a:spcPct val="100000"/>
            </a:lnSpc>
            <a:spcBef>
              <a:spcPct val="0"/>
            </a:spcBef>
            <a:spcAft>
              <a:spcPct val="35000"/>
            </a:spcAft>
          </a:pPr>
          <a:r>
            <a:rPr lang="en-IN"/>
            <a:t>Re-skilling</a:t>
          </a:r>
          <a:endParaRPr lang="en-IN"/>
        </a:p>
      </dgm:t>
    </dgm:pt>
    <dgm:pt modelId="{CC776188-3CCA-4B2B-BAC9-6146C8CD998F}" cxnId="{1B1B597C-24A3-438F-9EC8-D49ABB0DFABA}" type="parTrans">
      <dgm:prSet/>
      <dgm:spPr/>
    </dgm:pt>
    <dgm:pt modelId="{1E5EADD2-EDDB-4158-B410-8E83B930A3B9}" cxnId="{1B1B597C-24A3-438F-9EC8-D49ABB0DFABA}" type="sibTrans">
      <dgm:prSet/>
      <dgm:spPr/>
    </dgm:pt>
    <dgm:pt modelId="{140F965C-1A98-45FD-A65F-0CA127C888AD}">
      <dgm:prSet phldr="0" custT="0"/>
      <dgm:spPr/>
      <dgm:t>
        <a:bodyPr vert="horz" wrap="square"/>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a:lnSpc>
              <a:spcPct val="100000"/>
            </a:lnSpc>
            <a:spcBef>
              <a:spcPct val="0"/>
            </a:spcBef>
            <a:spcAft>
              <a:spcPct val="35000"/>
            </a:spcAft>
          </a:pPr>
          <a:r>
            <a:rPr lang="en-IN"/>
            <a:t>Training Need Analysis</a:t>
          </a:r>
          <a:r>
            <a:rPr lang="en-IN"/>
            <a:t/>
          </a:r>
          <a:endParaRPr lang="en-IN"/>
        </a:p>
      </dgm:t>
    </dgm:pt>
    <dgm:pt modelId="{E0E07159-A7F2-446A-B2FA-EA9F1C2F08F4}" cxnId="{F62507BA-4FAF-46AF-A004-7632EE216BBC}" type="parTrans">
      <dgm:prSet/>
      <dgm:spPr/>
    </dgm:pt>
    <dgm:pt modelId="{CF7A446F-81CC-4298-AD2D-64A086D74084}" cxnId="{F62507BA-4FAF-46AF-A004-7632EE216BBC}" type="sibTrans">
      <dgm:prSet/>
      <dgm:spPr/>
    </dgm:pt>
    <dgm:pt modelId="{A1D3FA62-3DBC-4285-892C-3709B9C6F35C}">
      <dgm:prSet phldr="0" custT="0"/>
      <dgm:spPr/>
      <dgm:t>
        <a:bodyPr vert="horz" wrap="square"/>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a:lnSpc>
              <a:spcPct val="100000"/>
            </a:lnSpc>
            <a:spcBef>
              <a:spcPct val="0"/>
            </a:spcBef>
            <a:spcAft>
              <a:spcPct val="35000"/>
            </a:spcAft>
          </a:pPr>
          <a:r>
            <a:rPr lang="en-IN"/>
            <a:t>Salary Benchmarking</a:t>
          </a:r>
          <a:r>
            <a:rPr lang="en-IN"/>
            <a:t/>
          </a:r>
          <a:endParaRPr lang="en-IN"/>
        </a:p>
      </dgm:t>
    </dgm:pt>
    <dgm:pt modelId="{440380E1-4B0D-46AB-9C33-EC6F114407CA}" cxnId="{6838E187-80DB-49D4-9B0A-9BB5DB1F0EE5}" type="parTrans">
      <dgm:prSet/>
      <dgm:spPr/>
    </dgm:pt>
    <dgm:pt modelId="{8E2D8C1B-3535-4C2A-A44D-7529D5ECD960}" cxnId="{6838E187-80DB-49D4-9B0A-9BB5DB1F0EE5}" type="sibTrans">
      <dgm:prSet/>
      <dgm:spPr/>
    </dgm:pt>
    <dgm:pt modelId="{CF42B0CB-CDDD-42A1-B3A1-FBB34F262C63}" type="pres">
      <dgm:prSet presAssocID="{6068C167-2C01-4B0B-81C4-726248B418D0}" presName="cycle" presStyleCnt="0">
        <dgm:presLayoutVars>
          <dgm:chMax val="1"/>
          <dgm:dir/>
          <dgm:animLvl val="ctr"/>
          <dgm:resizeHandles val="exact"/>
        </dgm:presLayoutVars>
      </dgm:prSet>
      <dgm:spPr/>
    </dgm:pt>
    <dgm:pt modelId="{B52502C2-594A-4A13-A5FF-5CD5841BD847}" type="pres">
      <dgm:prSet presAssocID="{1D7F6E08-72A6-46CC-8870-C881D1493500}" presName="centerShape" presStyleLbl="node0" presStyleIdx="0" presStyleCnt="1"/>
      <dgm:spPr/>
    </dgm:pt>
    <dgm:pt modelId="{B849A6F3-9933-4C36-AF65-6098308CBC3C}" type="pres">
      <dgm:prSet presAssocID="{1F3BA15B-B772-426D-8549-F05D47B0B0FC}" presName="parTrans" presStyleLbl="bgSibTrans2D1" presStyleIdx="0" presStyleCnt="8"/>
      <dgm:spPr/>
    </dgm:pt>
    <dgm:pt modelId="{B1756079-1332-4090-9A47-D2C0EDB7FB22}" type="pres">
      <dgm:prSet presAssocID="{D15727BE-4BB4-41E2-BFCD-1CE00CE9A014}" presName="node" presStyleLbl="node1" presStyleIdx="0" presStyleCnt="8">
        <dgm:presLayoutVars>
          <dgm:bulletEnabled val="1"/>
        </dgm:presLayoutVars>
      </dgm:prSet>
      <dgm:spPr/>
    </dgm:pt>
    <dgm:pt modelId="{8A478794-BDE0-4AD6-9479-89CDBFC37EB7}" type="pres">
      <dgm:prSet presAssocID="{A85E77B5-A1A5-43C8-9868-413E99F101A0}" presName="parTrans" presStyleLbl="bgSibTrans2D1" presStyleIdx="1" presStyleCnt="8"/>
      <dgm:spPr/>
    </dgm:pt>
    <dgm:pt modelId="{3868CDED-247C-4EE9-95A2-ED400A267946}" type="pres">
      <dgm:prSet presAssocID="{24DAAE02-02E7-4412-8074-A0C4CAA380D7}" presName="node" presStyleLbl="node1" presStyleIdx="1" presStyleCnt="8">
        <dgm:presLayoutVars>
          <dgm:bulletEnabled val="1"/>
        </dgm:presLayoutVars>
      </dgm:prSet>
      <dgm:spPr/>
    </dgm:pt>
    <dgm:pt modelId="{D0718308-59AC-43E6-A882-4828EE4494C2}" type="pres">
      <dgm:prSet presAssocID="{96CD46E7-D239-40C7-B5C4-376FEEE43C15}" presName="parTrans" presStyleLbl="bgSibTrans2D1" presStyleIdx="2" presStyleCnt="8"/>
      <dgm:spPr/>
    </dgm:pt>
    <dgm:pt modelId="{5E0D0BC9-3E91-4623-8C1A-C4A70EB3594B}" type="pres">
      <dgm:prSet presAssocID="{A5880797-7454-4E44-8518-F4D8354F0963}" presName="node" presStyleLbl="node1" presStyleIdx="2" presStyleCnt="8">
        <dgm:presLayoutVars>
          <dgm:bulletEnabled val="1"/>
        </dgm:presLayoutVars>
      </dgm:prSet>
      <dgm:spPr/>
    </dgm:pt>
    <dgm:pt modelId="{DFDF0DA7-13D5-4CD9-B635-0A3505EAF398}" type="pres">
      <dgm:prSet presAssocID="{E1F9E139-F94C-4E9D-BD9C-0B898A6BCDEF}" presName="parTrans" presStyleLbl="bgSibTrans2D1" presStyleIdx="3" presStyleCnt="8"/>
      <dgm:spPr/>
    </dgm:pt>
    <dgm:pt modelId="{1FACC070-31FC-410D-86A4-44B949E3AF54}" type="pres">
      <dgm:prSet presAssocID="{B70A7644-9DA7-4270-BC83-10DC6E37E4A1}" presName="node" presStyleLbl="node1" presStyleIdx="3" presStyleCnt="8">
        <dgm:presLayoutVars>
          <dgm:bulletEnabled val="1"/>
        </dgm:presLayoutVars>
      </dgm:prSet>
      <dgm:spPr/>
    </dgm:pt>
    <dgm:pt modelId="{80DD0F58-28EA-49C8-9A49-A4B2C8D009E1}" type="pres">
      <dgm:prSet presAssocID="{36ABAA5C-E4CC-4E83-B58D-2759060EC96B}" presName="parTrans" presStyleLbl="bgSibTrans2D1" presStyleIdx="4" presStyleCnt="8"/>
      <dgm:spPr/>
    </dgm:pt>
    <dgm:pt modelId="{7DEFE5C1-8210-46EA-9B07-66EB775A3D6E}" type="pres">
      <dgm:prSet presAssocID="{5E7A60DA-7FED-4AC4-BA0D-4D5C32F28BEA}" presName="node" presStyleLbl="node1" presStyleIdx="4" presStyleCnt="8">
        <dgm:presLayoutVars>
          <dgm:bulletEnabled val="1"/>
        </dgm:presLayoutVars>
      </dgm:prSet>
      <dgm:spPr/>
    </dgm:pt>
    <dgm:pt modelId="{263D0F7C-68A0-45DC-B569-2364105681BD}" type="pres">
      <dgm:prSet presAssocID="{CC776188-3CCA-4B2B-BAC9-6146C8CD998F}" presName="parTrans" presStyleLbl="bgSibTrans2D1" presStyleIdx="5" presStyleCnt="8"/>
      <dgm:spPr/>
    </dgm:pt>
    <dgm:pt modelId="{661392F8-AB78-449E-82B2-59797AD61A24}" type="pres">
      <dgm:prSet presAssocID="{8D6721F7-9D8E-44D9-A71A-99E459948DF6}" presName="node" presStyleLbl="node1" presStyleIdx="5" presStyleCnt="8">
        <dgm:presLayoutVars>
          <dgm:bulletEnabled val="1"/>
        </dgm:presLayoutVars>
      </dgm:prSet>
      <dgm:spPr/>
    </dgm:pt>
    <dgm:pt modelId="{021FB5BE-AD88-45C4-94BD-22C16B659AE9}" type="pres">
      <dgm:prSet presAssocID="{E0E07159-A7F2-446A-B2FA-EA9F1C2F08F4}" presName="parTrans" presStyleLbl="bgSibTrans2D1" presStyleIdx="6" presStyleCnt="8"/>
      <dgm:spPr/>
    </dgm:pt>
    <dgm:pt modelId="{F2EEA6E8-D6B9-491C-AC8A-1591C6D69060}" type="pres">
      <dgm:prSet presAssocID="{140F965C-1A98-45FD-A65F-0CA127C888AD}" presName="node" presStyleLbl="node1" presStyleIdx="6" presStyleCnt="8">
        <dgm:presLayoutVars>
          <dgm:bulletEnabled val="1"/>
        </dgm:presLayoutVars>
      </dgm:prSet>
      <dgm:spPr/>
    </dgm:pt>
    <dgm:pt modelId="{C2BEBE4B-A452-49FE-BF9D-C5CBE07EF9AB}" type="pres">
      <dgm:prSet presAssocID="{440380E1-4B0D-46AB-9C33-EC6F114407CA}" presName="parTrans" presStyleLbl="bgSibTrans2D1" presStyleIdx="7" presStyleCnt="8"/>
      <dgm:spPr/>
    </dgm:pt>
    <dgm:pt modelId="{A4B80FA5-6E6D-42C7-A2DE-29B3233E0B4C}" type="pres">
      <dgm:prSet presAssocID="{A1D3FA62-3DBC-4285-892C-3709B9C6F35C}" presName="node" presStyleLbl="node1" presStyleIdx="7" presStyleCnt="8">
        <dgm:presLayoutVars>
          <dgm:bulletEnabled val="1"/>
        </dgm:presLayoutVars>
      </dgm:prSet>
      <dgm:spPr/>
    </dgm:pt>
  </dgm:ptLst>
  <dgm:cxnLst>
    <dgm:cxn modelId="{ED6FAD5B-3161-4ACF-B7F1-B213F67C13CD}" srcId="{6068C167-2C01-4B0B-81C4-726248B418D0}" destId="{1D7F6E08-72A6-46CC-8870-C881D1493500}" srcOrd="0" destOrd="0" parTransId="{59A2FE02-4165-4339-BF9A-AEAE1424E52B}" sibTransId="{E44612D1-CAFE-4D30-B4AA-78C3474158AA}"/>
    <dgm:cxn modelId="{31750B33-982E-47DA-85FD-F236418FFB3D}" srcId="{1D7F6E08-72A6-46CC-8870-C881D1493500}" destId="{D15727BE-4BB4-41E2-BFCD-1CE00CE9A014}" srcOrd="0" destOrd="0" parTransId="{1F3BA15B-B772-426D-8549-F05D47B0B0FC}" sibTransId="{021F6AB3-21C2-4079-A40A-CA1B5C51BD93}"/>
    <dgm:cxn modelId="{E30C9EE0-1DC8-4882-939D-CBAA81E67C33}" srcId="{1D7F6E08-72A6-46CC-8870-C881D1493500}" destId="{24DAAE02-02E7-4412-8074-A0C4CAA380D7}" srcOrd="1" destOrd="0" parTransId="{A85E77B5-A1A5-43C8-9868-413E99F101A0}" sibTransId="{E253A3F8-AA58-4BB8-A0BD-0BB7ECC546C3}"/>
    <dgm:cxn modelId="{B853737E-BFD4-4E5A-8879-E378E5601169}" srcId="{1D7F6E08-72A6-46CC-8870-C881D1493500}" destId="{A5880797-7454-4E44-8518-F4D8354F0963}" srcOrd="2" destOrd="0" parTransId="{96CD46E7-D239-40C7-B5C4-376FEEE43C15}" sibTransId="{0076998F-56E1-4A10-A709-E2811BD7C4FB}"/>
    <dgm:cxn modelId="{9E9B49DC-DE3A-4AD5-8FD7-4BF06C811F75}" srcId="{1D7F6E08-72A6-46CC-8870-C881D1493500}" destId="{B70A7644-9DA7-4270-BC83-10DC6E37E4A1}" srcOrd="3" destOrd="0" parTransId="{E1F9E139-F94C-4E9D-BD9C-0B898A6BCDEF}" sibTransId="{A0771CDB-672E-4285-9D23-DD0F2A17A0E6}"/>
    <dgm:cxn modelId="{F5C3009C-F4E5-45E1-B1C2-E609D298119D}" srcId="{1D7F6E08-72A6-46CC-8870-C881D1493500}" destId="{5E7A60DA-7FED-4AC4-BA0D-4D5C32F28BEA}" srcOrd="4" destOrd="0" parTransId="{36ABAA5C-E4CC-4E83-B58D-2759060EC96B}" sibTransId="{C524400E-B47F-42BB-8F98-7864F6493FE3}"/>
    <dgm:cxn modelId="{1B1B597C-24A3-438F-9EC8-D49ABB0DFABA}" srcId="{1D7F6E08-72A6-46CC-8870-C881D1493500}" destId="{8D6721F7-9D8E-44D9-A71A-99E459948DF6}" srcOrd="5" destOrd="0" parTransId="{CC776188-3CCA-4B2B-BAC9-6146C8CD998F}" sibTransId="{1E5EADD2-EDDB-4158-B410-8E83B930A3B9}"/>
    <dgm:cxn modelId="{F62507BA-4FAF-46AF-A004-7632EE216BBC}" srcId="{1D7F6E08-72A6-46CC-8870-C881D1493500}" destId="{140F965C-1A98-45FD-A65F-0CA127C888AD}" srcOrd="6" destOrd="0" parTransId="{E0E07159-A7F2-446A-B2FA-EA9F1C2F08F4}" sibTransId="{CF7A446F-81CC-4298-AD2D-64A086D74084}"/>
    <dgm:cxn modelId="{6838E187-80DB-49D4-9B0A-9BB5DB1F0EE5}" srcId="{1D7F6E08-72A6-46CC-8870-C881D1493500}" destId="{A1D3FA62-3DBC-4285-892C-3709B9C6F35C}" srcOrd="7" destOrd="0" parTransId="{440380E1-4B0D-46AB-9C33-EC6F114407CA}" sibTransId="{8E2D8C1B-3535-4C2A-A44D-7529D5ECD960}"/>
    <dgm:cxn modelId="{004B63BB-DF66-4259-9B34-395D9568AE79}" type="presOf" srcId="{6068C167-2C01-4B0B-81C4-726248B418D0}" destId="{CF42B0CB-CDDD-42A1-B3A1-FBB34F262C63}" srcOrd="0" destOrd="0" presId="urn:microsoft.com/office/officeart/2005/8/layout/radial4#1"/>
    <dgm:cxn modelId="{F9374462-CE0F-4EDB-BC32-0F486365FF60}" type="presParOf" srcId="{CF42B0CB-CDDD-42A1-B3A1-FBB34F262C63}" destId="{B52502C2-594A-4A13-A5FF-5CD5841BD847}" srcOrd="0" destOrd="0" presId="urn:microsoft.com/office/officeart/2005/8/layout/radial4#1"/>
    <dgm:cxn modelId="{E9C395A9-23F8-4A15-8870-A608E959F26D}" type="presOf" srcId="{1D7F6E08-72A6-46CC-8870-C881D1493500}" destId="{B52502C2-594A-4A13-A5FF-5CD5841BD847}" srcOrd="0" destOrd="0" presId="urn:microsoft.com/office/officeart/2005/8/layout/radial4#1"/>
    <dgm:cxn modelId="{EF712C56-0FB2-4852-9BC2-1DA5E64AAF3F}" type="presParOf" srcId="{CF42B0CB-CDDD-42A1-B3A1-FBB34F262C63}" destId="{B849A6F3-9933-4C36-AF65-6098308CBC3C}" srcOrd="1" destOrd="0" presId="urn:microsoft.com/office/officeart/2005/8/layout/radial4#1"/>
    <dgm:cxn modelId="{A98EE9F0-E673-4014-BDFB-2760EE265253}" type="presOf" srcId="{1F3BA15B-B772-426D-8549-F05D47B0B0FC}" destId="{B849A6F3-9933-4C36-AF65-6098308CBC3C}" srcOrd="0" destOrd="0" presId="urn:microsoft.com/office/officeart/2005/8/layout/radial4#1"/>
    <dgm:cxn modelId="{FD3B4809-B391-4A91-9801-B24F7411032B}" type="presParOf" srcId="{CF42B0CB-CDDD-42A1-B3A1-FBB34F262C63}" destId="{B1756079-1332-4090-9A47-D2C0EDB7FB22}" srcOrd="2" destOrd="0" presId="urn:microsoft.com/office/officeart/2005/8/layout/radial4#1"/>
    <dgm:cxn modelId="{8425FE73-E00D-4A6F-92D2-604DBA9B9700}" type="presOf" srcId="{D15727BE-4BB4-41E2-BFCD-1CE00CE9A014}" destId="{B1756079-1332-4090-9A47-D2C0EDB7FB22}" srcOrd="0" destOrd="0" presId="urn:microsoft.com/office/officeart/2005/8/layout/radial4#1"/>
    <dgm:cxn modelId="{EB40A472-F04F-403F-85BD-CABF300F2418}" type="presParOf" srcId="{CF42B0CB-CDDD-42A1-B3A1-FBB34F262C63}" destId="{8A478794-BDE0-4AD6-9479-89CDBFC37EB7}" srcOrd="3" destOrd="0" presId="urn:microsoft.com/office/officeart/2005/8/layout/radial4#1"/>
    <dgm:cxn modelId="{337FF3DB-B2E8-4CE6-B021-E20E246CB11A}" type="presOf" srcId="{A85E77B5-A1A5-43C8-9868-413E99F101A0}" destId="{8A478794-BDE0-4AD6-9479-89CDBFC37EB7}" srcOrd="0" destOrd="0" presId="urn:microsoft.com/office/officeart/2005/8/layout/radial4#1"/>
    <dgm:cxn modelId="{676D81B3-0FCC-4198-976F-3273F78CB188}" type="presParOf" srcId="{CF42B0CB-CDDD-42A1-B3A1-FBB34F262C63}" destId="{3868CDED-247C-4EE9-95A2-ED400A267946}" srcOrd="4" destOrd="0" presId="urn:microsoft.com/office/officeart/2005/8/layout/radial4#1"/>
    <dgm:cxn modelId="{531ADD8C-610D-4531-8DD8-1E086F1EBDC1}" type="presOf" srcId="{24DAAE02-02E7-4412-8074-A0C4CAA380D7}" destId="{3868CDED-247C-4EE9-95A2-ED400A267946}" srcOrd="0" destOrd="0" presId="urn:microsoft.com/office/officeart/2005/8/layout/radial4#1"/>
    <dgm:cxn modelId="{5F7A2D57-0A04-492C-A1F6-1F6369AF0343}" type="presParOf" srcId="{CF42B0CB-CDDD-42A1-B3A1-FBB34F262C63}" destId="{D0718308-59AC-43E6-A882-4828EE4494C2}" srcOrd="5" destOrd="0" presId="urn:microsoft.com/office/officeart/2005/8/layout/radial4#1"/>
    <dgm:cxn modelId="{E16D1188-9B15-414C-BEC7-2802736889FE}" type="presOf" srcId="{96CD46E7-D239-40C7-B5C4-376FEEE43C15}" destId="{D0718308-59AC-43E6-A882-4828EE4494C2}" srcOrd="0" destOrd="0" presId="urn:microsoft.com/office/officeart/2005/8/layout/radial4#1"/>
    <dgm:cxn modelId="{C043DEA2-93E7-4513-916A-003E9C707B3B}" type="presParOf" srcId="{CF42B0CB-CDDD-42A1-B3A1-FBB34F262C63}" destId="{5E0D0BC9-3E91-4623-8C1A-C4A70EB3594B}" srcOrd="6" destOrd="0" presId="urn:microsoft.com/office/officeart/2005/8/layout/radial4#1"/>
    <dgm:cxn modelId="{D9051765-847F-40DD-814D-A29D6F1ECD40}" type="presOf" srcId="{A5880797-7454-4E44-8518-F4D8354F0963}" destId="{5E0D0BC9-3E91-4623-8C1A-C4A70EB3594B}" srcOrd="0" destOrd="0" presId="urn:microsoft.com/office/officeart/2005/8/layout/radial4#1"/>
    <dgm:cxn modelId="{A1BB0896-FC49-4374-BC3A-8344DC6BAC71}" type="presParOf" srcId="{CF42B0CB-CDDD-42A1-B3A1-FBB34F262C63}" destId="{DFDF0DA7-13D5-4CD9-B635-0A3505EAF398}" srcOrd="7" destOrd="0" presId="urn:microsoft.com/office/officeart/2005/8/layout/radial4#1"/>
    <dgm:cxn modelId="{AD521427-F2C2-4E14-A975-DFFE783F283E}" type="presOf" srcId="{E1F9E139-F94C-4E9D-BD9C-0B898A6BCDEF}" destId="{DFDF0DA7-13D5-4CD9-B635-0A3505EAF398}" srcOrd="0" destOrd="0" presId="urn:microsoft.com/office/officeart/2005/8/layout/radial4#1"/>
    <dgm:cxn modelId="{448BD321-0721-4586-9BD9-F843BBB6B46D}" type="presParOf" srcId="{CF42B0CB-CDDD-42A1-B3A1-FBB34F262C63}" destId="{1FACC070-31FC-410D-86A4-44B949E3AF54}" srcOrd="8" destOrd="0" presId="urn:microsoft.com/office/officeart/2005/8/layout/radial4#1"/>
    <dgm:cxn modelId="{EDEAAE6F-C86A-42FC-B89F-D7C50949E689}" type="presOf" srcId="{B70A7644-9DA7-4270-BC83-10DC6E37E4A1}" destId="{1FACC070-31FC-410D-86A4-44B949E3AF54}" srcOrd="0" destOrd="0" presId="urn:microsoft.com/office/officeart/2005/8/layout/radial4#1"/>
    <dgm:cxn modelId="{3FAA3C5A-FE66-488E-9B12-D337E4BFFE16}" type="presParOf" srcId="{CF42B0CB-CDDD-42A1-B3A1-FBB34F262C63}" destId="{80DD0F58-28EA-49C8-9A49-A4B2C8D009E1}" srcOrd="9" destOrd="0" presId="urn:microsoft.com/office/officeart/2005/8/layout/radial4#1"/>
    <dgm:cxn modelId="{3FEDF06E-FA8E-4048-A290-F0FF1BDE47F8}" type="presOf" srcId="{36ABAA5C-E4CC-4E83-B58D-2759060EC96B}" destId="{80DD0F58-28EA-49C8-9A49-A4B2C8D009E1}" srcOrd="0" destOrd="0" presId="urn:microsoft.com/office/officeart/2005/8/layout/radial4#1"/>
    <dgm:cxn modelId="{7E0ED12F-AC12-45B7-8C02-172F70E55A26}" type="presParOf" srcId="{CF42B0CB-CDDD-42A1-B3A1-FBB34F262C63}" destId="{7DEFE5C1-8210-46EA-9B07-66EB775A3D6E}" srcOrd="10" destOrd="0" presId="urn:microsoft.com/office/officeart/2005/8/layout/radial4#1"/>
    <dgm:cxn modelId="{85F4D06C-4525-477E-AF8E-A983D9D1AE3F}" type="presOf" srcId="{5E7A60DA-7FED-4AC4-BA0D-4D5C32F28BEA}" destId="{7DEFE5C1-8210-46EA-9B07-66EB775A3D6E}" srcOrd="0" destOrd="0" presId="urn:microsoft.com/office/officeart/2005/8/layout/radial4#1"/>
    <dgm:cxn modelId="{65E652B2-D565-40CF-9C88-6C56900A0E87}" type="presParOf" srcId="{CF42B0CB-CDDD-42A1-B3A1-FBB34F262C63}" destId="{263D0F7C-68A0-45DC-B569-2364105681BD}" srcOrd="11" destOrd="0" presId="urn:microsoft.com/office/officeart/2005/8/layout/radial4#1"/>
    <dgm:cxn modelId="{9DFB0630-2DCF-475E-A456-D540AD5A27BE}" type="presOf" srcId="{CC776188-3CCA-4B2B-BAC9-6146C8CD998F}" destId="{263D0F7C-68A0-45DC-B569-2364105681BD}" srcOrd="0" destOrd="0" presId="urn:microsoft.com/office/officeart/2005/8/layout/radial4#1"/>
    <dgm:cxn modelId="{06E3F461-3732-4ED6-A1D7-74C32EB04605}" type="presParOf" srcId="{CF42B0CB-CDDD-42A1-B3A1-FBB34F262C63}" destId="{661392F8-AB78-449E-82B2-59797AD61A24}" srcOrd="12" destOrd="0" presId="urn:microsoft.com/office/officeart/2005/8/layout/radial4#1"/>
    <dgm:cxn modelId="{7D955B0C-06CE-4BE7-AEB5-9A32B0B678B6}" type="presOf" srcId="{8D6721F7-9D8E-44D9-A71A-99E459948DF6}" destId="{661392F8-AB78-449E-82B2-59797AD61A24}" srcOrd="0" destOrd="0" presId="urn:microsoft.com/office/officeart/2005/8/layout/radial4#1"/>
    <dgm:cxn modelId="{14E4A6E3-1E33-489F-A781-0C512CA1DC24}" type="presParOf" srcId="{CF42B0CB-CDDD-42A1-B3A1-FBB34F262C63}" destId="{021FB5BE-AD88-45C4-94BD-22C16B659AE9}" srcOrd="13" destOrd="0" presId="urn:microsoft.com/office/officeart/2005/8/layout/radial4#1"/>
    <dgm:cxn modelId="{91086376-FFEC-4F01-B0AE-DF509DDB9AA7}" type="presOf" srcId="{E0E07159-A7F2-446A-B2FA-EA9F1C2F08F4}" destId="{021FB5BE-AD88-45C4-94BD-22C16B659AE9}" srcOrd="0" destOrd="0" presId="urn:microsoft.com/office/officeart/2005/8/layout/radial4#1"/>
    <dgm:cxn modelId="{27FD653A-F821-4334-AD88-E6356D237C5E}" type="presParOf" srcId="{CF42B0CB-CDDD-42A1-B3A1-FBB34F262C63}" destId="{F2EEA6E8-D6B9-491C-AC8A-1591C6D69060}" srcOrd="14" destOrd="0" presId="urn:microsoft.com/office/officeart/2005/8/layout/radial4#1"/>
    <dgm:cxn modelId="{D9E992D6-6381-47F2-A3B1-9CB02EF61099}" type="presOf" srcId="{140F965C-1A98-45FD-A65F-0CA127C888AD}" destId="{F2EEA6E8-D6B9-491C-AC8A-1591C6D69060}" srcOrd="0" destOrd="0" presId="urn:microsoft.com/office/officeart/2005/8/layout/radial4#1"/>
    <dgm:cxn modelId="{8BF7874B-7D2A-48FD-8961-639EEF016B08}" type="presParOf" srcId="{CF42B0CB-CDDD-42A1-B3A1-FBB34F262C63}" destId="{C2BEBE4B-A452-49FE-BF9D-C5CBE07EF9AB}" srcOrd="15" destOrd="0" presId="urn:microsoft.com/office/officeart/2005/8/layout/radial4#1"/>
    <dgm:cxn modelId="{D04AC37C-674F-4699-936A-5FDCDF42CC73}" type="presOf" srcId="{440380E1-4B0D-46AB-9C33-EC6F114407CA}" destId="{C2BEBE4B-A452-49FE-BF9D-C5CBE07EF9AB}" srcOrd="0" destOrd="0" presId="urn:microsoft.com/office/officeart/2005/8/layout/radial4#1"/>
    <dgm:cxn modelId="{94DCD58B-76EB-451D-8602-2ED483002BB5}" type="presParOf" srcId="{CF42B0CB-CDDD-42A1-B3A1-FBB34F262C63}" destId="{A4B80FA5-6E6D-42C7-A2DE-29B3233E0B4C}" srcOrd="16" destOrd="0" presId="urn:microsoft.com/office/officeart/2005/8/layout/radial4#1"/>
    <dgm:cxn modelId="{EED41007-4985-47DE-B923-369B845E0DB9}" type="presOf" srcId="{A1D3FA62-3DBC-4285-892C-3709B9C6F35C}" destId="{A4B80FA5-6E6D-42C7-A2DE-29B3233E0B4C}" srcOrd="0" destOrd="0" presId="urn:microsoft.com/office/officeart/2005/8/layout/radial4#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754554-7A85-47EC-AE2E-B6D8897F2EA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381EDCE-ED3F-4EE2-80D5-CE5ED38CDAE0}">
      <dgm:prSet custT="1"/>
      <dgm:spPr/>
      <dgm:t>
        <a:bodyPr/>
        <a:lstStyle/>
        <a:p>
          <a:r>
            <a:rPr lang="en-US" sz="1400" dirty="0"/>
            <a:t>Bi-modal distribution :Employees with Low evaluation (&lt; 0.55) and with High Evaluation (&gt;0.75) tend to leave the organization.</a:t>
          </a:r>
        </a:p>
      </dgm:t>
    </dgm:pt>
    <dgm:pt modelId="{84FE80BE-EE54-4AA4-9AFE-43D8F08CA664}" cxnId="{088B1788-F821-400F-B2D6-2BD7CB68E5BD}" type="parTrans">
      <dgm:prSet/>
      <dgm:spPr/>
      <dgm:t>
        <a:bodyPr/>
        <a:lstStyle/>
        <a:p>
          <a:endParaRPr lang="en-US"/>
        </a:p>
      </dgm:t>
    </dgm:pt>
    <dgm:pt modelId="{18AF0039-69BB-4F27-81EB-E31802A73D57}" cxnId="{088B1788-F821-400F-B2D6-2BD7CB68E5BD}" type="sibTrans">
      <dgm:prSet/>
      <dgm:spPr/>
      <dgm:t>
        <a:bodyPr/>
        <a:lstStyle/>
        <a:p>
          <a:endParaRPr lang="en-US"/>
        </a:p>
      </dgm:t>
    </dgm:pt>
    <dgm:pt modelId="{0675BCC4-535A-47E5-8187-926D5791D283}">
      <dgm:prSet custT="1"/>
      <dgm:spPr/>
      <dgm:t>
        <a:bodyPr/>
        <a:lstStyle/>
        <a:p>
          <a:r>
            <a:rPr lang="en-US" sz="1400" dirty="0"/>
            <a:t>The sweet spot for employees that stayed is within 0.6-0.8 evaluation.</a:t>
          </a:r>
        </a:p>
      </dgm:t>
    </dgm:pt>
    <dgm:pt modelId="{D4B01E18-33BC-476D-88AD-7C47B7BDDCA7}" cxnId="{B56CA4C5-6656-4C17-83F6-7BFC17C93FEA}" type="parTrans">
      <dgm:prSet/>
      <dgm:spPr/>
      <dgm:t>
        <a:bodyPr/>
        <a:lstStyle/>
        <a:p>
          <a:endParaRPr lang="en-US"/>
        </a:p>
      </dgm:t>
    </dgm:pt>
    <dgm:pt modelId="{8AD176C6-DFD5-4A7C-B7DB-A70A3ADF1B4A}" cxnId="{B56CA4C5-6656-4C17-83F6-7BFC17C93FEA}" type="sibTrans">
      <dgm:prSet/>
      <dgm:spPr/>
      <dgm:t>
        <a:bodyPr/>
        <a:lstStyle/>
        <a:p>
          <a:endParaRPr lang="en-US"/>
        </a:p>
      </dgm:t>
    </dgm:pt>
    <dgm:pt modelId="{7D5B2B8C-42EF-475E-8446-3F1EBA6F5AA6}" type="pres">
      <dgm:prSet presAssocID="{9B754554-7A85-47EC-AE2E-B6D8897F2EA8}" presName="linear" presStyleCnt="0">
        <dgm:presLayoutVars>
          <dgm:animLvl val="lvl"/>
          <dgm:resizeHandles val="exact"/>
        </dgm:presLayoutVars>
      </dgm:prSet>
      <dgm:spPr/>
    </dgm:pt>
    <dgm:pt modelId="{E1B4E844-DF48-4D52-8F2F-A99D113EAFFF}" type="pres">
      <dgm:prSet presAssocID="{6381EDCE-ED3F-4EE2-80D5-CE5ED38CDAE0}" presName="parentText" presStyleLbl="node1" presStyleIdx="0" presStyleCnt="2">
        <dgm:presLayoutVars>
          <dgm:chMax val="0"/>
          <dgm:bulletEnabled val="1"/>
        </dgm:presLayoutVars>
      </dgm:prSet>
      <dgm:spPr/>
    </dgm:pt>
    <dgm:pt modelId="{C213F774-711B-4961-9D7F-F9F1CD937F95}" type="pres">
      <dgm:prSet presAssocID="{18AF0039-69BB-4F27-81EB-E31802A73D57}" presName="spacer" presStyleCnt="0"/>
      <dgm:spPr/>
    </dgm:pt>
    <dgm:pt modelId="{FE4560B5-9B92-4FF1-84A6-E15A21306FD4}" type="pres">
      <dgm:prSet presAssocID="{0675BCC4-535A-47E5-8187-926D5791D283}" presName="parentText" presStyleLbl="node1" presStyleIdx="1" presStyleCnt="2">
        <dgm:presLayoutVars>
          <dgm:chMax val="0"/>
          <dgm:bulletEnabled val="1"/>
        </dgm:presLayoutVars>
      </dgm:prSet>
      <dgm:spPr/>
    </dgm:pt>
  </dgm:ptLst>
  <dgm:cxnLst>
    <dgm:cxn modelId="{088B1788-F821-400F-B2D6-2BD7CB68E5BD}" srcId="{9B754554-7A85-47EC-AE2E-B6D8897F2EA8}" destId="{6381EDCE-ED3F-4EE2-80D5-CE5ED38CDAE0}" srcOrd="0" destOrd="0" parTransId="{84FE80BE-EE54-4AA4-9AFE-43D8F08CA664}" sibTransId="{18AF0039-69BB-4F27-81EB-E31802A73D57}"/>
    <dgm:cxn modelId="{E904E39C-DE0C-495E-992C-F381D16F699F}" type="presOf" srcId="{9B754554-7A85-47EC-AE2E-B6D8897F2EA8}" destId="{7D5B2B8C-42EF-475E-8446-3F1EBA6F5AA6}" srcOrd="0" destOrd="0" presId="urn:microsoft.com/office/officeart/2005/8/layout/vList2"/>
    <dgm:cxn modelId="{B56CA4C5-6656-4C17-83F6-7BFC17C93FEA}" srcId="{9B754554-7A85-47EC-AE2E-B6D8897F2EA8}" destId="{0675BCC4-535A-47E5-8187-926D5791D283}" srcOrd="1" destOrd="0" parTransId="{D4B01E18-33BC-476D-88AD-7C47B7BDDCA7}" sibTransId="{8AD176C6-DFD5-4A7C-B7DB-A70A3ADF1B4A}"/>
    <dgm:cxn modelId="{05E103E4-E9A5-4968-826E-23C702F837DC}" type="presOf" srcId="{0675BCC4-535A-47E5-8187-926D5791D283}" destId="{FE4560B5-9B92-4FF1-84A6-E15A21306FD4}" srcOrd="0" destOrd="0" presId="urn:microsoft.com/office/officeart/2005/8/layout/vList2"/>
    <dgm:cxn modelId="{8C5446F2-60C2-4B57-B1BE-6AF0C4A3B638}" type="presOf" srcId="{6381EDCE-ED3F-4EE2-80D5-CE5ED38CDAE0}" destId="{E1B4E844-DF48-4D52-8F2F-A99D113EAFFF}" srcOrd="0" destOrd="0" presId="urn:microsoft.com/office/officeart/2005/8/layout/vList2"/>
    <dgm:cxn modelId="{E10DEE82-6596-47B9-98B8-AD9271E97BBE}" type="presParOf" srcId="{7D5B2B8C-42EF-475E-8446-3F1EBA6F5AA6}" destId="{E1B4E844-DF48-4D52-8F2F-A99D113EAFFF}" srcOrd="0" destOrd="0" presId="urn:microsoft.com/office/officeart/2005/8/layout/vList2"/>
    <dgm:cxn modelId="{4B445CC1-2A07-4C88-8B27-C7F5444C7ECD}" type="presParOf" srcId="{7D5B2B8C-42EF-475E-8446-3F1EBA6F5AA6}" destId="{C213F774-711B-4961-9D7F-F9F1CD937F95}" srcOrd="1" destOrd="0" presId="urn:microsoft.com/office/officeart/2005/8/layout/vList2"/>
    <dgm:cxn modelId="{C7E5E9EF-4D32-48A9-AC3D-BB7CAECC5D9A}" type="presParOf" srcId="{7D5B2B8C-42EF-475E-8446-3F1EBA6F5AA6}" destId="{FE4560B5-9B92-4FF1-84A6-E15A21306FD4}" srcOrd="2"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F02DCFA-DCB2-4FB8-BC93-E0396F6F357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A6C172DB-3A42-4AA8-9487-1C97876D8DE8}">
      <dgm:prSet phldr="0" custT="0"/>
      <dgm:spPr/>
      <dgm:t>
        <a:bodyPr vert="horz" wrap="square"/>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a:lnSpc>
              <a:spcPct val="100000"/>
            </a:lnSpc>
            <a:spcBef>
              <a:spcPct val="0"/>
            </a:spcBef>
            <a:spcAft>
              <a:spcPct val="35000"/>
            </a:spcAft>
          </a:pPr>
          <a:r>
            <a:rPr lang="en-US" dirty="0"/>
            <a:t>Who </a:t>
          </a:r>
          <a:r>
            <a:rPr lang="en-IN" altLang="en-US" dirty="0"/>
            <a:t>Left</a:t>
          </a:r>
          <a:r>
            <a:rPr lang="en-US" dirty="0"/>
            <a:t>?</a:t>
          </a:r>
          <a:r>
            <a:rPr/>
            <a:t/>
          </a:r>
          <a:endParaRPr/>
        </a:p>
      </dgm:t>
    </dgm:pt>
    <dgm:pt modelId="{EBEDD8CF-9528-452B-8747-01A49B3CFBA2}" cxnId="{43A393D0-400B-42CE-9D20-573D92D518A7}" type="parTrans">
      <dgm:prSet/>
      <dgm:spPr/>
      <dgm:t>
        <a:bodyPr/>
        <a:lstStyle/>
        <a:p>
          <a:endParaRPr lang="en-US"/>
        </a:p>
      </dgm:t>
    </dgm:pt>
    <dgm:pt modelId="{01924A94-714E-4399-B61B-964ABF03EB5C}" cxnId="{43A393D0-400B-42CE-9D20-573D92D518A7}" type="sibTrans">
      <dgm:prSet/>
      <dgm:spPr/>
      <dgm:t>
        <a:bodyPr/>
        <a:lstStyle/>
        <a:p>
          <a:endParaRPr lang="en-US"/>
        </a:p>
      </dgm:t>
    </dgm:pt>
    <dgm:pt modelId="{05892F75-9828-41D6-A3D5-3F715987C389}">
      <dgm:prSet/>
      <dgm:spPr/>
      <dgm:t>
        <a:bodyPr/>
        <a:lstStyle/>
        <a:p>
          <a:r>
            <a:rPr lang="en-US" dirty="0"/>
            <a:t>Highly rated and overworked employees</a:t>
          </a:r>
        </a:p>
      </dgm:t>
    </dgm:pt>
    <dgm:pt modelId="{34AD4606-67FB-45E1-80E7-33D45EFC8503}" cxnId="{7BDA7C78-B6E1-4445-9BAC-1002B135A6B6}" type="parTrans">
      <dgm:prSet/>
      <dgm:spPr/>
      <dgm:t>
        <a:bodyPr/>
        <a:lstStyle/>
        <a:p>
          <a:endParaRPr lang="en-US"/>
        </a:p>
      </dgm:t>
    </dgm:pt>
    <dgm:pt modelId="{89CEFDFD-6198-4F39-80EF-F8DC444DF36E}" cxnId="{7BDA7C78-B6E1-4445-9BAC-1002B135A6B6}" type="sibTrans">
      <dgm:prSet/>
      <dgm:spPr/>
      <dgm:t>
        <a:bodyPr/>
        <a:lstStyle/>
        <a:p>
          <a:endParaRPr lang="en-US"/>
        </a:p>
      </dgm:t>
    </dgm:pt>
    <dgm:pt modelId="{BAB59125-6B52-460E-9E3B-C525C02A1523}">
      <dgm:prSet/>
      <dgm:spPr/>
      <dgm:t>
        <a:bodyPr/>
        <a:lstStyle/>
        <a:p>
          <a:r>
            <a:rPr lang="en-US" dirty="0"/>
            <a:t>Low rated and underworked employees</a:t>
          </a:r>
        </a:p>
      </dgm:t>
    </dgm:pt>
    <dgm:pt modelId="{2BDD8518-CC70-4020-9B04-62AF26FF5672}" cxnId="{5748B32D-E848-4CE8-B60A-94A93AB13CD2}" type="parTrans">
      <dgm:prSet/>
      <dgm:spPr/>
      <dgm:t>
        <a:bodyPr/>
        <a:lstStyle/>
        <a:p>
          <a:endParaRPr lang="en-US"/>
        </a:p>
      </dgm:t>
    </dgm:pt>
    <dgm:pt modelId="{EF4BC55D-122F-4007-8D3D-A9846835A7B2}" cxnId="{5748B32D-E848-4CE8-B60A-94A93AB13CD2}" type="sibTrans">
      <dgm:prSet/>
      <dgm:spPr/>
      <dgm:t>
        <a:bodyPr/>
        <a:lstStyle/>
        <a:p>
          <a:endParaRPr lang="en-US"/>
        </a:p>
      </dgm:t>
    </dgm:pt>
    <dgm:pt modelId="{5F45E599-EB4C-4B94-9BC6-66DCC706F911}" type="pres">
      <dgm:prSet presAssocID="{2F02DCFA-DCB2-4FB8-BC93-E0396F6F357D}" presName="Name0" presStyleCnt="0">
        <dgm:presLayoutVars>
          <dgm:dir/>
          <dgm:animLvl val="lvl"/>
          <dgm:resizeHandles val="exact"/>
        </dgm:presLayoutVars>
      </dgm:prSet>
      <dgm:spPr/>
    </dgm:pt>
    <dgm:pt modelId="{C399721F-C25F-4DA2-A6B9-71CE006DDD35}" type="pres">
      <dgm:prSet presAssocID="{A6C172DB-3A42-4AA8-9487-1C97876D8DE8}" presName="linNode" presStyleCnt="0"/>
      <dgm:spPr/>
    </dgm:pt>
    <dgm:pt modelId="{11F3E7B0-409E-4DFC-A0DD-93AE4E2EA6B1}" type="pres">
      <dgm:prSet presAssocID="{A6C172DB-3A42-4AA8-9487-1C97876D8DE8}" presName="parentText" presStyleLbl="node1" presStyleIdx="0" presStyleCnt="1">
        <dgm:presLayoutVars>
          <dgm:chMax val="1"/>
          <dgm:bulletEnabled val="1"/>
        </dgm:presLayoutVars>
      </dgm:prSet>
      <dgm:spPr/>
    </dgm:pt>
    <dgm:pt modelId="{05EFE788-D1FF-4170-8E19-AF0CFF230F54}" type="pres">
      <dgm:prSet presAssocID="{A6C172DB-3A42-4AA8-9487-1C97876D8DE8}" presName="descendantText" presStyleLbl="alignAccFollowNode1" presStyleIdx="0" presStyleCnt="1">
        <dgm:presLayoutVars>
          <dgm:bulletEnabled val="1"/>
        </dgm:presLayoutVars>
      </dgm:prSet>
      <dgm:spPr/>
    </dgm:pt>
  </dgm:ptLst>
  <dgm:cxnLst>
    <dgm:cxn modelId="{43A393D0-400B-42CE-9D20-573D92D518A7}" srcId="{2F02DCFA-DCB2-4FB8-BC93-E0396F6F357D}" destId="{A6C172DB-3A42-4AA8-9487-1C97876D8DE8}" srcOrd="0" destOrd="0" parTransId="{EBEDD8CF-9528-452B-8747-01A49B3CFBA2}" sibTransId="{01924A94-714E-4399-B61B-964ABF03EB5C}"/>
    <dgm:cxn modelId="{7BDA7C78-B6E1-4445-9BAC-1002B135A6B6}" srcId="{A6C172DB-3A42-4AA8-9487-1C97876D8DE8}" destId="{05892F75-9828-41D6-A3D5-3F715987C389}" srcOrd="0" destOrd="0" parTransId="{34AD4606-67FB-45E1-80E7-33D45EFC8503}" sibTransId="{89CEFDFD-6198-4F39-80EF-F8DC444DF36E}"/>
    <dgm:cxn modelId="{5748B32D-E848-4CE8-B60A-94A93AB13CD2}" srcId="{A6C172DB-3A42-4AA8-9487-1C97876D8DE8}" destId="{BAB59125-6B52-460E-9E3B-C525C02A1523}" srcOrd="1" destOrd="0" parTransId="{2BDD8518-CC70-4020-9B04-62AF26FF5672}" sibTransId="{EF4BC55D-122F-4007-8D3D-A9846835A7B2}"/>
    <dgm:cxn modelId="{AD9C7325-FC68-4C1C-B37E-D971F24E221C}" type="presOf" srcId="{2F02DCFA-DCB2-4FB8-BC93-E0396F6F357D}" destId="{5F45E599-EB4C-4B94-9BC6-66DCC706F911}" srcOrd="0" destOrd="0" presId="urn:microsoft.com/office/officeart/2005/8/layout/vList5"/>
    <dgm:cxn modelId="{20C33CDD-167F-4314-8772-B071A9DAA2EE}" type="presParOf" srcId="{5F45E599-EB4C-4B94-9BC6-66DCC706F911}" destId="{C399721F-C25F-4DA2-A6B9-71CE006DDD35}" srcOrd="0" destOrd="0" presId="urn:microsoft.com/office/officeart/2005/8/layout/vList5"/>
    <dgm:cxn modelId="{0DAD3935-35AE-4F1D-800A-E088741A6889}" type="presParOf" srcId="{C399721F-C25F-4DA2-A6B9-71CE006DDD35}" destId="{11F3E7B0-409E-4DFC-A0DD-93AE4E2EA6B1}" srcOrd="0" destOrd="0" presId="urn:microsoft.com/office/officeart/2005/8/layout/vList5"/>
    <dgm:cxn modelId="{E1101B1F-6BE9-442B-8398-1F193E28CEF9}" type="presOf" srcId="{A6C172DB-3A42-4AA8-9487-1C97876D8DE8}" destId="{11F3E7B0-409E-4DFC-A0DD-93AE4E2EA6B1}" srcOrd="0" destOrd="0" presId="urn:microsoft.com/office/officeart/2005/8/layout/vList5"/>
    <dgm:cxn modelId="{8D9C44FA-FEC3-49A8-9CEA-28020615930D}" type="presParOf" srcId="{C399721F-C25F-4DA2-A6B9-71CE006DDD35}" destId="{05EFE788-D1FF-4170-8E19-AF0CFF230F54}" srcOrd="1" destOrd="0" presId="urn:microsoft.com/office/officeart/2005/8/layout/vList5"/>
    <dgm:cxn modelId="{FC03AF0C-0A64-4863-B4C1-048FB356B498}" type="presOf" srcId="{05892F75-9828-41D6-A3D5-3F715987C389}" destId="{05EFE788-D1FF-4170-8E19-AF0CFF230F54}" srcOrd="0" destOrd="0" presId="urn:microsoft.com/office/officeart/2005/8/layout/vList5"/>
    <dgm:cxn modelId="{5DAF8D78-41C0-42F6-9CE1-D2317D5A5A63}" type="presOf" srcId="{BAB59125-6B52-460E-9E3B-C525C02A1523}" destId="{05EFE788-D1FF-4170-8E19-AF0CFF230F54}" srcOrd="0" destOrd="1"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BB9A470-145F-4932-B4C0-5D1A72B72838}" type="doc">
      <dgm:prSet loTypeId="list" loCatId="list" qsTypeId="urn:microsoft.com/office/officeart/2005/8/quickstyle/simple1" qsCatId="simple" csTypeId="urn:microsoft.com/office/officeart/2005/8/colors/accent1_2" csCatId="accent1"/>
      <dgm:spPr/>
      <dgm:t>
        <a:bodyPr/>
        <a:lstStyle/>
        <a:p>
          <a:endParaRPr lang="en-US"/>
        </a:p>
      </dgm:t>
    </dgm:pt>
    <dgm:pt modelId="{FDF53E7F-6C4D-4FD3-95DF-9EF302F4B6C4}">
      <dgm:prSet phldr="0" custT="0"/>
      <dgm:spPr/>
      <dgm:t>
        <a:bodyPr vert="horz" wrap="square"/>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a:lnSpc>
              <a:spcPct val="100000"/>
            </a:lnSpc>
            <a:spcBef>
              <a:spcPct val="0"/>
            </a:spcBef>
            <a:spcAft>
              <a:spcPct val="35000"/>
            </a:spcAft>
          </a:pPr>
          <a:r>
            <a:rPr lang="en-US" dirty="0"/>
            <a:t>Analyzing the avg monthly hours of employees who </a:t>
          </a:r>
          <a:r>
            <a:rPr lang="en-IN" altLang="en-US" dirty="0"/>
            <a:t>left</a:t>
          </a:r>
          <a:r>
            <a:rPr lang="en-US" dirty="0"/>
            <a:t>, we can deduce that employees working hours tend to increase with number of projects in turn resulting to attrition. (qualifies as recommendation to HR – Prescription)</a:t>
          </a:r>
          <a:r>
            <a:rPr/>
            <a:t/>
          </a:r>
          <a:endParaRPr/>
        </a:p>
      </dgm:t>
    </dgm:pt>
    <dgm:pt modelId="{268A4F6A-C06F-40EE-BACD-FF24C7B8399A}" cxnId="{18A75AFA-FAC0-459F-91FF-7CCD078F0EED}" type="parTrans">
      <dgm:prSet/>
      <dgm:spPr/>
      <dgm:t>
        <a:bodyPr/>
        <a:lstStyle/>
        <a:p>
          <a:endParaRPr lang="en-US"/>
        </a:p>
      </dgm:t>
    </dgm:pt>
    <dgm:pt modelId="{5C54FD38-55D3-4574-A0DF-2AAEB2E108C5}" cxnId="{18A75AFA-FAC0-459F-91FF-7CCD078F0EED}" type="sibTrans">
      <dgm:prSet/>
      <dgm:spPr/>
      <dgm:t>
        <a:bodyPr/>
        <a:lstStyle/>
        <a:p>
          <a:endParaRPr lang="en-US"/>
        </a:p>
      </dgm:t>
    </dgm:pt>
    <dgm:pt modelId="{74B03BD0-F677-4D29-80A7-A72E2BDE8636}" type="pres">
      <dgm:prSet presAssocID="{7BB9A470-145F-4932-B4C0-5D1A72B72838}" presName="linear" presStyleCnt="0">
        <dgm:presLayoutVars>
          <dgm:animLvl val="lvl"/>
          <dgm:resizeHandles val="exact"/>
        </dgm:presLayoutVars>
      </dgm:prSet>
      <dgm:spPr/>
    </dgm:pt>
    <dgm:pt modelId="{B1C14443-4324-4FBC-9E56-984D33633302}" type="pres">
      <dgm:prSet presAssocID="{FDF53E7F-6C4D-4FD3-95DF-9EF302F4B6C4}" presName="parentText" presStyleLbl="node1" presStyleIdx="0" presStyleCnt="1" custLinFactNeighborX="-3526" custLinFactNeighborY="10550">
        <dgm:presLayoutVars>
          <dgm:chMax val="0"/>
          <dgm:bulletEnabled val="1"/>
        </dgm:presLayoutVars>
      </dgm:prSet>
      <dgm:spPr/>
    </dgm:pt>
  </dgm:ptLst>
  <dgm:cxnLst>
    <dgm:cxn modelId="{18A75AFA-FAC0-459F-91FF-7CCD078F0EED}" srcId="{7BB9A470-145F-4932-B4C0-5D1A72B72838}" destId="{FDF53E7F-6C4D-4FD3-95DF-9EF302F4B6C4}" srcOrd="0" destOrd="0" parTransId="{268A4F6A-C06F-40EE-BACD-FF24C7B8399A}" sibTransId="{5C54FD38-55D3-4574-A0DF-2AAEB2E108C5}"/>
    <dgm:cxn modelId="{CA3305C1-56B8-4D35-A235-6A68C9791BD6}" type="presOf" srcId="{7BB9A470-145F-4932-B4C0-5D1A72B72838}" destId="{74B03BD0-F677-4D29-80A7-A72E2BDE8636}" srcOrd="0" destOrd="0" presId="urn:microsoft.com/office/officeart/2005/8/layout/vList2"/>
    <dgm:cxn modelId="{A68074EB-0A57-4769-865D-1790FBDE053D}" type="presParOf" srcId="{74B03BD0-F677-4D29-80A7-A72E2BDE8636}" destId="{B1C14443-4324-4FBC-9E56-984D33633302}" srcOrd="0" destOrd="0" presId="urn:microsoft.com/office/officeart/2005/8/layout/vList2"/>
    <dgm:cxn modelId="{42D17003-D35C-4432-B903-4E2C213D7710}" type="presOf" srcId="{FDF53E7F-6C4D-4FD3-95DF-9EF302F4B6C4}" destId="{B1C14443-4324-4FBC-9E56-984D33633302}"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85A23CF-137B-4D0B-92E9-97C63F55A0B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12335D48-6040-4A46-802D-69900CF63AC1}">
      <dgm:prSet phldr="0" custT="1"/>
      <dgm:spPr/>
      <dgm:t>
        <a:bodyPr vert="horz" wrap="square"/>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a:lnSpc>
              <a:spcPct val="100000"/>
            </a:lnSpc>
            <a:spcBef>
              <a:spcPct val="0"/>
            </a:spcBef>
            <a:spcAft>
              <a:spcPct val="35000"/>
            </a:spcAft>
          </a:pPr>
          <a:r>
            <a:rPr lang="en-US" sz="1600" dirty="0"/>
            <a:t>Defining Who Are the "Best“ :- The median score is 0.72. Let's say anyone with 0.8 or higher scores are high performers</a:t>
          </a:r>
          <a:r>
            <a:rPr sz="1600"/>
            <a:t/>
          </a:r>
          <a:endParaRPr sz="1600"/>
        </a:p>
      </dgm:t>
    </dgm:pt>
    <dgm:pt modelId="{55219626-19B7-4B11-A668-AC130F69B3CE}" cxnId="{F9D7A69B-0649-4EDD-A684-9AFB7CA9C7B3}" type="parTrans">
      <dgm:prSet/>
      <dgm:spPr/>
      <dgm:t>
        <a:bodyPr/>
        <a:lstStyle/>
        <a:p>
          <a:endParaRPr lang="en-US"/>
        </a:p>
      </dgm:t>
    </dgm:pt>
    <dgm:pt modelId="{39604D76-9A3D-4D95-B43C-D1FE83F20AFE}" cxnId="{F9D7A69B-0649-4EDD-A684-9AFB7CA9C7B3}" type="sibTrans">
      <dgm:prSet/>
      <dgm:spPr/>
      <dgm:t>
        <a:bodyPr/>
        <a:lstStyle/>
        <a:p>
          <a:endParaRPr lang="en-US"/>
        </a:p>
      </dgm:t>
    </dgm:pt>
    <dgm:pt modelId="{55F6C1E5-8818-4200-8CCE-7ACB3DA28906}">
      <dgm:prSet phldr="0" custT="1"/>
      <dgm:spPr/>
      <dgm:t>
        <a:bodyPr vert="horz" wrap="square"/>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a:lnSpc>
              <a:spcPct val="100000"/>
            </a:lnSpc>
            <a:spcBef>
              <a:spcPct val="0"/>
            </a:spcBef>
            <a:spcAft>
              <a:spcPct val="35000"/>
            </a:spcAft>
          </a:pPr>
          <a:r>
            <a:rPr lang="en-US" sz="1600" dirty="0"/>
            <a:t>Defining Who </a:t>
          </a:r>
          <a:r>
            <a:rPr lang="en-IN" altLang="en-US" sz="1600" dirty="0"/>
            <a:t>a</a:t>
          </a:r>
          <a:r>
            <a:rPr lang="en-US" sz="1600" dirty="0"/>
            <a:t>re the "Most Experienced"  - Number of projects&gt;4</a:t>
          </a:r>
          <a:r>
            <a:rPr sz="1600"/>
            <a:t/>
          </a:r>
          <a:endParaRPr sz="1600"/>
        </a:p>
      </dgm:t>
    </dgm:pt>
    <dgm:pt modelId="{8B563F3C-EEA1-4555-8450-27A68940BC6D}" cxnId="{CC5875E4-A32D-4A25-A2EE-0DCAC786AEB4}" type="parTrans">
      <dgm:prSet/>
      <dgm:spPr/>
      <dgm:t>
        <a:bodyPr/>
        <a:lstStyle/>
        <a:p>
          <a:endParaRPr lang="en-US"/>
        </a:p>
      </dgm:t>
    </dgm:pt>
    <dgm:pt modelId="{4C6D12E3-2132-4B33-9364-D818B4CB17A4}" cxnId="{CC5875E4-A32D-4A25-A2EE-0DCAC786AEB4}" type="sibTrans">
      <dgm:prSet/>
      <dgm:spPr/>
      <dgm:t>
        <a:bodyPr/>
        <a:lstStyle/>
        <a:p>
          <a:endParaRPr lang="en-US"/>
        </a:p>
      </dgm:t>
    </dgm:pt>
    <dgm:pt modelId="{BA7155B9-7C6B-4FC1-9DB3-FF3FFBB134F5}" type="pres">
      <dgm:prSet presAssocID="{E85A23CF-137B-4D0B-92E9-97C63F55A0BE}" presName="hierChild1" presStyleCnt="0">
        <dgm:presLayoutVars>
          <dgm:orgChart val="1"/>
          <dgm:chPref val="1"/>
          <dgm:dir/>
          <dgm:animOne val="branch"/>
          <dgm:animLvl val="lvl"/>
          <dgm:resizeHandles/>
        </dgm:presLayoutVars>
      </dgm:prSet>
      <dgm:spPr/>
    </dgm:pt>
    <dgm:pt modelId="{0DE6B6B6-D163-440E-BF48-78B7B1AB4051}" type="pres">
      <dgm:prSet presAssocID="{12335D48-6040-4A46-802D-69900CF63AC1}" presName="hierRoot1" presStyleCnt="0">
        <dgm:presLayoutVars>
          <dgm:hierBranch val="init"/>
        </dgm:presLayoutVars>
      </dgm:prSet>
      <dgm:spPr/>
    </dgm:pt>
    <dgm:pt modelId="{114756F3-4CB3-4694-A033-6BA7077D1D9D}" type="pres">
      <dgm:prSet presAssocID="{12335D48-6040-4A46-802D-69900CF63AC1}" presName="rootComposite1" presStyleCnt="0"/>
      <dgm:spPr/>
    </dgm:pt>
    <dgm:pt modelId="{7FCC7BD8-0486-4E35-8A80-E9CB7F7BBC52}" type="pres">
      <dgm:prSet presAssocID="{12335D48-6040-4A46-802D-69900CF63AC1}" presName="rootText1" presStyleLbl="node0" presStyleIdx="0" presStyleCnt="2" custScaleX="508750">
        <dgm:presLayoutVars>
          <dgm:chPref val="3"/>
        </dgm:presLayoutVars>
      </dgm:prSet>
      <dgm:spPr/>
    </dgm:pt>
    <dgm:pt modelId="{F9A46187-2810-4269-AE68-9BE9308BF469}" type="pres">
      <dgm:prSet presAssocID="{12335D48-6040-4A46-802D-69900CF63AC1}" presName="rootConnector1" presStyleCnt="0"/>
      <dgm:spPr/>
    </dgm:pt>
    <dgm:pt modelId="{0D7D52D6-8EB3-4588-AB37-A43C0EDC7B4E}" type="pres">
      <dgm:prSet presAssocID="{12335D48-6040-4A46-802D-69900CF63AC1}" presName="hierChild2" presStyleCnt="0"/>
      <dgm:spPr/>
    </dgm:pt>
    <dgm:pt modelId="{727EEDB7-0DE4-4731-89C9-1CECC1B7A760}" type="pres">
      <dgm:prSet presAssocID="{12335D48-6040-4A46-802D-69900CF63AC1}" presName="hierChild3" presStyleCnt="0"/>
      <dgm:spPr/>
    </dgm:pt>
    <dgm:pt modelId="{FB91243A-E028-4B07-A2CC-A7222B54F377}" type="pres">
      <dgm:prSet presAssocID="{55F6C1E5-8818-4200-8CCE-7ACB3DA28906}" presName="hierRoot1" presStyleCnt="0">
        <dgm:presLayoutVars>
          <dgm:hierBranch val="init"/>
        </dgm:presLayoutVars>
      </dgm:prSet>
      <dgm:spPr/>
    </dgm:pt>
    <dgm:pt modelId="{FDFE3B13-1981-4CAB-AEEC-69EF5FA7B814}" type="pres">
      <dgm:prSet presAssocID="{55F6C1E5-8818-4200-8CCE-7ACB3DA28906}" presName="rootComposite1" presStyleCnt="0"/>
      <dgm:spPr/>
    </dgm:pt>
    <dgm:pt modelId="{FC0D0718-8CAD-4FAD-B5F5-DB1DB20EF923}" type="pres">
      <dgm:prSet presAssocID="{55F6C1E5-8818-4200-8CCE-7ACB3DA28906}" presName="rootText1" presStyleLbl="node0" presStyleIdx="1" presStyleCnt="2" custScaleX="437290">
        <dgm:presLayoutVars>
          <dgm:chPref val="3"/>
        </dgm:presLayoutVars>
      </dgm:prSet>
      <dgm:spPr/>
    </dgm:pt>
    <dgm:pt modelId="{D975EEA4-6C56-433D-B9CA-5A46030DA630}" type="pres">
      <dgm:prSet presAssocID="{55F6C1E5-8818-4200-8CCE-7ACB3DA28906}" presName="rootConnector1" presStyleCnt="0"/>
      <dgm:spPr/>
    </dgm:pt>
    <dgm:pt modelId="{F034FED7-EA34-41A0-9E78-E3BDBCFD4900}" type="pres">
      <dgm:prSet presAssocID="{55F6C1E5-8818-4200-8CCE-7ACB3DA28906}" presName="hierChild2" presStyleCnt="0"/>
      <dgm:spPr/>
    </dgm:pt>
    <dgm:pt modelId="{E88EABE4-1F51-4CAE-9D86-F80A5F119C7F}" type="pres">
      <dgm:prSet presAssocID="{55F6C1E5-8818-4200-8CCE-7ACB3DA28906}" presName="hierChild3" presStyleCnt="0"/>
      <dgm:spPr/>
    </dgm:pt>
  </dgm:ptLst>
  <dgm:cxnLst>
    <dgm:cxn modelId="{F9D7A69B-0649-4EDD-A684-9AFB7CA9C7B3}" srcId="{E85A23CF-137B-4D0B-92E9-97C63F55A0BE}" destId="{12335D48-6040-4A46-802D-69900CF63AC1}" srcOrd="0" destOrd="0" parTransId="{55219626-19B7-4B11-A668-AC130F69B3CE}" sibTransId="{39604D76-9A3D-4D95-B43C-D1FE83F20AFE}"/>
    <dgm:cxn modelId="{CC5875E4-A32D-4A25-A2EE-0DCAC786AEB4}" srcId="{E85A23CF-137B-4D0B-92E9-97C63F55A0BE}" destId="{55F6C1E5-8818-4200-8CCE-7ACB3DA28906}" srcOrd="1" destOrd="0" parTransId="{8B563F3C-EEA1-4555-8450-27A68940BC6D}" sibTransId="{4C6D12E3-2132-4B33-9364-D818B4CB17A4}"/>
    <dgm:cxn modelId="{E5E6D8B6-AFCE-49B8-BA83-7BA1624B3482}" type="presOf" srcId="{E85A23CF-137B-4D0B-92E9-97C63F55A0BE}" destId="{BA7155B9-7C6B-4FC1-9DB3-FF3FFBB134F5}" srcOrd="0" destOrd="0" presId="urn:microsoft.com/office/officeart/2005/8/layout/orgChart1"/>
    <dgm:cxn modelId="{D4E8C69F-6C6F-48E6-B649-6570613E0477}" type="presParOf" srcId="{BA7155B9-7C6B-4FC1-9DB3-FF3FFBB134F5}" destId="{0DE6B6B6-D163-440E-BF48-78B7B1AB4051}" srcOrd="0" destOrd="0" presId="urn:microsoft.com/office/officeart/2005/8/layout/orgChart1"/>
    <dgm:cxn modelId="{F107914C-1237-49FF-9189-1686053761F0}" type="presParOf" srcId="{0DE6B6B6-D163-440E-BF48-78B7B1AB4051}" destId="{114756F3-4CB3-4694-A033-6BA7077D1D9D}" srcOrd="0" destOrd="0" presId="urn:microsoft.com/office/officeart/2005/8/layout/orgChart1"/>
    <dgm:cxn modelId="{2379C365-DFA8-4408-BE29-C6C68E64C9CA}" type="presOf" srcId="{12335D48-6040-4A46-802D-69900CF63AC1}" destId="{114756F3-4CB3-4694-A033-6BA7077D1D9D}" srcOrd="0" destOrd="0" presId="urn:microsoft.com/office/officeart/2005/8/layout/orgChart1"/>
    <dgm:cxn modelId="{0D6E8245-179D-4E5B-914C-852B782FFDFA}" type="presParOf" srcId="{114756F3-4CB3-4694-A033-6BA7077D1D9D}" destId="{7FCC7BD8-0486-4E35-8A80-E9CB7F7BBC52}" srcOrd="0" destOrd="0" presId="urn:microsoft.com/office/officeart/2005/8/layout/orgChart1"/>
    <dgm:cxn modelId="{6DFBBB36-37E3-4F8B-954A-AEDB6C3C7487}" type="presOf" srcId="{12335D48-6040-4A46-802D-69900CF63AC1}" destId="{7FCC7BD8-0486-4E35-8A80-E9CB7F7BBC52}" srcOrd="0" destOrd="0" presId="urn:microsoft.com/office/officeart/2005/8/layout/orgChart1"/>
    <dgm:cxn modelId="{EB204C64-0D3E-4AE5-9ED8-C7209224FDB2}" type="presParOf" srcId="{114756F3-4CB3-4694-A033-6BA7077D1D9D}" destId="{F9A46187-2810-4269-AE68-9BE9308BF469}" srcOrd="1" destOrd="0" presId="urn:microsoft.com/office/officeart/2005/8/layout/orgChart1"/>
    <dgm:cxn modelId="{BEFCCC31-B921-4C15-BAFB-7D6AB0CAC19A}" type="presOf" srcId="{12335D48-6040-4A46-802D-69900CF63AC1}" destId="{F9A46187-2810-4269-AE68-9BE9308BF469}" srcOrd="0" destOrd="0" presId="urn:microsoft.com/office/officeart/2005/8/layout/orgChart1"/>
    <dgm:cxn modelId="{A5A2A506-6453-4DE1-B680-C961B9D9D2A7}" type="presParOf" srcId="{0DE6B6B6-D163-440E-BF48-78B7B1AB4051}" destId="{0D7D52D6-8EB3-4588-AB37-A43C0EDC7B4E}" srcOrd="1" destOrd="0" presId="urn:microsoft.com/office/officeart/2005/8/layout/orgChart1"/>
    <dgm:cxn modelId="{4AEFBF9B-8915-4C31-BBE0-FFFAF3808BF4}" type="presParOf" srcId="{0DE6B6B6-D163-440E-BF48-78B7B1AB4051}" destId="{727EEDB7-0DE4-4731-89C9-1CECC1B7A760}" srcOrd="2" destOrd="0" presId="urn:microsoft.com/office/officeart/2005/8/layout/orgChart1"/>
    <dgm:cxn modelId="{B44FC7EE-AAFF-4000-BB9E-AB684B143E00}" type="presParOf" srcId="{BA7155B9-7C6B-4FC1-9DB3-FF3FFBB134F5}" destId="{FB91243A-E028-4B07-A2CC-A7222B54F377}" srcOrd="1" destOrd="0" presId="urn:microsoft.com/office/officeart/2005/8/layout/orgChart1"/>
    <dgm:cxn modelId="{CAA23E10-20A2-4933-80C8-14ABA300E7A2}" type="presParOf" srcId="{FB91243A-E028-4B07-A2CC-A7222B54F377}" destId="{FDFE3B13-1981-4CAB-AEEC-69EF5FA7B814}" srcOrd="0" destOrd="1" presId="urn:microsoft.com/office/officeart/2005/8/layout/orgChart1"/>
    <dgm:cxn modelId="{DB02EBCE-201E-4C88-AE24-7361A5D667C9}" type="presOf" srcId="{55F6C1E5-8818-4200-8CCE-7ACB3DA28906}" destId="{FDFE3B13-1981-4CAB-AEEC-69EF5FA7B814}" srcOrd="0" destOrd="0" presId="urn:microsoft.com/office/officeart/2005/8/layout/orgChart1"/>
    <dgm:cxn modelId="{76F511BB-065A-4D69-A7A7-38A614956F83}" type="presParOf" srcId="{FDFE3B13-1981-4CAB-AEEC-69EF5FA7B814}" destId="{FC0D0718-8CAD-4FAD-B5F5-DB1DB20EF923}" srcOrd="0" destOrd="0" presId="urn:microsoft.com/office/officeart/2005/8/layout/orgChart1"/>
    <dgm:cxn modelId="{97303F11-DB0A-4A57-912C-6C4C97797D80}" type="presOf" srcId="{55F6C1E5-8818-4200-8CCE-7ACB3DA28906}" destId="{FC0D0718-8CAD-4FAD-B5F5-DB1DB20EF923}" srcOrd="0" destOrd="0" presId="urn:microsoft.com/office/officeart/2005/8/layout/orgChart1"/>
    <dgm:cxn modelId="{917A4474-0D24-46C2-9F54-07503B6BB673}" type="presParOf" srcId="{FDFE3B13-1981-4CAB-AEEC-69EF5FA7B814}" destId="{D975EEA4-6C56-433D-B9CA-5A46030DA630}" srcOrd="1" destOrd="0" presId="urn:microsoft.com/office/officeart/2005/8/layout/orgChart1"/>
    <dgm:cxn modelId="{6AA975E7-9BB6-4D8A-AE82-95A16479D2A4}" type="presOf" srcId="{55F6C1E5-8818-4200-8CCE-7ACB3DA28906}" destId="{D975EEA4-6C56-433D-B9CA-5A46030DA630}" srcOrd="0" destOrd="0" presId="urn:microsoft.com/office/officeart/2005/8/layout/orgChart1"/>
    <dgm:cxn modelId="{5ED99A5B-97C8-4681-AC2F-A01EBAFF4B0A}" type="presParOf" srcId="{FB91243A-E028-4B07-A2CC-A7222B54F377}" destId="{F034FED7-EA34-41A0-9E78-E3BDBCFD4900}" srcOrd="1" destOrd="1" presId="urn:microsoft.com/office/officeart/2005/8/layout/orgChart1"/>
    <dgm:cxn modelId="{5E6EC300-7CBD-4D37-96E7-D670A15BABDE}" type="presParOf" srcId="{FB91243A-E028-4B07-A2CC-A7222B54F377}" destId="{E88EABE4-1F51-4CAE-9D86-F80A5F119C7F}" srcOrd="2" destOrd="1" presId="urn:microsoft.com/office/officeart/2005/8/layout/orgChar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2D7FCE9-51E4-4FA9-92BB-7F097B800B1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2DAE0EE-C306-4BBE-A7E9-A61E4B749C24}">
      <dgm:prSet/>
      <dgm:spPr/>
      <dgm:t>
        <a:bodyPr/>
        <a:lstStyle/>
        <a:p>
          <a:r>
            <a:rPr lang="en-US" dirty="0"/>
            <a:t>Shockingly, very few of the ‘best and most experienced employees’ have received promotion in the last 5 years. Though there is no concrete evidence and striking difference to establish if not getting promoted in the last 5 years is the cause of employee quitting </a:t>
          </a:r>
        </a:p>
      </dgm:t>
    </dgm:pt>
    <dgm:pt modelId="{91DC7BF7-1A7E-4FFD-BBEA-31608B9636D7}" cxnId="{605F27C1-CEFA-4874-AA60-8EDC433F9C4E}" type="parTrans">
      <dgm:prSet/>
      <dgm:spPr/>
      <dgm:t>
        <a:bodyPr/>
        <a:lstStyle/>
        <a:p>
          <a:endParaRPr lang="en-US"/>
        </a:p>
      </dgm:t>
    </dgm:pt>
    <dgm:pt modelId="{6A7921AE-925C-45E2-A917-61EA49F7DBC6}" cxnId="{605F27C1-CEFA-4874-AA60-8EDC433F9C4E}" type="sibTrans">
      <dgm:prSet/>
      <dgm:spPr/>
      <dgm:t>
        <a:bodyPr/>
        <a:lstStyle/>
        <a:p>
          <a:endParaRPr lang="en-US"/>
        </a:p>
      </dgm:t>
    </dgm:pt>
    <dgm:pt modelId="{2FBF3A92-C660-4A16-9A7A-74E9C4FB7D6C}" type="pres">
      <dgm:prSet presAssocID="{C2D7FCE9-51E4-4FA9-92BB-7F097B800B1A}" presName="linear" presStyleCnt="0">
        <dgm:presLayoutVars>
          <dgm:animLvl val="lvl"/>
          <dgm:resizeHandles val="exact"/>
        </dgm:presLayoutVars>
      </dgm:prSet>
      <dgm:spPr/>
    </dgm:pt>
    <dgm:pt modelId="{AF867053-7563-481F-947A-DD9FA70BFDDF}" type="pres">
      <dgm:prSet presAssocID="{42DAE0EE-C306-4BBE-A7E9-A61E4B749C24}" presName="parentText" presStyleLbl="node1" presStyleIdx="0" presStyleCnt="1">
        <dgm:presLayoutVars>
          <dgm:chMax val="0"/>
          <dgm:bulletEnabled val="1"/>
        </dgm:presLayoutVars>
      </dgm:prSet>
      <dgm:spPr/>
    </dgm:pt>
  </dgm:ptLst>
  <dgm:cxnLst>
    <dgm:cxn modelId="{35501F1D-CE51-4CE6-9E00-D7163CFE88EF}" type="presOf" srcId="{42DAE0EE-C306-4BBE-A7E9-A61E4B749C24}" destId="{AF867053-7563-481F-947A-DD9FA70BFDDF}" srcOrd="0" destOrd="0" presId="urn:microsoft.com/office/officeart/2005/8/layout/vList2"/>
    <dgm:cxn modelId="{7617E4B8-0D28-4DD2-B839-0DFEADA601DD}" type="presOf" srcId="{C2D7FCE9-51E4-4FA9-92BB-7F097B800B1A}" destId="{2FBF3A92-C660-4A16-9A7A-74E9C4FB7D6C}" srcOrd="0" destOrd="0" presId="urn:microsoft.com/office/officeart/2005/8/layout/vList2"/>
    <dgm:cxn modelId="{605F27C1-CEFA-4874-AA60-8EDC433F9C4E}" srcId="{C2D7FCE9-51E4-4FA9-92BB-7F097B800B1A}" destId="{42DAE0EE-C306-4BBE-A7E9-A61E4B749C24}" srcOrd="0" destOrd="0" parTransId="{91DC7BF7-1A7E-4FFD-BBEA-31608B9636D7}" sibTransId="{6A7921AE-925C-45E2-A917-61EA49F7DBC6}"/>
    <dgm:cxn modelId="{EE983DAC-2425-401C-A2A3-A37E939F7353}" type="presParOf" srcId="{2FBF3A92-C660-4A16-9A7A-74E9C4FB7D6C}" destId="{AF867053-7563-481F-947A-DD9FA70BFDDF}"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0B1F802-FBAA-432A-A84F-2DD22BF0A0A9}" type="doc">
      <dgm:prSet loTypeId="urn:microsoft.com/office/officeart/2005/8/layout/orgChart1#1" loCatId="hierarchy" qsTypeId="urn:microsoft.com/office/officeart/2005/8/quickstyle/simple3#1" qsCatId="simple" csTypeId="urn:microsoft.com/office/officeart/2005/8/colors/accent1_2#1" csCatId="accent1" phldr="1"/>
      <dgm:spPr/>
      <dgm:t>
        <a:bodyPr/>
        <a:lstStyle/>
        <a:p>
          <a:endParaRPr lang="en-US"/>
        </a:p>
      </dgm:t>
    </dgm:pt>
    <dgm:pt modelId="{EEEAA912-E1B8-46E9-BCB9-D4F350D8A797}" type="pres">
      <dgm:prSet presAssocID="{30B1F802-FBAA-432A-A84F-2DD22BF0A0A9}" presName="hierChild1" presStyleCnt="0">
        <dgm:presLayoutVars>
          <dgm:orgChart val="1"/>
          <dgm:chPref val="1"/>
          <dgm:dir/>
          <dgm:animOne val="branch"/>
          <dgm:animLvl val="lvl"/>
          <dgm:resizeHandles/>
        </dgm:presLayoutVars>
      </dgm:prSet>
      <dgm:spPr/>
    </dgm:pt>
  </dgm:ptLst>
  <dgm:cxnLst>
    <dgm:cxn modelId="{96E127A6-81DA-46D3-ABC0-A3111C8EEBCD}" type="presOf" srcId="{30B1F802-FBAA-432A-A84F-2DD22BF0A0A9}" destId="{EEEAA912-E1B8-46E9-BCB9-D4F350D8A797}" srcOrd="0" destOrd="0" presId="urn:microsoft.com/office/officeart/2005/8/layout/orgChart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C6A60F-20AE-4801-B483-959392743681}">
      <dsp:nvSpPr>
        <dsp:cNvPr id="0" name=""/>
        <dsp:cNvSpPr/>
      </dsp:nvSpPr>
      <dsp:spPr>
        <a:xfrm>
          <a:off x="0" y="39240"/>
          <a:ext cx="5552111" cy="5561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All employees with satisfaction level below 0.11 quit.</a:t>
          </a:r>
        </a:p>
      </dsp:txBody>
      <dsp:txXfrm>
        <a:off x="27149" y="66389"/>
        <a:ext cx="5497813" cy="501854"/>
      </dsp:txXfrm>
    </dsp:sp>
    <dsp:sp modelId="{FBEF309E-1513-4CEC-A530-E445F33C7CF0}">
      <dsp:nvSpPr>
        <dsp:cNvPr id="0" name=""/>
        <dsp:cNvSpPr/>
      </dsp:nvSpPr>
      <dsp:spPr>
        <a:xfrm>
          <a:off x="0" y="635712"/>
          <a:ext cx="5552111" cy="5561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Tri-modal distribution. Employees with low satisfaction levels (0.2 or less) ,(0.3 to 0.5) and high satisfaction levels (0.7 or more) left the company</a:t>
          </a:r>
        </a:p>
      </dsp:txBody>
      <dsp:txXfrm>
        <a:off x="27149" y="662861"/>
        <a:ext cx="5497813" cy="5018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9D9B2-2841-4A42-9F0F-0AC9E183F84A}">
      <dsp:nvSpPr>
        <dsp:cNvPr id="0" name=""/>
        <dsp:cNvSpPr/>
      </dsp:nvSpPr>
      <dsp:spPr>
        <a:xfrm rot="5400000">
          <a:off x="4175229" y="-1793957"/>
          <a:ext cx="762103" cy="451803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US" sz="1800" kern="1200" dirty="0"/>
            <a:t>Converted each attribute to [0,1] range </a:t>
          </a:r>
        </a:p>
        <a:p>
          <a:pPr marL="171450" lvl="1" indent="-171450" algn="l" defTabSz="800100">
            <a:lnSpc>
              <a:spcPct val="90000"/>
            </a:lnSpc>
            <a:spcBef>
              <a:spcPct val="0"/>
            </a:spcBef>
            <a:spcAft>
              <a:spcPct val="15000"/>
            </a:spcAft>
            <a:buFont typeface="Arial" panose="020B0604020202020204" pitchFamily="34" charset="0"/>
            <a:buChar char="•"/>
          </a:pPr>
          <a:r>
            <a:rPr lang="en-US" sz="1800" kern="1200" dirty="0"/>
            <a:t>x &lt;-- x/max(x)</a:t>
          </a:r>
        </a:p>
      </dsp:txBody>
      <dsp:txXfrm rot="-5400000">
        <a:off x="2297262" y="121213"/>
        <a:ext cx="4480835" cy="687697"/>
      </dsp:txXfrm>
    </dsp:sp>
    <dsp:sp modelId="{F65BE50E-E7D1-4384-92C6-D6103E147C9E}">
      <dsp:nvSpPr>
        <dsp:cNvPr id="0" name=""/>
        <dsp:cNvSpPr/>
      </dsp:nvSpPr>
      <dsp:spPr>
        <a:xfrm>
          <a:off x="0" y="906"/>
          <a:ext cx="2390993" cy="92742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Normalization</a:t>
          </a:r>
        </a:p>
      </dsp:txBody>
      <dsp:txXfrm>
        <a:off x="45273" y="46179"/>
        <a:ext cx="2300447" cy="83687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D9DAB-3E15-4BAF-9C5C-F322C8D336A2}">
      <dsp:nvSpPr>
        <dsp:cNvPr id="0" name=""/>
        <dsp:cNvSpPr/>
      </dsp:nvSpPr>
      <dsp:spPr>
        <a:xfrm rot="5400000">
          <a:off x="4353978" y="-1884749"/>
          <a:ext cx="421296" cy="429611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ctr" defTabSz="933450">
            <a:lnSpc>
              <a:spcPct val="90000"/>
            </a:lnSpc>
            <a:spcBef>
              <a:spcPct val="0"/>
            </a:spcBef>
            <a:spcAft>
              <a:spcPct val="15000"/>
            </a:spcAft>
            <a:buNone/>
          </a:pPr>
          <a:r>
            <a:rPr lang="en-US" sz="2100" kern="1200" dirty="0"/>
            <a:t>No Missing data</a:t>
          </a:r>
        </a:p>
      </dsp:txBody>
      <dsp:txXfrm rot="-5400000">
        <a:off x="2416567" y="73228"/>
        <a:ext cx="4275553" cy="380164"/>
      </dsp:txXfrm>
    </dsp:sp>
    <dsp:sp modelId="{17D3A6E8-7B7F-42D5-BCD0-0935CC21F7D5}">
      <dsp:nvSpPr>
        <dsp:cNvPr id="0" name=""/>
        <dsp:cNvSpPr/>
      </dsp:nvSpPr>
      <dsp:spPr>
        <a:xfrm>
          <a:off x="0" y="0"/>
          <a:ext cx="2416566" cy="5266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Missing Values </a:t>
          </a:r>
        </a:p>
      </dsp:txBody>
      <dsp:txXfrm>
        <a:off x="25707" y="25707"/>
        <a:ext cx="2365152" cy="47520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2ECCBC-1886-46BF-8869-BBD476970891}">
      <dsp:nvSpPr>
        <dsp:cNvPr id="0" name=""/>
        <dsp:cNvSpPr/>
      </dsp:nvSpPr>
      <dsp:spPr>
        <a:xfrm rot="5400000">
          <a:off x="3667010" y="-1648315"/>
          <a:ext cx="1395845" cy="469247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Font typeface="Arial" panose="020B0604020202020204" pitchFamily="34" charset="0"/>
            <a:buChar char="•"/>
          </a:pPr>
          <a:r>
            <a:rPr lang="en-US" sz="1900" kern="1200" dirty="0"/>
            <a:t>“salary” (low, medium, high) ==&gt; (1,2,3)</a:t>
          </a:r>
        </a:p>
        <a:p>
          <a:pPr marL="171450" lvl="1" indent="-171450" algn="l" defTabSz="844550">
            <a:lnSpc>
              <a:spcPct val="90000"/>
            </a:lnSpc>
            <a:spcBef>
              <a:spcPct val="0"/>
            </a:spcBef>
            <a:spcAft>
              <a:spcPct val="15000"/>
            </a:spcAft>
            <a:buFont typeface="Arial" panose="020B0604020202020204" pitchFamily="34" charset="0"/>
            <a:buChar char="•"/>
          </a:pPr>
          <a:endParaRPr lang="en-US" sz="1900" kern="1200" dirty="0"/>
        </a:p>
        <a:p>
          <a:pPr marL="171450" lvl="1" indent="-171450" algn="l" defTabSz="844550">
            <a:lnSpc>
              <a:spcPct val="90000"/>
            </a:lnSpc>
            <a:spcBef>
              <a:spcPct val="0"/>
            </a:spcBef>
            <a:spcAft>
              <a:spcPct val="15000"/>
            </a:spcAft>
            <a:buFont typeface="Arial" panose="020B0604020202020204" pitchFamily="34" charset="0"/>
            <a:buChar char="•"/>
          </a:pPr>
          <a:r>
            <a:rPr lang="en-US" sz="1900" kern="1200" dirty="0"/>
            <a:t>“department” =&gt; individual departments using  "One Hot Encoding"</a:t>
          </a:r>
        </a:p>
      </dsp:txBody>
      <dsp:txXfrm rot="-5400000">
        <a:off x="2018695" y="68140"/>
        <a:ext cx="4624336" cy="1259565"/>
      </dsp:txXfrm>
    </dsp:sp>
    <dsp:sp modelId="{7DDE5FEE-7D0A-48A3-899D-CDCC1FB693A7}">
      <dsp:nvSpPr>
        <dsp:cNvPr id="0" name=""/>
        <dsp:cNvSpPr/>
      </dsp:nvSpPr>
      <dsp:spPr>
        <a:xfrm>
          <a:off x="0" y="0"/>
          <a:ext cx="2017179" cy="13958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Categorical to Numeric</a:t>
          </a:r>
        </a:p>
      </dsp:txBody>
      <dsp:txXfrm>
        <a:off x="68140" y="68140"/>
        <a:ext cx="1880899" cy="125956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179FD2-CA9A-499E-A70C-96385D862BFF}">
      <dsp:nvSpPr>
        <dsp:cNvPr id="0" name=""/>
        <dsp:cNvSpPr/>
      </dsp:nvSpPr>
      <dsp:spPr>
        <a:xfrm rot="5400000">
          <a:off x="2676139" y="-343983"/>
          <a:ext cx="906180" cy="182069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90000"/>
            </a:lnSpc>
            <a:spcBef>
              <a:spcPct val="0"/>
            </a:spcBef>
            <a:spcAft>
              <a:spcPct val="15000"/>
            </a:spcAft>
            <a:buNone/>
          </a:pPr>
          <a:r>
            <a:rPr lang="en-US" sz="3200" kern="1200" dirty="0"/>
            <a:t>15000</a:t>
          </a:r>
        </a:p>
      </dsp:txBody>
      <dsp:txXfrm rot="-5400000">
        <a:off x="2218884" y="157508"/>
        <a:ext cx="1776455" cy="817708"/>
      </dsp:txXfrm>
    </dsp:sp>
    <dsp:sp modelId="{23366FA3-CB3F-4B3D-967C-956D27D4F35A}">
      <dsp:nvSpPr>
        <dsp:cNvPr id="0" name=""/>
        <dsp:cNvSpPr/>
      </dsp:nvSpPr>
      <dsp:spPr>
        <a:xfrm>
          <a:off x="793" y="0"/>
          <a:ext cx="2218090" cy="11327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Total Observations</a:t>
          </a:r>
        </a:p>
      </dsp:txBody>
      <dsp:txXfrm>
        <a:off x="56088" y="55295"/>
        <a:ext cx="2107500" cy="102213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0B6A67-E844-4735-9680-D4D6E09BBDB8}">
      <dsp:nvSpPr>
        <dsp:cNvPr id="0" name=""/>
        <dsp:cNvSpPr/>
      </dsp:nvSpPr>
      <dsp:spPr>
        <a:xfrm rot="5400000">
          <a:off x="2349119" y="-575746"/>
          <a:ext cx="1080295" cy="247233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9 Independent</a:t>
          </a:r>
        </a:p>
        <a:p>
          <a:pPr marL="171450" lvl="1" indent="-171450" algn="l" defTabSz="844550">
            <a:lnSpc>
              <a:spcPct val="90000"/>
            </a:lnSpc>
            <a:spcBef>
              <a:spcPct val="0"/>
            </a:spcBef>
            <a:spcAft>
              <a:spcPct val="15000"/>
            </a:spcAft>
            <a:buChar char="•"/>
          </a:pPr>
          <a:r>
            <a:rPr lang="en-US" sz="1900" kern="1200" dirty="0"/>
            <a:t>1 Dependent (“Left”)</a:t>
          </a:r>
        </a:p>
      </dsp:txBody>
      <dsp:txXfrm rot="-5400000">
        <a:off x="1653100" y="173009"/>
        <a:ext cx="2419598" cy="974823"/>
      </dsp:txXfrm>
    </dsp:sp>
    <dsp:sp modelId="{53E62FE3-F8E8-4D9F-B0EA-9832820A6C55}">
      <dsp:nvSpPr>
        <dsp:cNvPr id="0" name=""/>
        <dsp:cNvSpPr/>
      </dsp:nvSpPr>
      <dsp:spPr>
        <a:xfrm>
          <a:off x="0" y="0"/>
          <a:ext cx="1651862" cy="125650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Total Attributes</a:t>
          </a:r>
        </a:p>
      </dsp:txBody>
      <dsp:txXfrm>
        <a:off x="61338" y="61338"/>
        <a:ext cx="1529186" cy="113383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3E2BC9-60B6-4820-B454-62C0F726D7FC}">
      <dsp:nvSpPr>
        <dsp:cNvPr id="0" name=""/>
        <dsp:cNvSpPr/>
      </dsp:nvSpPr>
      <dsp:spPr>
        <a:xfrm rot="5400000">
          <a:off x="3698047" y="-1831224"/>
          <a:ext cx="1183348" cy="491895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err="1"/>
            <a:t>Number_project</a:t>
          </a:r>
          <a:r>
            <a:rPr lang="en-US" sz="2000" kern="1200" dirty="0"/>
            <a:t> [2,7]</a:t>
          </a:r>
        </a:p>
        <a:p>
          <a:pPr marL="228600" lvl="1" indent="-228600" algn="l" defTabSz="889000">
            <a:lnSpc>
              <a:spcPct val="90000"/>
            </a:lnSpc>
            <a:spcBef>
              <a:spcPct val="0"/>
            </a:spcBef>
            <a:spcAft>
              <a:spcPct val="15000"/>
            </a:spcAft>
            <a:buChar char="•"/>
          </a:pPr>
          <a:r>
            <a:rPr lang="en-US" sz="2000" kern="1200" dirty="0" err="1"/>
            <a:t>Time_spent_company</a:t>
          </a:r>
          <a:r>
            <a:rPr lang="en-US" sz="2000" kern="1200" dirty="0"/>
            <a:t>[2,6]</a:t>
          </a:r>
        </a:p>
        <a:p>
          <a:pPr marL="228600" lvl="1" indent="-228600" algn="l" defTabSz="889000">
            <a:lnSpc>
              <a:spcPct val="90000"/>
            </a:lnSpc>
            <a:spcBef>
              <a:spcPct val="0"/>
            </a:spcBef>
            <a:spcAft>
              <a:spcPct val="15000"/>
            </a:spcAft>
            <a:buChar char="•"/>
          </a:pPr>
          <a:r>
            <a:rPr lang="en-US" sz="2000" kern="1200" dirty="0" err="1"/>
            <a:t>Average_monthly_hours</a:t>
          </a:r>
          <a:r>
            <a:rPr lang="en-US" sz="2000" kern="1200" dirty="0"/>
            <a:t> [96,304]</a:t>
          </a:r>
        </a:p>
        <a:p>
          <a:pPr marL="228600" lvl="1" indent="-228600" algn="l" defTabSz="889000">
            <a:lnSpc>
              <a:spcPct val="90000"/>
            </a:lnSpc>
            <a:spcBef>
              <a:spcPct val="0"/>
            </a:spcBef>
            <a:spcAft>
              <a:spcPct val="15000"/>
            </a:spcAft>
            <a:buChar char="•"/>
          </a:pPr>
          <a:r>
            <a:rPr lang="en-US" sz="2000" kern="1200" dirty="0"/>
            <a:t>Remaining [0,1] </a:t>
          </a:r>
        </a:p>
      </dsp:txBody>
      <dsp:txXfrm rot="-5400000">
        <a:off x="1830243" y="94346"/>
        <a:ext cx="4861191" cy="1067816"/>
      </dsp:txXfrm>
    </dsp:sp>
    <dsp:sp modelId="{90DDF31B-0902-47EB-84D5-2B4D17F10212}">
      <dsp:nvSpPr>
        <dsp:cNvPr id="0" name=""/>
        <dsp:cNvSpPr/>
      </dsp:nvSpPr>
      <dsp:spPr>
        <a:xfrm>
          <a:off x="4249" y="613"/>
          <a:ext cx="1825993" cy="1255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Data Range</a:t>
          </a:r>
        </a:p>
      </dsp:txBody>
      <dsp:txXfrm>
        <a:off x="65527" y="61891"/>
        <a:ext cx="1703437" cy="113272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2D920A-6CCF-4CE0-BA7E-976A9B47F7E2}">
      <dsp:nvSpPr>
        <dsp:cNvPr id="0" name=""/>
        <dsp:cNvSpPr/>
      </dsp:nvSpPr>
      <dsp:spPr>
        <a:xfrm>
          <a:off x="2275943" y="703966"/>
          <a:ext cx="973297" cy="450201"/>
        </a:xfrm>
        <a:custGeom>
          <a:avLst/>
          <a:gdLst/>
          <a:ahLst/>
          <a:cxnLst/>
          <a:rect l="0" t="0" r="0" b="0"/>
          <a:pathLst>
            <a:path>
              <a:moveTo>
                <a:pt x="0" y="0"/>
              </a:moveTo>
              <a:lnTo>
                <a:pt x="0" y="126979"/>
              </a:lnTo>
              <a:lnTo>
                <a:pt x="973297" y="126979"/>
              </a:lnTo>
              <a:lnTo>
                <a:pt x="973297" y="4502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FA3EBA-2A27-415C-9BD9-8D023C192FF2}">
      <dsp:nvSpPr>
        <dsp:cNvPr id="0" name=""/>
        <dsp:cNvSpPr/>
      </dsp:nvSpPr>
      <dsp:spPr>
        <a:xfrm>
          <a:off x="1477447" y="703966"/>
          <a:ext cx="798496" cy="450201"/>
        </a:xfrm>
        <a:custGeom>
          <a:avLst/>
          <a:gdLst/>
          <a:ahLst/>
          <a:cxnLst/>
          <a:rect l="0" t="0" r="0" b="0"/>
          <a:pathLst>
            <a:path>
              <a:moveTo>
                <a:pt x="798496" y="0"/>
              </a:moveTo>
              <a:lnTo>
                <a:pt x="798496" y="126979"/>
              </a:lnTo>
              <a:lnTo>
                <a:pt x="0" y="126979"/>
              </a:lnTo>
              <a:lnTo>
                <a:pt x="0" y="4502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1F71D8-50F3-42EB-B6A3-40DB93CAE213}">
      <dsp:nvSpPr>
        <dsp:cNvPr id="0" name=""/>
        <dsp:cNvSpPr/>
      </dsp:nvSpPr>
      <dsp:spPr>
        <a:xfrm>
          <a:off x="2771" y="53044"/>
          <a:ext cx="4546344" cy="650922"/>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t>Target variable Y: “</a:t>
          </a:r>
          <a:r>
            <a:rPr lang="en-US" sz="2400" kern="1200" dirty="0"/>
            <a:t>left</a:t>
          </a:r>
          <a:r>
            <a:rPr lang="en-US" sz="2400" b="1" kern="1200" dirty="0"/>
            <a:t>”</a:t>
          </a:r>
          <a:endParaRPr lang="en-US" sz="2400" kern="1200" dirty="0"/>
        </a:p>
      </dsp:txBody>
      <dsp:txXfrm>
        <a:off x="2771" y="53044"/>
        <a:ext cx="4546344" cy="650922"/>
      </dsp:txXfrm>
    </dsp:sp>
    <dsp:sp modelId="{BFA7D254-67FC-452E-A07E-5E0C218326C8}">
      <dsp:nvSpPr>
        <dsp:cNvPr id="0" name=""/>
        <dsp:cNvSpPr/>
      </dsp:nvSpPr>
      <dsp:spPr>
        <a:xfrm>
          <a:off x="783720" y="1154168"/>
          <a:ext cx="1387452" cy="63914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0 =Active</a:t>
          </a:r>
        </a:p>
      </dsp:txBody>
      <dsp:txXfrm>
        <a:off x="783720" y="1154168"/>
        <a:ext cx="1387452" cy="639147"/>
      </dsp:txXfrm>
    </dsp:sp>
    <dsp:sp modelId="{237684F3-1D4F-460F-B2FD-65E22D815D41}">
      <dsp:nvSpPr>
        <dsp:cNvPr id="0" name=""/>
        <dsp:cNvSpPr/>
      </dsp:nvSpPr>
      <dsp:spPr>
        <a:xfrm>
          <a:off x="2765224" y="1154168"/>
          <a:ext cx="968033" cy="63914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1=left</a:t>
          </a:r>
        </a:p>
      </dsp:txBody>
      <dsp:txXfrm>
        <a:off x="2765224" y="1154168"/>
        <a:ext cx="968033" cy="63914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0B1612-1426-46BA-B5DD-A3CBE422C7C9}">
      <dsp:nvSpPr>
        <dsp:cNvPr id="0" name=""/>
        <dsp:cNvSpPr/>
      </dsp:nvSpPr>
      <dsp:spPr>
        <a:xfrm rot="5400000">
          <a:off x="2527920" y="-541153"/>
          <a:ext cx="2258362" cy="3464648"/>
        </a:xfrm>
        <a:prstGeom prst="round2SameRect">
          <a:avLst/>
        </a:prstGeom>
        <a:solidFill>
          <a:schemeClr val="accent1">
            <a:alpha val="90000"/>
            <a:tint val="40000"/>
            <a:hueOff val="0"/>
            <a:satOff val="0"/>
            <a:lumOff val="0"/>
            <a:alphaOff val="0"/>
          </a:schemeClr>
        </a:solidFill>
        <a:ln>
          <a:noFill/>
        </a:ln>
        <a:effectLst/>
        <a:sp3d extrusionH="50600" contourW="3000">
          <a:bevelT w="101600" h="80600" prst="relaxedInset"/>
          <a:bevelB w="80600" h="80600" prst="relaxedInset"/>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1" kern="1200" dirty="0"/>
            <a:t>Logistic Regression</a:t>
          </a:r>
        </a:p>
        <a:p>
          <a:pPr marL="171450" lvl="1" indent="-171450" algn="l" defTabSz="800100">
            <a:lnSpc>
              <a:spcPct val="90000"/>
            </a:lnSpc>
            <a:spcBef>
              <a:spcPct val="0"/>
            </a:spcBef>
            <a:spcAft>
              <a:spcPct val="15000"/>
            </a:spcAft>
            <a:buChar char="•"/>
          </a:pPr>
          <a:r>
            <a:rPr lang="en-IN" sz="1800" b="1" kern="1200" dirty="0"/>
            <a:t>Decision Tree</a:t>
          </a:r>
          <a:endParaRPr lang="en-US" sz="1800" b="1" kern="1200" dirty="0"/>
        </a:p>
        <a:p>
          <a:pPr marL="171450" lvl="1" indent="-171450" algn="l" defTabSz="800100">
            <a:lnSpc>
              <a:spcPct val="90000"/>
            </a:lnSpc>
            <a:spcBef>
              <a:spcPct val="0"/>
            </a:spcBef>
            <a:spcAft>
              <a:spcPct val="15000"/>
            </a:spcAft>
            <a:buChar char="•"/>
          </a:pPr>
          <a:r>
            <a:rPr lang="en-IN" sz="1800" b="1" kern="1200" dirty="0"/>
            <a:t>Random Forest</a:t>
          </a:r>
          <a:endParaRPr lang="en-US" sz="1800" b="1" kern="1200" dirty="0"/>
        </a:p>
        <a:p>
          <a:pPr marL="171450" lvl="1" indent="-171450" algn="l" defTabSz="800100">
            <a:lnSpc>
              <a:spcPct val="90000"/>
            </a:lnSpc>
            <a:spcBef>
              <a:spcPct val="0"/>
            </a:spcBef>
            <a:spcAft>
              <a:spcPct val="15000"/>
            </a:spcAft>
            <a:buChar char="•"/>
          </a:pPr>
          <a:r>
            <a:rPr lang="en-IN" sz="1800" b="1" kern="1200" dirty="0"/>
            <a:t>Kernel SVM</a:t>
          </a:r>
          <a:endParaRPr lang="en-US" sz="1800" b="1" kern="1200" dirty="0"/>
        </a:p>
        <a:p>
          <a:pPr marL="171450" lvl="1" indent="-171450" algn="l" defTabSz="800100">
            <a:lnSpc>
              <a:spcPct val="90000"/>
            </a:lnSpc>
            <a:spcBef>
              <a:spcPct val="0"/>
            </a:spcBef>
            <a:spcAft>
              <a:spcPct val="15000"/>
            </a:spcAft>
            <a:buChar char="•"/>
          </a:pPr>
          <a:r>
            <a:rPr lang="en-IN" sz="1800" b="1" kern="1200" dirty="0"/>
            <a:t>Naive Bayes</a:t>
          </a:r>
          <a:endParaRPr lang="en-US" sz="1800" b="1" kern="1200" dirty="0"/>
        </a:p>
        <a:p>
          <a:pPr marL="171450" lvl="1" indent="-171450" algn="l" defTabSz="800100">
            <a:lnSpc>
              <a:spcPct val="90000"/>
            </a:lnSpc>
            <a:spcBef>
              <a:spcPct val="0"/>
            </a:spcBef>
            <a:spcAft>
              <a:spcPct val="15000"/>
            </a:spcAft>
            <a:buChar char="•"/>
          </a:pPr>
          <a:r>
            <a:rPr lang="en-IN" sz="1800" b="1" kern="1200" dirty="0"/>
            <a:t>NN deepnet</a:t>
          </a:r>
          <a:endParaRPr lang="en-US" sz="1800" b="1" kern="1200" dirty="0"/>
        </a:p>
        <a:p>
          <a:pPr marL="171450" lvl="1" indent="-171450" algn="l" defTabSz="800100">
            <a:lnSpc>
              <a:spcPct val="90000"/>
            </a:lnSpc>
            <a:spcBef>
              <a:spcPct val="0"/>
            </a:spcBef>
            <a:spcAft>
              <a:spcPct val="15000"/>
            </a:spcAft>
            <a:buChar char="•"/>
          </a:pPr>
          <a:r>
            <a:rPr lang="en-IN" sz="1800" b="1" kern="1200" dirty="0"/>
            <a:t>NN Keras</a:t>
          </a:r>
          <a:endParaRPr lang="en-US" sz="1800" b="1" kern="1200" dirty="0"/>
        </a:p>
      </dsp:txBody>
      <dsp:txXfrm rot="-5400000">
        <a:off x="1924777" y="172234"/>
        <a:ext cx="3354404" cy="2037874"/>
      </dsp:txXfrm>
    </dsp:sp>
    <dsp:sp modelId="{65AC2ADB-27BC-41A8-AA46-E418C544031A}">
      <dsp:nvSpPr>
        <dsp:cNvPr id="0" name=""/>
        <dsp:cNvSpPr/>
      </dsp:nvSpPr>
      <dsp:spPr>
        <a:xfrm>
          <a:off x="0" y="0"/>
          <a:ext cx="1948865" cy="2379368"/>
        </a:xfrm>
        <a:prstGeom prst="roundRect">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dirty="0"/>
            <a:t>Classification Predictive Models</a:t>
          </a:r>
        </a:p>
        <a:p>
          <a:pPr marL="0" lvl="0" indent="0" algn="ctr" defTabSz="1022350">
            <a:lnSpc>
              <a:spcPct val="90000"/>
            </a:lnSpc>
            <a:spcBef>
              <a:spcPct val="0"/>
            </a:spcBef>
            <a:spcAft>
              <a:spcPct val="35000"/>
            </a:spcAft>
            <a:buNone/>
          </a:pPr>
          <a:r>
            <a:rPr lang="en-US" sz="2300" kern="1200" dirty="0"/>
            <a:t>With Label “left”</a:t>
          </a:r>
        </a:p>
      </dsp:txBody>
      <dsp:txXfrm>
        <a:off x="95136" y="95136"/>
        <a:ext cx="1758593" cy="218909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002F9-622B-4B57-8BBC-17211057C3A5}">
      <dsp:nvSpPr>
        <dsp:cNvPr id="0" name=""/>
        <dsp:cNvSpPr/>
      </dsp:nvSpPr>
      <dsp:spPr>
        <a:xfrm rot="5400000">
          <a:off x="2989479" y="-753234"/>
          <a:ext cx="1413870" cy="3434197"/>
        </a:xfrm>
        <a:prstGeom prst="round2SameRect">
          <a:avLst/>
        </a:prstGeom>
        <a:solidFill>
          <a:schemeClr val="accent1">
            <a:alpha val="90000"/>
            <a:tint val="40000"/>
            <a:hueOff val="0"/>
            <a:satOff val="0"/>
            <a:lumOff val="0"/>
            <a:alphaOff val="0"/>
          </a:schemeClr>
        </a:solidFill>
        <a:ln>
          <a:noFill/>
        </a:ln>
        <a:effectLst/>
        <a:sp3d extrusionH="50600" contourW="3000">
          <a:bevelT w="101600" h="80600" prst="relaxedInset"/>
          <a:bevelB w="80600" h="80600" prst="relaxedInset"/>
        </a:sp3d>
      </dsp:spPr>
      <dsp:style>
        <a:lnRef idx="0">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Font typeface="Arial" panose="020B0604020202020204" pitchFamily="34" charset="0"/>
            <a:buChar char="•"/>
          </a:pPr>
          <a:r>
            <a:rPr lang="en-US" sz="1900" b="1" kern="1200" dirty="0"/>
            <a:t>     Accuracy</a:t>
          </a:r>
        </a:p>
        <a:p>
          <a:pPr marL="171450" lvl="1" indent="-171450" algn="l" defTabSz="844550">
            <a:lnSpc>
              <a:spcPct val="90000"/>
            </a:lnSpc>
            <a:spcBef>
              <a:spcPct val="0"/>
            </a:spcBef>
            <a:spcAft>
              <a:spcPct val="15000"/>
            </a:spcAft>
            <a:buFont typeface="Arial" panose="020B0604020202020204" pitchFamily="34" charset="0"/>
            <a:buChar char="•"/>
          </a:pPr>
          <a:r>
            <a:rPr lang="en-US" sz="1900" b="1" kern="1200" dirty="0"/>
            <a:t>     Precision</a:t>
          </a:r>
        </a:p>
        <a:p>
          <a:pPr marL="171450" lvl="1" indent="-171450" algn="l" defTabSz="844550">
            <a:lnSpc>
              <a:spcPct val="90000"/>
            </a:lnSpc>
            <a:spcBef>
              <a:spcPct val="0"/>
            </a:spcBef>
            <a:spcAft>
              <a:spcPct val="15000"/>
            </a:spcAft>
            <a:buFont typeface="Arial" panose="020B0604020202020204" pitchFamily="34" charset="0"/>
            <a:buChar char="•"/>
          </a:pPr>
          <a:r>
            <a:rPr lang="en-US" sz="1900" b="1" kern="1200" dirty="0"/>
            <a:t>     Recall</a:t>
          </a:r>
        </a:p>
        <a:p>
          <a:pPr marL="171450" lvl="1" indent="-171450" algn="l" defTabSz="844550">
            <a:lnSpc>
              <a:spcPct val="90000"/>
            </a:lnSpc>
            <a:spcBef>
              <a:spcPct val="0"/>
            </a:spcBef>
            <a:spcAft>
              <a:spcPct val="15000"/>
            </a:spcAft>
            <a:buFont typeface="Arial" panose="020B0604020202020204" pitchFamily="34" charset="0"/>
            <a:buChar char="•"/>
          </a:pPr>
          <a:r>
            <a:rPr lang="en-US" sz="1900" b="1" kern="1200" dirty="0"/>
            <a:t>     AUC</a:t>
          </a:r>
        </a:p>
      </dsp:txBody>
      <dsp:txXfrm rot="-5400000">
        <a:off x="1979316" y="325948"/>
        <a:ext cx="3365178" cy="1275832"/>
      </dsp:txXfrm>
    </dsp:sp>
    <dsp:sp modelId="{D825F9E6-86FF-4613-B578-3108F700C75D}">
      <dsp:nvSpPr>
        <dsp:cNvPr id="0" name=""/>
        <dsp:cNvSpPr/>
      </dsp:nvSpPr>
      <dsp:spPr>
        <a:xfrm>
          <a:off x="0" y="0"/>
          <a:ext cx="1978387" cy="1767338"/>
        </a:xfrm>
        <a:prstGeom prst="roundRect">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b="1" kern="1200" dirty="0">
              <a:latin typeface="Calibri" panose="020F0502020204030204"/>
              <a:ea typeface="+mn-ea"/>
              <a:cs typeface="+mn-cs"/>
            </a:rPr>
            <a:t>Metrics used  </a:t>
          </a:r>
        </a:p>
      </dsp:txBody>
      <dsp:txXfrm>
        <a:off x="86274" y="86274"/>
        <a:ext cx="1805839" cy="15947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39C12-E949-4B95-A1B0-2890B5866179}">
      <dsp:nvSpPr>
        <dsp:cNvPr id="0" name=""/>
        <dsp:cNvSpPr/>
      </dsp:nvSpPr>
      <dsp:spPr>
        <a:xfrm>
          <a:off x="0" y="76444"/>
          <a:ext cx="5127742" cy="6356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Bi-modal distribution for employees that turnover. </a:t>
          </a:r>
        </a:p>
      </dsp:txBody>
      <dsp:txXfrm>
        <a:off x="31028" y="107472"/>
        <a:ext cx="5065686" cy="573546"/>
      </dsp:txXfrm>
    </dsp:sp>
    <dsp:sp modelId="{F786AC1B-8EF7-43FB-BE76-65C71C556771}">
      <dsp:nvSpPr>
        <dsp:cNvPr id="0" name=""/>
        <dsp:cNvSpPr/>
      </dsp:nvSpPr>
      <dsp:spPr>
        <a:xfrm>
          <a:off x="0" y="689985"/>
          <a:ext cx="5127742" cy="6356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Underworked (~150hours or less) and overworked (~250 or more)  employees left the company. </a:t>
          </a:r>
        </a:p>
      </dsp:txBody>
      <dsp:txXfrm>
        <a:off x="31028" y="721013"/>
        <a:ext cx="5065686" cy="57354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B7D881-0DDA-4C56-9E80-99F5246A3617}">
      <dsp:nvSpPr>
        <dsp:cNvPr id="0" name=""/>
        <dsp:cNvSpPr/>
      </dsp:nvSpPr>
      <dsp:spPr>
        <a:xfrm>
          <a:off x="0" y="4778"/>
          <a:ext cx="4551887" cy="359774"/>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t>Attrition Rate = 23.80%</a:t>
          </a:r>
        </a:p>
      </dsp:txBody>
      <dsp:txXfrm>
        <a:off x="17563" y="22341"/>
        <a:ext cx="4516761" cy="32464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CFE303-2D78-4DF4-9FBC-C9C802DEC3A5}">
      <dsp:nvSpPr>
        <dsp:cNvPr id="0" name=""/>
        <dsp:cNvSpPr/>
      </dsp:nvSpPr>
      <dsp:spPr>
        <a:xfrm>
          <a:off x="0" y="0"/>
          <a:ext cx="5222875" cy="849753"/>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t>Very Low Satisfaction less then 0.12 </a:t>
          </a:r>
          <a:r>
            <a:rPr lang="en-US" sz="1400" b="1" kern="1200" dirty="0">
              <a:sym typeface="Wingdings" panose="05000000000000000000" pitchFamily="2" charset="2"/>
            </a:rPr>
            <a:t></a:t>
          </a:r>
          <a:r>
            <a:rPr lang="en-US" sz="1400" b="1" kern="1200" dirty="0"/>
            <a:t> Worked o</a:t>
          </a:r>
          <a:r>
            <a:rPr lang="en-IN" sz="1400" b="1" kern="1200" dirty="0"/>
            <a:t>n equal or more</a:t>
          </a:r>
          <a:r>
            <a:rPr lang="en-US" sz="1400" b="1" kern="1200" dirty="0"/>
            <a:t> than 3 projects</a:t>
          </a:r>
        </a:p>
        <a:p>
          <a:pPr marL="0" lvl="0" indent="0" algn="l" defTabSz="622300">
            <a:lnSpc>
              <a:spcPct val="90000"/>
            </a:lnSpc>
            <a:spcBef>
              <a:spcPct val="0"/>
            </a:spcBef>
            <a:spcAft>
              <a:spcPct val="35000"/>
            </a:spcAft>
            <a:buNone/>
          </a:pPr>
          <a:r>
            <a:rPr lang="en-US" sz="1400" b="1" kern="1200" dirty="0">
              <a:sym typeface="Wingdings" panose="05000000000000000000" pitchFamily="2" charset="2"/>
            </a:rPr>
            <a:t></a:t>
          </a:r>
          <a:r>
            <a:rPr lang="en-US" sz="1400" b="1" kern="1200" dirty="0"/>
            <a:t> Everybody is  leaving</a:t>
          </a:r>
          <a:endParaRPr lang="en-US" sz="1400" kern="1200" dirty="0"/>
        </a:p>
      </dsp:txBody>
      <dsp:txXfrm>
        <a:off x="41482" y="41482"/>
        <a:ext cx="5139911" cy="76678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CFE303-2D78-4DF4-9FBC-C9C802DEC3A5}">
      <dsp:nvSpPr>
        <dsp:cNvPr id="0" name=""/>
        <dsp:cNvSpPr/>
      </dsp:nvSpPr>
      <dsp:spPr>
        <a:xfrm>
          <a:off x="0" y="0"/>
          <a:ext cx="5222875" cy="849753"/>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t>Very Low Satisfaction less then 0.12 </a:t>
          </a:r>
          <a:r>
            <a:rPr lang="en-US" sz="1400" b="1" kern="1200" dirty="0">
              <a:sym typeface="Wingdings" panose="05000000000000000000" pitchFamily="2" charset="2"/>
            </a:rPr>
            <a:t></a:t>
          </a:r>
          <a:r>
            <a:rPr lang="en-US" sz="1400" b="1" kern="1200" dirty="0"/>
            <a:t> Worked o</a:t>
          </a:r>
          <a:r>
            <a:rPr lang="en-IN" sz="1400" b="1" kern="1200" dirty="0"/>
            <a:t>n equal or more</a:t>
          </a:r>
          <a:r>
            <a:rPr lang="en-US" sz="1400" b="1" kern="1200" dirty="0"/>
            <a:t> than 3 projects</a:t>
          </a:r>
        </a:p>
        <a:p>
          <a:pPr marL="0" lvl="0" indent="0" algn="l" defTabSz="622300">
            <a:lnSpc>
              <a:spcPct val="90000"/>
            </a:lnSpc>
            <a:spcBef>
              <a:spcPct val="0"/>
            </a:spcBef>
            <a:spcAft>
              <a:spcPct val="35000"/>
            </a:spcAft>
            <a:buNone/>
          </a:pPr>
          <a:r>
            <a:rPr lang="en-US" sz="1400" b="1" kern="1200" dirty="0">
              <a:sym typeface="Wingdings" panose="05000000000000000000" pitchFamily="2" charset="2"/>
            </a:rPr>
            <a:t></a:t>
          </a:r>
          <a:r>
            <a:rPr lang="en-US" sz="1400" b="1" kern="1200" dirty="0"/>
            <a:t> Everybody is  leaving</a:t>
          </a:r>
          <a:endParaRPr lang="en-US" sz="1400" kern="1200" dirty="0"/>
        </a:p>
      </dsp:txBody>
      <dsp:txXfrm>
        <a:off x="41482" y="41482"/>
        <a:ext cx="5139911" cy="76678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CFE303-2D78-4DF4-9FBC-C9C802DEC3A5}">
      <dsp:nvSpPr>
        <dsp:cNvPr id="0" name=""/>
        <dsp:cNvSpPr/>
      </dsp:nvSpPr>
      <dsp:spPr>
        <a:xfrm>
          <a:off x="0" y="0"/>
          <a:ext cx="5222875" cy="849753"/>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t>Very Low Satisfaction less then 0.12 </a:t>
          </a:r>
          <a:r>
            <a:rPr lang="en-US" sz="1400" b="1" kern="1200" dirty="0">
              <a:sym typeface="Wingdings" panose="05000000000000000000" pitchFamily="2" charset="2"/>
            </a:rPr>
            <a:t></a:t>
          </a:r>
          <a:r>
            <a:rPr lang="en-US" sz="1400" b="1" kern="1200" dirty="0"/>
            <a:t> Worked o</a:t>
          </a:r>
          <a:r>
            <a:rPr lang="en-IN" sz="1400" b="1" kern="1200" dirty="0"/>
            <a:t>n equal or more</a:t>
          </a:r>
          <a:r>
            <a:rPr lang="en-US" sz="1400" b="1" kern="1200" dirty="0"/>
            <a:t> than 3 projects</a:t>
          </a:r>
        </a:p>
        <a:p>
          <a:pPr marL="0" lvl="0" indent="0" algn="l" defTabSz="622300">
            <a:lnSpc>
              <a:spcPct val="90000"/>
            </a:lnSpc>
            <a:spcBef>
              <a:spcPct val="0"/>
            </a:spcBef>
            <a:spcAft>
              <a:spcPct val="35000"/>
            </a:spcAft>
            <a:buNone/>
          </a:pPr>
          <a:r>
            <a:rPr lang="en-US" sz="1400" b="1" kern="1200" dirty="0">
              <a:sym typeface="Wingdings" panose="05000000000000000000" pitchFamily="2" charset="2"/>
            </a:rPr>
            <a:t></a:t>
          </a:r>
          <a:r>
            <a:rPr lang="en-US" sz="1400" b="1" kern="1200" dirty="0"/>
            <a:t> Everybody is  leaving</a:t>
          </a:r>
          <a:endParaRPr lang="en-US" sz="1400" kern="1200" dirty="0"/>
        </a:p>
      </dsp:txBody>
      <dsp:txXfrm>
        <a:off x="41482" y="41482"/>
        <a:ext cx="5139911" cy="766789"/>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D93CE6-1E02-436C-90C5-32C83E550997}">
      <dsp:nvSpPr>
        <dsp:cNvPr id="0" name=""/>
        <dsp:cNvSpPr/>
      </dsp:nvSpPr>
      <dsp:spPr>
        <a:xfrm>
          <a:off x="0" y="0"/>
          <a:ext cx="4784652" cy="921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l" defTabSz="1422400">
            <a:lnSpc>
              <a:spcPct val="90000"/>
            </a:lnSpc>
            <a:spcBef>
              <a:spcPct val="0"/>
            </a:spcBef>
            <a:spcAft>
              <a:spcPct val="35000"/>
            </a:spcAft>
            <a:buNone/>
          </a:pPr>
          <a:r>
            <a:rPr lang="en-US" sz="3200" kern="1200" dirty="0"/>
            <a:t>From Decision Tree:</a:t>
          </a:r>
        </a:p>
      </dsp:txBody>
      <dsp:txXfrm>
        <a:off x="0" y="0"/>
        <a:ext cx="4784652" cy="921600"/>
      </dsp:txXfrm>
    </dsp:sp>
    <dsp:sp modelId="{6CC7CBA8-BB5E-4727-8244-56AB1AB1AC2C}">
      <dsp:nvSpPr>
        <dsp:cNvPr id="0" name=""/>
        <dsp:cNvSpPr/>
      </dsp:nvSpPr>
      <dsp:spPr>
        <a:xfrm>
          <a:off x="0" y="893403"/>
          <a:ext cx="4784652" cy="346872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a:t>Satisfaction_level</a:t>
          </a:r>
        </a:p>
        <a:p>
          <a:pPr marL="285750" lvl="1" indent="-285750" algn="l" defTabSz="1422400">
            <a:lnSpc>
              <a:spcPct val="90000"/>
            </a:lnSpc>
            <a:spcBef>
              <a:spcPct val="0"/>
            </a:spcBef>
            <a:spcAft>
              <a:spcPct val="15000"/>
            </a:spcAft>
            <a:buChar char="•"/>
          </a:pPr>
          <a:r>
            <a:rPr lang="en-US" sz="3200" kern="1200" dirty="0"/>
            <a:t>Time_spend_company</a:t>
          </a:r>
        </a:p>
        <a:p>
          <a:pPr marL="285750" lvl="1" indent="-285750" algn="l" defTabSz="1422400">
            <a:lnSpc>
              <a:spcPct val="90000"/>
            </a:lnSpc>
            <a:spcBef>
              <a:spcPct val="0"/>
            </a:spcBef>
            <a:spcAft>
              <a:spcPct val="15000"/>
            </a:spcAft>
            <a:buChar char="•"/>
          </a:pPr>
          <a:r>
            <a:rPr lang="en-US" sz="3200" kern="1200" dirty="0"/>
            <a:t>Number_project</a:t>
          </a:r>
        </a:p>
        <a:p>
          <a:pPr marL="285750" lvl="1" indent="-285750" algn="l" defTabSz="1422400">
            <a:lnSpc>
              <a:spcPct val="90000"/>
            </a:lnSpc>
            <a:spcBef>
              <a:spcPct val="0"/>
            </a:spcBef>
            <a:spcAft>
              <a:spcPct val="15000"/>
            </a:spcAft>
            <a:buChar char="•"/>
          </a:pPr>
          <a:r>
            <a:rPr lang="en-US" sz="3200" kern="1200" dirty="0"/>
            <a:t>Average_monthly_hours</a:t>
          </a:r>
        </a:p>
        <a:p>
          <a:pPr marL="285750" lvl="1" indent="-285750" algn="l" defTabSz="1422400">
            <a:lnSpc>
              <a:spcPct val="90000"/>
            </a:lnSpc>
            <a:spcBef>
              <a:spcPct val="0"/>
            </a:spcBef>
            <a:spcAft>
              <a:spcPct val="15000"/>
            </a:spcAft>
            <a:buChar char="•"/>
          </a:pPr>
          <a:r>
            <a:rPr lang="en-US" sz="3200" kern="1200" dirty="0"/>
            <a:t>Last_evaluation</a:t>
          </a:r>
        </a:p>
      </dsp:txBody>
      <dsp:txXfrm>
        <a:off x="0" y="893403"/>
        <a:ext cx="4784652" cy="3468727"/>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D93CE6-1E02-436C-90C5-32C83E550997}">
      <dsp:nvSpPr>
        <dsp:cNvPr id="0" name=""/>
        <dsp:cNvSpPr/>
      </dsp:nvSpPr>
      <dsp:spPr>
        <a:xfrm>
          <a:off x="0" y="0"/>
          <a:ext cx="4784652" cy="921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l" defTabSz="1422400">
            <a:lnSpc>
              <a:spcPct val="90000"/>
            </a:lnSpc>
            <a:spcBef>
              <a:spcPct val="0"/>
            </a:spcBef>
            <a:spcAft>
              <a:spcPct val="35000"/>
            </a:spcAft>
            <a:buNone/>
          </a:pPr>
          <a:r>
            <a:rPr lang="en-US" sz="3200" kern="1200" dirty="0"/>
            <a:t>From Decision Tree:</a:t>
          </a:r>
        </a:p>
      </dsp:txBody>
      <dsp:txXfrm>
        <a:off x="0" y="0"/>
        <a:ext cx="4784652" cy="921600"/>
      </dsp:txXfrm>
    </dsp:sp>
    <dsp:sp modelId="{6CC7CBA8-BB5E-4727-8244-56AB1AB1AC2C}">
      <dsp:nvSpPr>
        <dsp:cNvPr id="0" name=""/>
        <dsp:cNvSpPr/>
      </dsp:nvSpPr>
      <dsp:spPr>
        <a:xfrm>
          <a:off x="0" y="893403"/>
          <a:ext cx="4784652" cy="346872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a:t>Satisfaction_level</a:t>
          </a:r>
        </a:p>
        <a:p>
          <a:pPr marL="285750" lvl="1" indent="-285750" algn="l" defTabSz="1422400">
            <a:lnSpc>
              <a:spcPct val="90000"/>
            </a:lnSpc>
            <a:spcBef>
              <a:spcPct val="0"/>
            </a:spcBef>
            <a:spcAft>
              <a:spcPct val="15000"/>
            </a:spcAft>
            <a:buChar char="•"/>
          </a:pPr>
          <a:r>
            <a:rPr lang="en-US" sz="3200" kern="1200" dirty="0"/>
            <a:t>Time_spend_company</a:t>
          </a:r>
        </a:p>
        <a:p>
          <a:pPr marL="285750" lvl="1" indent="-285750" algn="l" defTabSz="1422400">
            <a:lnSpc>
              <a:spcPct val="90000"/>
            </a:lnSpc>
            <a:spcBef>
              <a:spcPct val="0"/>
            </a:spcBef>
            <a:spcAft>
              <a:spcPct val="15000"/>
            </a:spcAft>
            <a:buChar char="•"/>
          </a:pPr>
          <a:r>
            <a:rPr lang="en-US" sz="3200" kern="1200" dirty="0"/>
            <a:t>Number_project</a:t>
          </a:r>
        </a:p>
        <a:p>
          <a:pPr marL="285750" lvl="1" indent="-285750" algn="l" defTabSz="1422400">
            <a:lnSpc>
              <a:spcPct val="90000"/>
            </a:lnSpc>
            <a:spcBef>
              <a:spcPct val="0"/>
            </a:spcBef>
            <a:spcAft>
              <a:spcPct val="15000"/>
            </a:spcAft>
            <a:buChar char="•"/>
          </a:pPr>
          <a:r>
            <a:rPr lang="en-US" sz="3200" kern="1200" dirty="0"/>
            <a:t>Average_monthly_hours</a:t>
          </a:r>
        </a:p>
        <a:p>
          <a:pPr marL="285750" lvl="1" indent="-285750" algn="l" defTabSz="1422400">
            <a:lnSpc>
              <a:spcPct val="90000"/>
            </a:lnSpc>
            <a:spcBef>
              <a:spcPct val="0"/>
            </a:spcBef>
            <a:spcAft>
              <a:spcPct val="15000"/>
            </a:spcAft>
            <a:buChar char="•"/>
          </a:pPr>
          <a:r>
            <a:rPr lang="en-US" sz="3200" kern="1200" dirty="0"/>
            <a:t>Last_evaluation</a:t>
          </a:r>
        </a:p>
      </dsp:txBody>
      <dsp:txXfrm>
        <a:off x="0" y="893403"/>
        <a:ext cx="4784652" cy="3468727"/>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B4F114-5FD2-4337-928F-CCD2C5A8ACF7}">
      <dsp:nvSpPr>
        <dsp:cNvPr id="0" name=""/>
        <dsp:cNvSpPr/>
      </dsp:nvSpPr>
      <dsp:spPr>
        <a:xfrm>
          <a:off x="0" y="0"/>
          <a:ext cx="5155095" cy="17634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It is not easy to predict the satisfaction level of an employee with the given data.</a:t>
          </a:r>
        </a:p>
      </dsp:txBody>
      <dsp:txXfrm>
        <a:off x="86084" y="86084"/>
        <a:ext cx="4982927" cy="1591271"/>
      </dsp:txXfrm>
    </dsp:sp>
    <dsp:sp modelId="{2D155F5A-649C-448D-BC04-113A59BDE8B1}">
      <dsp:nvSpPr>
        <dsp:cNvPr id="0" name=""/>
        <dsp:cNvSpPr/>
      </dsp:nvSpPr>
      <dsp:spPr>
        <a:xfrm>
          <a:off x="0" y="1915473"/>
          <a:ext cx="5155095" cy="26199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ts val="0"/>
            </a:spcAft>
            <a:buNone/>
          </a:pPr>
          <a:r>
            <a:rPr lang="en-US" sz="2800" b="1" kern="1200" dirty="0">
              <a:solidFill>
                <a:schemeClr val="bg2">
                  <a:lumMod val="10000"/>
                </a:schemeClr>
              </a:solidFill>
              <a:highlight>
                <a:srgbClr val="00FFFF"/>
              </a:highlight>
            </a:rPr>
            <a:t>More Attributes needed </a:t>
          </a:r>
        </a:p>
        <a:p>
          <a:pPr marL="0" lvl="0" indent="0" algn="r" defTabSz="1244600">
            <a:lnSpc>
              <a:spcPct val="90000"/>
            </a:lnSpc>
            <a:spcBef>
              <a:spcPct val="0"/>
            </a:spcBef>
            <a:spcAft>
              <a:spcPts val="0"/>
            </a:spcAft>
            <a:buNone/>
          </a:pPr>
          <a:r>
            <a:rPr lang="en-US" sz="1800" kern="1200" dirty="0"/>
            <a:t>Total experience</a:t>
          </a:r>
        </a:p>
        <a:p>
          <a:pPr marL="0" lvl="0" indent="0" algn="l" defTabSz="1244600">
            <a:lnSpc>
              <a:spcPct val="90000"/>
            </a:lnSpc>
            <a:spcBef>
              <a:spcPct val="0"/>
            </a:spcBef>
            <a:spcAft>
              <a:spcPts val="0"/>
            </a:spcAft>
            <a:buNone/>
          </a:pPr>
          <a:r>
            <a:rPr lang="en-US" sz="1800" kern="1200" dirty="0"/>
            <a:t>Age</a:t>
          </a:r>
        </a:p>
        <a:p>
          <a:pPr marL="0" lvl="0" indent="0" algn="r" defTabSz="1244600">
            <a:lnSpc>
              <a:spcPct val="90000"/>
            </a:lnSpc>
            <a:spcBef>
              <a:spcPct val="0"/>
            </a:spcBef>
            <a:spcAft>
              <a:spcPts val="0"/>
            </a:spcAft>
            <a:buNone/>
          </a:pPr>
          <a:r>
            <a:rPr lang="en-US" sz="1800" kern="1200" dirty="0"/>
            <a:t>Marital status</a:t>
          </a:r>
        </a:p>
        <a:p>
          <a:pPr marL="0" lvl="0" indent="0" algn="l" defTabSz="1244600">
            <a:lnSpc>
              <a:spcPct val="90000"/>
            </a:lnSpc>
            <a:spcBef>
              <a:spcPct val="0"/>
            </a:spcBef>
            <a:spcAft>
              <a:spcPts val="0"/>
            </a:spcAft>
            <a:buNone/>
          </a:pPr>
          <a:r>
            <a:rPr lang="en-US" sz="1800" kern="1200" dirty="0"/>
            <a:t>Education level</a:t>
          </a:r>
        </a:p>
        <a:p>
          <a:pPr marL="0" lvl="0" indent="0" algn="r" defTabSz="1244600">
            <a:lnSpc>
              <a:spcPct val="90000"/>
            </a:lnSpc>
            <a:spcBef>
              <a:spcPct val="0"/>
            </a:spcBef>
            <a:spcAft>
              <a:spcPts val="0"/>
            </a:spcAft>
            <a:buNone/>
          </a:pPr>
          <a:r>
            <a:rPr lang="en-US" sz="1800" kern="1200" dirty="0"/>
            <a:t>Gender</a:t>
          </a:r>
        </a:p>
        <a:p>
          <a:pPr marL="0" lvl="0" indent="0" algn="l" defTabSz="1244600">
            <a:lnSpc>
              <a:spcPct val="90000"/>
            </a:lnSpc>
            <a:spcBef>
              <a:spcPct val="0"/>
            </a:spcBef>
            <a:spcAft>
              <a:spcPts val="0"/>
            </a:spcAft>
            <a:buNone/>
          </a:pPr>
          <a:r>
            <a:rPr lang="en-US" sz="1800" kern="1200" dirty="0"/>
            <a:t>Past salary hike percentage</a:t>
          </a:r>
        </a:p>
        <a:p>
          <a:pPr marL="0" lvl="0" indent="0" algn="r" defTabSz="1244600">
            <a:lnSpc>
              <a:spcPct val="90000"/>
            </a:lnSpc>
            <a:spcBef>
              <a:spcPct val="0"/>
            </a:spcBef>
            <a:spcAft>
              <a:spcPts val="0"/>
            </a:spcAft>
            <a:buNone/>
          </a:pPr>
          <a:r>
            <a:rPr lang="en-US" sz="1800" kern="1200" dirty="0"/>
            <a:t>Commute time</a:t>
          </a:r>
          <a:r>
            <a:rPr lang="en-US" sz="1600" kern="1200" dirty="0"/>
            <a:t> </a:t>
          </a:r>
        </a:p>
      </dsp:txBody>
      <dsp:txXfrm>
        <a:off x="127897" y="2043370"/>
        <a:ext cx="4899301" cy="2364192"/>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6A803C-F49F-43DC-8DBA-3A66DAF18251}">
      <dsp:nvSpPr>
        <dsp:cNvPr id="0" name=""/>
        <dsp:cNvSpPr/>
      </dsp:nvSpPr>
      <dsp:spPr>
        <a:xfrm rot="18000000">
          <a:off x="575" y="2280106"/>
          <a:ext cx="1223350" cy="795178"/>
        </a:xfrm>
        <a:prstGeom prst="round2Same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27940" rIns="83820" bIns="27940" numCol="1" spcCol="1270" anchor="ctr" anchorCtr="0">
          <a:noAutofit/>
        </a:bodyPr>
        <a:lstStyle/>
        <a:p>
          <a:pPr marL="0" lvl="0" indent="0" algn="ctr" defTabSz="977900">
            <a:lnSpc>
              <a:spcPct val="90000"/>
            </a:lnSpc>
            <a:spcBef>
              <a:spcPct val="0"/>
            </a:spcBef>
            <a:spcAft>
              <a:spcPct val="35000"/>
            </a:spcAft>
            <a:buNone/>
          </a:pPr>
          <a:r>
            <a:rPr lang="en-US" sz="2200" kern="1200" dirty="0"/>
            <a:t>EDA</a:t>
          </a:r>
        </a:p>
      </dsp:txBody>
      <dsp:txXfrm>
        <a:off x="56200" y="2309219"/>
        <a:ext cx="1145716" cy="756361"/>
      </dsp:txXfrm>
    </dsp:sp>
    <dsp:sp modelId="{7FA11BAE-B3B1-44B6-85A3-774C3EFA45EC}">
      <dsp:nvSpPr>
        <dsp:cNvPr id="0" name=""/>
        <dsp:cNvSpPr/>
      </dsp:nvSpPr>
      <dsp:spPr>
        <a:xfrm rot="20400000">
          <a:off x="1082184" y="1372528"/>
          <a:ext cx="1223350" cy="795178"/>
        </a:xfrm>
        <a:prstGeom prst="round2Same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27940" rIns="83820" bIns="27940" numCol="1" spcCol="1270" anchor="ctr" anchorCtr="0">
          <a:noAutofit/>
        </a:bodyPr>
        <a:lstStyle/>
        <a:p>
          <a:pPr marL="0" lvl="0" indent="0" algn="ctr" defTabSz="977900">
            <a:lnSpc>
              <a:spcPct val="90000"/>
            </a:lnSpc>
            <a:spcBef>
              <a:spcPct val="0"/>
            </a:spcBef>
            <a:spcAft>
              <a:spcPct val="35000"/>
            </a:spcAft>
            <a:buNone/>
          </a:pPr>
          <a:r>
            <a:rPr lang="en-US" sz="2200" kern="1200" dirty="0"/>
            <a:t>Decision Tree</a:t>
          </a:r>
        </a:p>
      </dsp:txBody>
      <dsp:txXfrm>
        <a:off x="1127639" y="1410175"/>
        <a:ext cx="1145716" cy="756361"/>
      </dsp:txXfrm>
    </dsp:sp>
    <dsp:sp modelId="{9374A336-DE9D-4040-91D3-4DABA80D2F8E}">
      <dsp:nvSpPr>
        <dsp:cNvPr id="0" name=""/>
        <dsp:cNvSpPr/>
      </dsp:nvSpPr>
      <dsp:spPr>
        <a:xfrm rot="1200000">
          <a:off x="2494124" y="1372528"/>
          <a:ext cx="1223350" cy="795178"/>
        </a:xfrm>
        <a:prstGeom prst="round2Same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27940" rIns="83820" bIns="27940" numCol="1" spcCol="1270" anchor="ctr" anchorCtr="0">
          <a:noAutofit/>
        </a:bodyPr>
        <a:lstStyle/>
        <a:p>
          <a:pPr marL="0" lvl="0" indent="0" algn="ctr" defTabSz="977900">
            <a:lnSpc>
              <a:spcPct val="90000"/>
            </a:lnSpc>
            <a:spcBef>
              <a:spcPct val="0"/>
            </a:spcBef>
            <a:spcAft>
              <a:spcPct val="35000"/>
            </a:spcAft>
            <a:buNone/>
          </a:pPr>
          <a:r>
            <a:rPr lang="en-US" sz="2200" kern="1200" dirty="0"/>
            <a:t>Random Forest</a:t>
          </a:r>
        </a:p>
      </dsp:txBody>
      <dsp:txXfrm>
        <a:off x="2526303" y="1410175"/>
        <a:ext cx="1145716" cy="756361"/>
      </dsp:txXfrm>
    </dsp:sp>
    <dsp:sp modelId="{8A83CDD9-4C1F-461E-8CF4-BFD30D6D578C}">
      <dsp:nvSpPr>
        <dsp:cNvPr id="0" name=""/>
        <dsp:cNvSpPr/>
      </dsp:nvSpPr>
      <dsp:spPr>
        <a:xfrm rot="3600000">
          <a:off x="3575733" y="2280106"/>
          <a:ext cx="1223350" cy="795178"/>
        </a:xfrm>
        <a:prstGeom prst="round2Same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27940" rIns="83820" bIns="27940" numCol="1" spcCol="1270" anchor="ctr" anchorCtr="0">
          <a:noAutofit/>
        </a:bodyPr>
        <a:lstStyle/>
        <a:p>
          <a:pPr marL="0" lvl="0" indent="0" algn="ctr" defTabSz="977900">
            <a:lnSpc>
              <a:spcPct val="90000"/>
            </a:lnSpc>
            <a:spcBef>
              <a:spcPct val="0"/>
            </a:spcBef>
            <a:spcAft>
              <a:spcPct val="35000"/>
            </a:spcAft>
            <a:buNone/>
          </a:pPr>
          <a:r>
            <a:rPr lang="en-US" sz="2200" kern="1200" dirty="0"/>
            <a:t>PCA</a:t>
          </a:r>
        </a:p>
      </dsp:txBody>
      <dsp:txXfrm>
        <a:off x="3597742" y="2309219"/>
        <a:ext cx="1145716" cy="756361"/>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2502C2-594A-4A13-A5FF-5CD5841BD847}">
      <dsp:nvSpPr>
        <dsp:cNvPr id="0" name=""/>
        <dsp:cNvSpPr/>
      </dsp:nvSpPr>
      <dsp:spPr bwMode="white">
        <a:xfrm>
          <a:off x="1104697" y="1167667"/>
          <a:ext cx="914804" cy="91480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100000"/>
            </a:lnSpc>
            <a:spcBef>
              <a:spcPct val="0"/>
            </a:spcBef>
            <a:spcAft>
              <a:spcPct val="35000"/>
            </a:spcAft>
            <a:buNone/>
          </a:pPr>
          <a:r>
            <a:rPr lang="en-IN" altLang="en-US" sz="1000" kern="1200" dirty="0"/>
            <a:t>Satisfaction Level</a:t>
          </a:r>
        </a:p>
      </dsp:txBody>
      <dsp:txXfrm>
        <a:off x="1238667" y="1301637"/>
        <a:ext cx="646864" cy="646864"/>
      </dsp:txXfrm>
    </dsp:sp>
    <dsp:sp modelId="{B849A6F3-9933-4C36-AF65-6098308CBC3C}">
      <dsp:nvSpPr>
        <dsp:cNvPr id="0" name=""/>
        <dsp:cNvSpPr/>
      </dsp:nvSpPr>
      <dsp:spPr>
        <a:xfrm rot="12900000">
          <a:off x="446477" y="984533"/>
          <a:ext cx="774029" cy="260719"/>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1756079-1332-4090-9A47-D2C0EDB7FB22}">
      <dsp:nvSpPr>
        <dsp:cNvPr id="0" name=""/>
        <dsp:cNvSpPr/>
      </dsp:nvSpPr>
      <dsp:spPr bwMode="white">
        <a:xfrm>
          <a:off x="81935" y="545284"/>
          <a:ext cx="869064" cy="6952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100000"/>
            </a:lnSpc>
            <a:spcBef>
              <a:spcPct val="0"/>
            </a:spcBef>
            <a:spcAft>
              <a:spcPct val="35000"/>
            </a:spcAft>
            <a:buNone/>
          </a:pPr>
          <a:r>
            <a:rPr lang="en-IN" altLang="en-US" sz="1300" kern="1200" dirty="0"/>
            <a:t>Exploratory Data Analysis</a:t>
          </a:r>
        </a:p>
      </dsp:txBody>
      <dsp:txXfrm>
        <a:off x="102298" y="565647"/>
        <a:ext cx="828338" cy="654525"/>
      </dsp:txXfrm>
    </dsp:sp>
    <dsp:sp modelId="{8A478794-BDE0-4AD6-9479-89CDBFC37EB7}">
      <dsp:nvSpPr>
        <dsp:cNvPr id="0" name=""/>
        <dsp:cNvSpPr/>
      </dsp:nvSpPr>
      <dsp:spPr>
        <a:xfrm rot="16200000">
          <a:off x="1175085" y="605243"/>
          <a:ext cx="774029" cy="260719"/>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868CDED-247C-4EE9-95A2-ED400A267946}">
      <dsp:nvSpPr>
        <dsp:cNvPr id="0" name=""/>
        <dsp:cNvSpPr/>
      </dsp:nvSpPr>
      <dsp:spPr bwMode="white">
        <a:xfrm>
          <a:off x="1127567" y="962"/>
          <a:ext cx="869064" cy="6952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100000"/>
            </a:lnSpc>
            <a:spcBef>
              <a:spcPct val="0"/>
            </a:spcBef>
            <a:spcAft>
              <a:spcPct val="35000"/>
            </a:spcAft>
            <a:buNone/>
          </a:pPr>
          <a:r>
            <a:rPr lang="en-IN" sz="1300" kern="1200" dirty="0"/>
            <a:t>Random Forest</a:t>
          </a:r>
        </a:p>
      </dsp:txBody>
      <dsp:txXfrm>
        <a:off x="1147930" y="21325"/>
        <a:ext cx="828338" cy="654525"/>
      </dsp:txXfrm>
    </dsp:sp>
    <dsp:sp modelId="{D0718308-59AC-43E6-A882-4828EE4494C2}">
      <dsp:nvSpPr>
        <dsp:cNvPr id="0" name=""/>
        <dsp:cNvSpPr/>
      </dsp:nvSpPr>
      <dsp:spPr>
        <a:xfrm rot="19500000">
          <a:off x="1903693" y="984533"/>
          <a:ext cx="774029" cy="260719"/>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E0D0BC9-3E91-4623-8C1A-C4A70EB3594B}">
      <dsp:nvSpPr>
        <dsp:cNvPr id="0" name=""/>
        <dsp:cNvSpPr/>
      </dsp:nvSpPr>
      <dsp:spPr bwMode="white">
        <a:xfrm>
          <a:off x="2173199" y="545284"/>
          <a:ext cx="869064" cy="6952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100000"/>
            </a:lnSpc>
            <a:spcBef>
              <a:spcPct val="0"/>
            </a:spcBef>
            <a:spcAft>
              <a:spcPct val="35000"/>
            </a:spcAft>
            <a:buNone/>
          </a:pPr>
          <a:r>
            <a:rPr lang="en-IN" sz="1300" kern="1200" dirty="0"/>
            <a:t>Decision Tree</a:t>
          </a:r>
        </a:p>
      </dsp:txBody>
      <dsp:txXfrm>
        <a:off x="2193562" y="565647"/>
        <a:ext cx="828338" cy="654525"/>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8FF9FC-EA6F-4B6C-BDE7-CDF99C7C5FB3}">
      <dsp:nvSpPr>
        <dsp:cNvPr id="0" name=""/>
        <dsp:cNvSpPr/>
      </dsp:nvSpPr>
      <dsp:spPr>
        <a:xfrm rot="5400000">
          <a:off x="3563663" y="-2283453"/>
          <a:ext cx="923036" cy="5720702"/>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100000"/>
            </a:lnSpc>
            <a:spcBef>
              <a:spcPct val="0"/>
            </a:spcBef>
            <a:spcAft>
              <a:spcPct val="15000"/>
            </a:spcAft>
            <a:buChar char="•"/>
          </a:pPr>
          <a:r>
            <a:rPr lang="en-IN" sz="1400" kern="1200" dirty="0"/>
            <a:t>Low Satisfaction Level Employees are leaving because of Low Ratings</a:t>
          </a:r>
          <a:endParaRPr lang="en-US" sz="1400" kern="1200" dirty="0"/>
        </a:p>
        <a:p>
          <a:pPr marL="114300" lvl="1" indent="-114300" algn="l" defTabSz="622300">
            <a:lnSpc>
              <a:spcPct val="100000"/>
            </a:lnSpc>
            <a:spcBef>
              <a:spcPct val="0"/>
            </a:spcBef>
            <a:spcAft>
              <a:spcPct val="15000"/>
            </a:spcAft>
            <a:buChar char="•"/>
          </a:pPr>
          <a:r>
            <a:rPr lang="en-IN" sz="1400" kern="1200" dirty="0"/>
            <a:t>High Satisfaction Level Employees are leaving because of overloading</a:t>
          </a:r>
          <a:endParaRPr lang="en-US" sz="1400" kern="1200" dirty="0"/>
        </a:p>
      </dsp:txBody>
      <dsp:txXfrm rot="-5400000">
        <a:off x="1164831" y="160438"/>
        <a:ext cx="5675643" cy="832918"/>
      </dsp:txXfrm>
    </dsp:sp>
    <dsp:sp modelId="{DE8D2457-49DF-495F-BB7E-497F6476084D}">
      <dsp:nvSpPr>
        <dsp:cNvPr id="0" name=""/>
        <dsp:cNvSpPr/>
      </dsp:nvSpPr>
      <dsp:spPr>
        <a:xfrm>
          <a:off x="407" y="0"/>
          <a:ext cx="1164423" cy="1153795"/>
        </a:xfrm>
        <a:prstGeom prst="roundRect">
          <a:avLst/>
        </a:prstGeom>
        <a:solidFill>
          <a:schemeClr val="accent2"/>
        </a:solidFill>
        <a:ln w="19050" cap="flat" cmpd="sng" algn="ctr">
          <a:solidFill>
            <a:schemeClr val="lt1"/>
          </a:solidFill>
          <a:prstDash val="solid"/>
          <a:miter lim="800000"/>
        </a:ln>
        <a:effectLst/>
        <a:scene3d>
          <a:camera prst="orthographicFront"/>
          <a:lightRig rig="flat" dir="t"/>
        </a:scene3d>
        <a:sp3d/>
      </dsp:spPr>
      <dsp:style>
        <a:lnRef idx="3">
          <a:schemeClr val="lt1"/>
        </a:lnRef>
        <a:fillRef idx="1">
          <a:schemeClr val="accent2"/>
        </a:fillRef>
        <a:effectRef idx="1">
          <a:schemeClr val="accent2"/>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N" sz="1900" b="1" kern="1200" dirty="0"/>
            <a:t>Reasons:</a:t>
          </a:r>
          <a:endParaRPr lang="en-US" sz="1900" kern="1200" dirty="0"/>
        </a:p>
      </dsp:txBody>
      <dsp:txXfrm>
        <a:off x="56731" y="56324"/>
        <a:ext cx="1051775" cy="10411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8658F9-4D70-444F-9300-5D6AB7FAA64C}">
      <dsp:nvSpPr>
        <dsp:cNvPr id="0" name=""/>
        <dsp:cNvSpPr/>
      </dsp:nvSpPr>
      <dsp:spPr>
        <a:xfrm>
          <a:off x="0" y="21"/>
          <a:ext cx="5306713" cy="4639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More than half of the employees with 2,6, or 7 projects left the company. .</a:t>
          </a:r>
        </a:p>
      </dsp:txBody>
      <dsp:txXfrm>
        <a:off x="22650" y="22671"/>
        <a:ext cx="5261413" cy="418678"/>
      </dsp:txXfrm>
    </dsp:sp>
    <dsp:sp modelId="{1A6E6FB2-5FD1-4BD9-A2EB-E8FDCFF97626}">
      <dsp:nvSpPr>
        <dsp:cNvPr id="0" name=""/>
        <dsp:cNvSpPr/>
      </dsp:nvSpPr>
      <dsp:spPr>
        <a:xfrm>
          <a:off x="0" y="475896"/>
          <a:ext cx="5306713" cy="4639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All employees who have worked in 7 or more projects have quit.</a:t>
          </a:r>
        </a:p>
      </dsp:txBody>
      <dsp:txXfrm>
        <a:off x="22650" y="498546"/>
        <a:ext cx="5261413" cy="418678"/>
      </dsp:txXfrm>
    </dsp:sp>
    <dsp:sp modelId="{6F417991-3981-4DF5-9E21-1B9A3916BBF0}">
      <dsp:nvSpPr>
        <dsp:cNvPr id="0" name=""/>
        <dsp:cNvSpPr/>
      </dsp:nvSpPr>
      <dsp:spPr>
        <a:xfrm>
          <a:off x="0" y="951771"/>
          <a:ext cx="5306713" cy="4639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Attrition rate seem to increase with gaining experience (more number of projects) </a:t>
          </a:r>
        </a:p>
      </dsp:txBody>
      <dsp:txXfrm>
        <a:off x="22650" y="974421"/>
        <a:ext cx="5261413" cy="418678"/>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29084B-11DE-41F7-823F-C23CEF0C9324}">
      <dsp:nvSpPr>
        <dsp:cNvPr id="0" name=""/>
        <dsp:cNvSpPr/>
      </dsp:nvSpPr>
      <dsp:spPr>
        <a:xfrm rot="5400000">
          <a:off x="5901983" y="-3620789"/>
          <a:ext cx="737942" cy="7979521"/>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755650">
            <a:lnSpc>
              <a:spcPct val="150000"/>
            </a:lnSpc>
            <a:spcBef>
              <a:spcPct val="0"/>
            </a:spcBef>
            <a:spcAft>
              <a:spcPct val="15000"/>
            </a:spcAft>
            <a:buFont typeface="Arial" panose="020B0604020202020204" pitchFamily="34" charset="0"/>
            <a:buChar char="•"/>
          </a:pPr>
          <a:r>
            <a:rPr lang="en-IN" sz="1700" b="1" kern="1200" dirty="0"/>
            <a:t>Ratings</a:t>
          </a:r>
          <a:r>
            <a:rPr lang="en-IN" sz="1700" kern="1200" dirty="0"/>
            <a:t> should not be purely dependent on how much effort an employee puts.</a:t>
          </a:r>
          <a:endParaRPr lang="en-US" sz="1700" kern="1200" dirty="0"/>
        </a:p>
        <a:p>
          <a:pPr marL="171450" lvl="1" indent="-171450" algn="just" defTabSz="755650">
            <a:lnSpc>
              <a:spcPct val="150000"/>
            </a:lnSpc>
            <a:spcBef>
              <a:spcPct val="0"/>
            </a:spcBef>
            <a:spcAft>
              <a:spcPct val="15000"/>
            </a:spcAft>
            <a:buFont typeface="Arial" panose="020B0604020202020204" pitchFamily="34" charset="0"/>
            <a:buChar char="•"/>
          </a:pPr>
          <a:r>
            <a:rPr lang="en-IN" sz="1700" kern="1200" dirty="0"/>
            <a:t>Resource </a:t>
          </a:r>
          <a:r>
            <a:rPr lang="en-IN" sz="1700" b="1" kern="1200" dirty="0"/>
            <a:t>loading</a:t>
          </a:r>
          <a:r>
            <a:rPr lang="en-IN" sz="1700" kern="1200" dirty="0"/>
            <a:t> needs to be balanced.</a:t>
          </a:r>
          <a:endParaRPr lang="en-US" sz="1700" kern="1200" dirty="0"/>
        </a:p>
      </dsp:txBody>
      <dsp:txXfrm rot="-5400000">
        <a:off x="2281194" y="36023"/>
        <a:ext cx="7943498" cy="665896"/>
      </dsp:txXfrm>
    </dsp:sp>
    <dsp:sp modelId="{01D8EB01-1DA8-4228-A67F-9AFA9272A989}">
      <dsp:nvSpPr>
        <dsp:cNvPr id="0" name=""/>
        <dsp:cNvSpPr/>
      </dsp:nvSpPr>
      <dsp:spPr>
        <a:xfrm flipH="1">
          <a:off x="0" y="0"/>
          <a:ext cx="2316795" cy="922428"/>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a:effectLst/>
        <a:scene3d>
          <a:camera prst="orthographicFront"/>
          <a:lightRig rig="flat" dir="t"/>
        </a:scene3d>
        <a:sp3d/>
      </dsp:spPr>
      <dsp:style>
        <a:lnRef idx="0">
          <a:scrgbClr r="0" g="0" b="0"/>
        </a:lnRef>
        <a:fillRef idx="0">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b="1" kern="1200" dirty="0"/>
            <a:t>Recommendations:</a:t>
          </a:r>
          <a:endParaRPr lang="en-US" sz="2000" kern="1200" dirty="0"/>
        </a:p>
      </dsp:txBody>
      <dsp:txXfrm>
        <a:off x="45029" y="45029"/>
        <a:ext cx="2226737" cy="832370"/>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AA8C82-02F4-4C5D-9525-82504317B2A7}">
      <dsp:nvSpPr>
        <dsp:cNvPr id="0" name=""/>
        <dsp:cNvSpPr/>
      </dsp:nvSpPr>
      <dsp:spPr>
        <a:xfrm>
          <a:off x="0" y="107304"/>
          <a:ext cx="10269220" cy="125685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97006" tIns="583184" rIns="797006" bIns="128016" numCol="1" spcCol="1270" anchor="t" anchorCtr="0">
          <a:noAutofit/>
        </a:bodyPr>
        <a:lstStyle/>
        <a:p>
          <a:pPr marL="171450" lvl="1" indent="-171450" algn="l" defTabSz="800100">
            <a:lnSpc>
              <a:spcPct val="90000"/>
            </a:lnSpc>
            <a:spcBef>
              <a:spcPct val="0"/>
            </a:spcBef>
            <a:spcAft>
              <a:spcPct val="15000"/>
            </a:spcAft>
            <a:buChar char="•"/>
          </a:pPr>
          <a:r>
            <a:rPr lang="en-IN" sz="1800" b="1" kern="1200" dirty="0"/>
            <a:t>Promotion</a:t>
          </a:r>
          <a:r>
            <a:rPr lang="en-IN" sz="1800" kern="1200" dirty="0"/>
            <a:t> plan needs to be devised for High Performance Employees</a:t>
          </a:r>
          <a:endParaRPr lang="en-US" sz="1800" kern="1200" dirty="0"/>
        </a:p>
        <a:p>
          <a:pPr marL="171450" lvl="1" indent="-171450" algn="l" defTabSz="800100">
            <a:lnSpc>
              <a:spcPct val="90000"/>
            </a:lnSpc>
            <a:spcBef>
              <a:spcPct val="0"/>
            </a:spcBef>
            <a:spcAft>
              <a:spcPct val="15000"/>
            </a:spcAft>
            <a:buChar char="•"/>
          </a:pPr>
          <a:r>
            <a:rPr lang="en-IN" sz="1800" b="1" kern="1200" dirty="0"/>
            <a:t>Loading</a:t>
          </a:r>
          <a:r>
            <a:rPr lang="en-IN" sz="1800" kern="1200" dirty="0"/>
            <a:t> of High Performing Employees needs to be suitably reduced</a:t>
          </a:r>
          <a:r>
            <a:rPr lang="en-IN" sz="1200" kern="1200" dirty="0"/>
            <a:t>.</a:t>
          </a:r>
          <a:endParaRPr lang="en-US" sz="1200" kern="1200" dirty="0"/>
        </a:p>
      </dsp:txBody>
      <dsp:txXfrm>
        <a:off x="0" y="107304"/>
        <a:ext cx="10269220" cy="1256850"/>
      </dsp:txXfrm>
    </dsp:sp>
    <dsp:sp modelId="{8E04E9F9-4790-438A-BAE5-0C12FD7E6EC4}">
      <dsp:nvSpPr>
        <dsp:cNvPr id="0" name=""/>
        <dsp:cNvSpPr/>
      </dsp:nvSpPr>
      <dsp:spPr>
        <a:xfrm>
          <a:off x="513461" y="4852"/>
          <a:ext cx="7188454" cy="515732"/>
        </a:xfrm>
        <a:prstGeom prst="roundRec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6350" cap="flat" cmpd="sng" algn="ctr">
          <a:solidFill>
            <a:schemeClr val="accent6"/>
          </a:solidFill>
          <a:prstDash val="solid"/>
          <a:miter lim="800000"/>
        </a:ln>
        <a:effectLst/>
        <a:scene3d>
          <a:camera prst="orthographicFront"/>
          <a:lightRig rig="flat" dir="t"/>
        </a:scene3d>
        <a:sp3d/>
      </dsp:spPr>
      <dsp:style>
        <a:lnRef idx="1">
          <a:schemeClr val="accent6"/>
        </a:lnRef>
        <a:fillRef idx="3">
          <a:schemeClr val="accent6"/>
        </a:fillRef>
        <a:effectRef idx="2">
          <a:schemeClr val="accent6"/>
        </a:effectRef>
        <a:fontRef idx="minor">
          <a:schemeClr val="lt1"/>
        </a:fontRef>
      </dsp:style>
      <dsp:txBody>
        <a:bodyPr spcFirstLastPara="0" vert="horz" wrap="square" lIns="271706" tIns="0" rIns="271706" bIns="0" numCol="1" spcCol="1270" anchor="ctr" anchorCtr="0">
          <a:noAutofit/>
        </a:bodyPr>
        <a:lstStyle/>
        <a:p>
          <a:pPr marL="0" lvl="0" indent="0" algn="l" defTabSz="1244600">
            <a:lnSpc>
              <a:spcPct val="90000"/>
            </a:lnSpc>
            <a:spcBef>
              <a:spcPct val="0"/>
            </a:spcBef>
            <a:spcAft>
              <a:spcPct val="35000"/>
            </a:spcAft>
            <a:buNone/>
          </a:pPr>
          <a:r>
            <a:rPr lang="en-IN" sz="2800" b="1" kern="1200" dirty="0"/>
            <a:t>Recommendations:</a:t>
          </a:r>
          <a:endParaRPr lang="en-US" sz="2800" kern="1200" dirty="0"/>
        </a:p>
      </dsp:txBody>
      <dsp:txXfrm>
        <a:off x="538637" y="30028"/>
        <a:ext cx="7138102" cy="465380"/>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2502C2-594A-4A13-A5FF-5CD5841BD847}">
      <dsp:nvSpPr>
        <dsp:cNvPr id="0" name=""/>
        <dsp:cNvSpPr/>
      </dsp:nvSpPr>
      <dsp:spPr>
        <a:xfrm>
          <a:off x="4530114" y="1631661"/>
          <a:ext cx="1208990" cy="120899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100000"/>
            </a:lnSpc>
            <a:spcBef>
              <a:spcPct val="0"/>
            </a:spcBef>
            <a:spcAft>
              <a:spcPct val="35000"/>
            </a:spcAft>
            <a:buNone/>
          </a:pPr>
          <a:r>
            <a:rPr lang="en-IN" altLang="en-US" sz="1400" kern="1200" dirty="0"/>
            <a:t>High Performing Employees</a:t>
          </a:r>
        </a:p>
      </dsp:txBody>
      <dsp:txXfrm>
        <a:off x="4707166" y="1808713"/>
        <a:ext cx="854886" cy="854886"/>
      </dsp:txXfrm>
    </dsp:sp>
    <dsp:sp modelId="{B849A6F3-9933-4C36-AF65-6098308CBC3C}">
      <dsp:nvSpPr>
        <dsp:cNvPr id="0" name=""/>
        <dsp:cNvSpPr/>
      </dsp:nvSpPr>
      <dsp:spPr>
        <a:xfrm rot="10800000">
          <a:off x="3358770" y="2063875"/>
          <a:ext cx="1106920" cy="34456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1756079-1332-4090-9A47-D2C0EDB7FB22}">
      <dsp:nvSpPr>
        <dsp:cNvPr id="0" name=""/>
        <dsp:cNvSpPr/>
      </dsp:nvSpPr>
      <dsp:spPr>
        <a:xfrm>
          <a:off x="2784500" y="1776740"/>
          <a:ext cx="1148540" cy="9188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100000"/>
            </a:lnSpc>
            <a:spcBef>
              <a:spcPct val="0"/>
            </a:spcBef>
            <a:spcAft>
              <a:spcPct val="35000"/>
            </a:spcAft>
            <a:buNone/>
          </a:pPr>
          <a:r>
            <a:rPr lang="en-IN" altLang="en-US" sz="1300" kern="1200" dirty="0">
              <a:sym typeface="+mn-ea"/>
            </a:rPr>
            <a:t>Ratings &gt; 0.81</a:t>
          </a:r>
          <a:endParaRPr lang="en-IN" altLang="en-US" sz="1300" kern="1200" dirty="0"/>
        </a:p>
      </dsp:txBody>
      <dsp:txXfrm>
        <a:off x="2811412" y="1803652"/>
        <a:ext cx="1094716" cy="865008"/>
      </dsp:txXfrm>
    </dsp:sp>
    <dsp:sp modelId="{8A478794-BDE0-4AD6-9479-89CDBFC37EB7}">
      <dsp:nvSpPr>
        <dsp:cNvPr id="0" name=""/>
        <dsp:cNvSpPr/>
      </dsp:nvSpPr>
      <dsp:spPr>
        <a:xfrm rot="13500000">
          <a:off x="3716797" y="1199522"/>
          <a:ext cx="1106920" cy="34456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868CDED-247C-4EE9-95A2-ED400A267946}">
      <dsp:nvSpPr>
        <dsp:cNvPr id="0" name=""/>
        <dsp:cNvSpPr/>
      </dsp:nvSpPr>
      <dsp:spPr>
        <a:xfrm>
          <a:off x="3304631" y="521031"/>
          <a:ext cx="1148540" cy="9188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100000"/>
            </a:lnSpc>
            <a:spcBef>
              <a:spcPct val="0"/>
            </a:spcBef>
            <a:spcAft>
              <a:spcPct val="35000"/>
            </a:spcAft>
            <a:buNone/>
          </a:pPr>
          <a:r>
            <a:rPr lang="en-IN" altLang="en-US" sz="1300" kern="1200" dirty="0">
              <a:sym typeface="+mn-ea"/>
            </a:rPr>
            <a:t>Mainly leaving due to no promotions</a:t>
          </a:r>
          <a:endParaRPr lang="en-IN" altLang="en-US" sz="1300" kern="1200" dirty="0"/>
        </a:p>
      </dsp:txBody>
      <dsp:txXfrm>
        <a:off x="3331543" y="547943"/>
        <a:ext cx="1094716" cy="865008"/>
      </dsp:txXfrm>
    </dsp:sp>
    <dsp:sp modelId="{D0718308-59AC-43E6-A882-4828EE4494C2}">
      <dsp:nvSpPr>
        <dsp:cNvPr id="0" name=""/>
        <dsp:cNvSpPr/>
      </dsp:nvSpPr>
      <dsp:spPr>
        <a:xfrm rot="16200000">
          <a:off x="4581149" y="841496"/>
          <a:ext cx="1106920" cy="34456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E0D0BC9-3E91-4623-8C1A-C4A70EB3594B}">
      <dsp:nvSpPr>
        <dsp:cNvPr id="0" name=""/>
        <dsp:cNvSpPr/>
      </dsp:nvSpPr>
      <dsp:spPr>
        <a:xfrm>
          <a:off x="4560339" y="900"/>
          <a:ext cx="1148540" cy="9188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100000"/>
            </a:lnSpc>
            <a:spcBef>
              <a:spcPct val="0"/>
            </a:spcBef>
            <a:spcAft>
              <a:spcPct val="35000"/>
            </a:spcAft>
            <a:buNone/>
          </a:pPr>
          <a:r>
            <a:rPr lang="en-IN" altLang="en-US" sz="1300" kern="1200" dirty="0">
              <a:sym typeface="+mn-ea"/>
            </a:rPr>
            <a:t>High Loading</a:t>
          </a:r>
          <a:endParaRPr lang="en-IN" altLang="en-US" sz="1300" kern="1200" dirty="0"/>
        </a:p>
      </dsp:txBody>
      <dsp:txXfrm>
        <a:off x="4587251" y="27812"/>
        <a:ext cx="1094716" cy="865008"/>
      </dsp:txXfrm>
    </dsp:sp>
    <dsp:sp modelId="{DFDF0DA7-13D5-4CD9-B635-0A3505EAF398}">
      <dsp:nvSpPr>
        <dsp:cNvPr id="0" name=""/>
        <dsp:cNvSpPr/>
      </dsp:nvSpPr>
      <dsp:spPr>
        <a:xfrm rot="18900000">
          <a:off x="5445502" y="1199522"/>
          <a:ext cx="1106920" cy="34456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FACC070-31FC-410D-86A4-44B949E3AF54}">
      <dsp:nvSpPr>
        <dsp:cNvPr id="0" name=""/>
        <dsp:cNvSpPr/>
      </dsp:nvSpPr>
      <dsp:spPr>
        <a:xfrm>
          <a:off x="5816047" y="521031"/>
          <a:ext cx="1148540" cy="9188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100000"/>
            </a:lnSpc>
            <a:spcBef>
              <a:spcPct val="0"/>
            </a:spcBef>
            <a:spcAft>
              <a:spcPct val="35000"/>
            </a:spcAft>
            <a:buNone/>
          </a:pPr>
          <a:r>
            <a:rPr lang="en-IN" sz="1300" kern="1200" dirty="0"/>
            <a:t>Time Spend in Company &gt; 4</a:t>
          </a:r>
        </a:p>
      </dsp:txBody>
      <dsp:txXfrm>
        <a:off x="5842959" y="547943"/>
        <a:ext cx="1094716" cy="865008"/>
      </dsp:txXfrm>
    </dsp:sp>
    <dsp:sp modelId="{80DD0F58-28EA-49C8-9A49-A4B2C8D009E1}">
      <dsp:nvSpPr>
        <dsp:cNvPr id="0" name=""/>
        <dsp:cNvSpPr/>
      </dsp:nvSpPr>
      <dsp:spPr>
        <a:xfrm>
          <a:off x="5803528" y="2063875"/>
          <a:ext cx="1106920" cy="34456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DEFE5C1-8210-46EA-9B07-66EB775A3D6E}">
      <dsp:nvSpPr>
        <dsp:cNvPr id="0" name=""/>
        <dsp:cNvSpPr/>
      </dsp:nvSpPr>
      <dsp:spPr>
        <a:xfrm>
          <a:off x="6336179" y="1776740"/>
          <a:ext cx="1148540" cy="9188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100000"/>
            </a:lnSpc>
            <a:spcBef>
              <a:spcPct val="0"/>
            </a:spcBef>
            <a:spcAft>
              <a:spcPct val="35000"/>
            </a:spcAft>
            <a:buNone/>
          </a:pPr>
          <a:r>
            <a:rPr lang="en-IN" sz="1300" kern="1200" dirty="0"/>
            <a:t>Number of Projects &gt; 4</a:t>
          </a:r>
        </a:p>
      </dsp:txBody>
      <dsp:txXfrm>
        <a:off x="6363091" y="1803652"/>
        <a:ext cx="1094716" cy="865008"/>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2502C2-594A-4A13-A5FF-5CD5841BD847}">
      <dsp:nvSpPr>
        <dsp:cNvPr id="0" name=""/>
        <dsp:cNvSpPr/>
      </dsp:nvSpPr>
      <dsp:spPr>
        <a:xfrm>
          <a:off x="4530114" y="1631661"/>
          <a:ext cx="1208990" cy="120899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100000"/>
            </a:lnSpc>
            <a:spcBef>
              <a:spcPct val="0"/>
            </a:spcBef>
            <a:spcAft>
              <a:spcPct val="35000"/>
            </a:spcAft>
            <a:buNone/>
          </a:pPr>
          <a:r>
            <a:rPr lang="en-IN" altLang="en-US" sz="1400" kern="1200" dirty="0"/>
            <a:t>High Performing Employees</a:t>
          </a:r>
        </a:p>
      </dsp:txBody>
      <dsp:txXfrm>
        <a:off x="4707166" y="1808713"/>
        <a:ext cx="854886" cy="854886"/>
      </dsp:txXfrm>
    </dsp:sp>
    <dsp:sp modelId="{B849A6F3-9933-4C36-AF65-6098308CBC3C}">
      <dsp:nvSpPr>
        <dsp:cNvPr id="0" name=""/>
        <dsp:cNvSpPr/>
      </dsp:nvSpPr>
      <dsp:spPr>
        <a:xfrm rot="10800000">
          <a:off x="3358770" y="2063875"/>
          <a:ext cx="1106920" cy="34456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1756079-1332-4090-9A47-D2C0EDB7FB22}">
      <dsp:nvSpPr>
        <dsp:cNvPr id="0" name=""/>
        <dsp:cNvSpPr/>
      </dsp:nvSpPr>
      <dsp:spPr>
        <a:xfrm>
          <a:off x="2784500" y="1776740"/>
          <a:ext cx="1148540" cy="9188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100000"/>
            </a:lnSpc>
            <a:spcBef>
              <a:spcPct val="0"/>
            </a:spcBef>
            <a:spcAft>
              <a:spcPct val="35000"/>
            </a:spcAft>
            <a:buNone/>
          </a:pPr>
          <a:r>
            <a:rPr lang="en-IN" altLang="en-US" sz="1300" kern="1200" dirty="0">
              <a:sym typeface="+mn-ea"/>
            </a:rPr>
            <a:t>Ratings &gt; 0.81</a:t>
          </a:r>
          <a:endParaRPr lang="en-IN" altLang="en-US" sz="1300" kern="1200" dirty="0"/>
        </a:p>
      </dsp:txBody>
      <dsp:txXfrm>
        <a:off x="2811412" y="1803652"/>
        <a:ext cx="1094716" cy="865008"/>
      </dsp:txXfrm>
    </dsp:sp>
    <dsp:sp modelId="{8A478794-BDE0-4AD6-9479-89CDBFC37EB7}">
      <dsp:nvSpPr>
        <dsp:cNvPr id="0" name=""/>
        <dsp:cNvSpPr/>
      </dsp:nvSpPr>
      <dsp:spPr>
        <a:xfrm rot="13500000">
          <a:off x="3716797" y="1199522"/>
          <a:ext cx="1106920" cy="34456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868CDED-247C-4EE9-95A2-ED400A267946}">
      <dsp:nvSpPr>
        <dsp:cNvPr id="0" name=""/>
        <dsp:cNvSpPr/>
      </dsp:nvSpPr>
      <dsp:spPr>
        <a:xfrm>
          <a:off x="3304631" y="521031"/>
          <a:ext cx="1148540" cy="9188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100000"/>
            </a:lnSpc>
            <a:spcBef>
              <a:spcPct val="0"/>
            </a:spcBef>
            <a:spcAft>
              <a:spcPct val="35000"/>
            </a:spcAft>
            <a:buNone/>
          </a:pPr>
          <a:r>
            <a:rPr lang="en-IN" altLang="en-US" sz="1300" kern="1200" dirty="0">
              <a:sym typeface="+mn-ea"/>
            </a:rPr>
            <a:t>Mainly leaving due to no promotions</a:t>
          </a:r>
          <a:endParaRPr lang="en-IN" altLang="en-US" sz="1300" kern="1200" dirty="0"/>
        </a:p>
      </dsp:txBody>
      <dsp:txXfrm>
        <a:off x="3331543" y="547943"/>
        <a:ext cx="1094716" cy="865008"/>
      </dsp:txXfrm>
    </dsp:sp>
    <dsp:sp modelId="{D0718308-59AC-43E6-A882-4828EE4494C2}">
      <dsp:nvSpPr>
        <dsp:cNvPr id="0" name=""/>
        <dsp:cNvSpPr/>
      </dsp:nvSpPr>
      <dsp:spPr>
        <a:xfrm rot="16200000">
          <a:off x="4581149" y="841496"/>
          <a:ext cx="1106920" cy="34456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E0D0BC9-3E91-4623-8C1A-C4A70EB3594B}">
      <dsp:nvSpPr>
        <dsp:cNvPr id="0" name=""/>
        <dsp:cNvSpPr/>
      </dsp:nvSpPr>
      <dsp:spPr>
        <a:xfrm>
          <a:off x="4560339" y="900"/>
          <a:ext cx="1148540" cy="9188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100000"/>
            </a:lnSpc>
            <a:spcBef>
              <a:spcPct val="0"/>
            </a:spcBef>
            <a:spcAft>
              <a:spcPct val="35000"/>
            </a:spcAft>
            <a:buNone/>
          </a:pPr>
          <a:r>
            <a:rPr lang="en-IN" altLang="en-US" sz="1300" kern="1200" dirty="0">
              <a:sym typeface="+mn-ea"/>
            </a:rPr>
            <a:t>High Loading</a:t>
          </a:r>
          <a:endParaRPr lang="en-IN" altLang="en-US" sz="1300" kern="1200" dirty="0"/>
        </a:p>
      </dsp:txBody>
      <dsp:txXfrm>
        <a:off x="4587251" y="27812"/>
        <a:ext cx="1094716" cy="865008"/>
      </dsp:txXfrm>
    </dsp:sp>
    <dsp:sp modelId="{DFDF0DA7-13D5-4CD9-B635-0A3505EAF398}">
      <dsp:nvSpPr>
        <dsp:cNvPr id="0" name=""/>
        <dsp:cNvSpPr/>
      </dsp:nvSpPr>
      <dsp:spPr>
        <a:xfrm rot="18900000">
          <a:off x="5445502" y="1199522"/>
          <a:ext cx="1106920" cy="34456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FACC070-31FC-410D-86A4-44B949E3AF54}">
      <dsp:nvSpPr>
        <dsp:cNvPr id="0" name=""/>
        <dsp:cNvSpPr/>
      </dsp:nvSpPr>
      <dsp:spPr>
        <a:xfrm>
          <a:off x="5816047" y="521031"/>
          <a:ext cx="1148540" cy="9188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100000"/>
            </a:lnSpc>
            <a:spcBef>
              <a:spcPct val="0"/>
            </a:spcBef>
            <a:spcAft>
              <a:spcPct val="35000"/>
            </a:spcAft>
            <a:buNone/>
          </a:pPr>
          <a:r>
            <a:rPr lang="en-IN" sz="1300" kern="1200" dirty="0"/>
            <a:t>Time Spend in Company &gt; 4</a:t>
          </a:r>
        </a:p>
      </dsp:txBody>
      <dsp:txXfrm>
        <a:off x="5842959" y="547943"/>
        <a:ext cx="1094716" cy="865008"/>
      </dsp:txXfrm>
    </dsp:sp>
    <dsp:sp modelId="{80DD0F58-28EA-49C8-9A49-A4B2C8D009E1}">
      <dsp:nvSpPr>
        <dsp:cNvPr id="0" name=""/>
        <dsp:cNvSpPr/>
      </dsp:nvSpPr>
      <dsp:spPr>
        <a:xfrm>
          <a:off x="5803528" y="2063875"/>
          <a:ext cx="1106920" cy="34456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DEFE5C1-8210-46EA-9B07-66EB775A3D6E}">
      <dsp:nvSpPr>
        <dsp:cNvPr id="0" name=""/>
        <dsp:cNvSpPr/>
      </dsp:nvSpPr>
      <dsp:spPr>
        <a:xfrm>
          <a:off x="6336179" y="1776740"/>
          <a:ext cx="1148540" cy="9188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100000"/>
            </a:lnSpc>
            <a:spcBef>
              <a:spcPct val="0"/>
            </a:spcBef>
            <a:spcAft>
              <a:spcPct val="35000"/>
            </a:spcAft>
            <a:buNone/>
          </a:pPr>
          <a:r>
            <a:rPr lang="en-IN" sz="1300" kern="1200" dirty="0"/>
            <a:t>Number of Projects &gt; 4</a:t>
          </a:r>
        </a:p>
      </dsp:txBody>
      <dsp:txXfrm>
        <a:off x="6363091" y="1803652"/>
        <a:ext cx="1094716" cy="8650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B4E844-DF48-4D52-8F2F-A99D113EAFFF}">
      <dsp:nvSpPr>
        <dsp:cNvPr id="0" name=""/>
        <dsp:cNvSpPr/>
      </dsp:nvSpPr>
      <dsp:spPr>
        <a:xfrm>
          <a:off x="0" y="4567"/>
          <a:ext cx="6099139"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Bi-modal distribution :Employees with Low evaluation (&lt; 0.55) and with High Evaluation (&gt;0.75) tend to leave the organization.</a:t>
          </a:r>
        </a:p>
      </dsp:txBody>
      <dsp:txXfrm>
        <a:off x="31984" y="36551"/>
        <a:ext cx="6035171" cy="591232"/>
      </dsp:txXfrm>
    </dsp:sp>
    <dsp:sp modelId="{FE4560B5-9B92-4FF1-84A6-E15A21306FD4}">
      <dsp:nvSpPr>
        <dsp:cNvPr id="0" name=""/>
        <dsp:cNvSpPr/>
      </dsp:nvSpPr>
      <dsp:spPr>
        <a:xfrm>
          <a:off x="0" y="760567"/>
          <a:ext cx="6099139"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The sweet spot for employees that stayed is within 0.6-0.8 evaluation.</a:t>
          </a:r>
        </a:p>
      </dsp:txBody>
      <dsp:txXfrm>
        <a:off x="31984" y="792551"/>
        <a:ext cx="6035171" cy="5912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11AF11-71BF-4D52-BD4B-F09E5A366A2C}">
      <dsp:nvSpPr>
        <dsp:cNvPr id="0" name=""/>
        <dsp:cNvSpPr/>
      </dsp:nvSpPr>
      <dsp:spPr>
        <a:xfrm>
          <a:off x="0" y="16"/>
          <a:ext cx="4906573" cy="6755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l" defTabSz="577850">
            <a:lnSpc>
              <a:spcPct val="90000"/>
            </a:lnSpc>
            <a:spcBef>
              <a:spcPct val="0"/>
            </a:spcBef>
            <a:spcAft>
              <a:spcPct val="35000"/>
            </a:spcAft>
            <a:buNone/>
          </a:pPr>
          <a:r>
            <a:rPr lang="en-US" sz="1300" kern="1200" dirty="0"/>
            <a:t>Analyzing the employees who quit , they seem to be concentrated in two clusters. On the lower left and the other top right.</a:t>
          </a:r>
        </a:p>
      </dsp:txBody>
      <dsp:txXfrm>
        <a:off x="32980" y="32996"/>
        <a:ext cx="4840613" cy="609630"/>
      </dsp:txXfrm>
    </dsp:sp>
    <dsp:sp modelId="{05EFE788-D1FF-4170-8E19-AF0CFF230F54}">
      <dsp:nvSpPr>
        <dsp:cNvPr id="0" name=""/>
        <dsp:cNvSpPr/>
      </dsp:nvSpPr>
      <dsp:spPr>
        <a:xfrm rot="5400000">
          <a:off x="3069492" y="-524454"/>
          <a:ext cx="540472" cy="314327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Highly rated and overworked employees</a:t>
          </a:r>
        </a:p>
        <a:p>
          <a:pPr marL="114300" lvl="1" indent="-114300" algn="l" defTabSz="577850">
            <a:lnSpc>
              <a:spcPct val="90000"/>
            </a:lnSpc>
            <a:spcBef>
              <a:spcPct val="0"/>
            </a:spcBef>
            <a:spcAft>
              <a:spcPct val="15000"/>
            </a:spcAft>
            <a:buChar char="•"/>
          </a:pPr>
          <a:r>
            <a:rPr lang="en-US" sz="1300" kern="1200" dirty="0"/>
            <a:t>Low rated and underworked employees</a:t>
          </a:r>
        </a:p>
      </dsp:txBody>
      <dsp:txXfrm rot="-5400000">
        <a:off x="1768091" y="803331"/>
        <a:ext cx="3116890" cy="487704"/>
      </dsp:txXfrm>
    </dsp:sp>
    <dsp:sp modelId="{11F3E7B0-409E-4DFC-A0DD-93AE4E2EA6B1}">
      <dsp:nvSpPr>
        <dsp:cNvPr id="0" name=""/>
        <dsp:cNvSpPr/>
      </dsp:nvSpPr>
      <dsp:spPr>
        <a:xfrm>
          <a:off x="0" y="709387"/>
          <a:ext cx="1768091" cy="6755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n-US" sz="1300" kern="1200" dirty="0"/>
            <a:t>Who quit?</a:t>
          </a:r>
        </a:p>
      </dsp:txBody>
      <dsp:txXfrm>
        <a:off x="32980" y="742367"/>
        <a:ext cx="1702131" cy="6096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C14443-4324-4FBC-9E56-984D33633302}">
      <dsp:nvSpPr>
        <dsp:cNvPr id="0" name=""/>
        <dsp:cNvSpPr/>
      </dsp:nvSpPr>
      <dsp:spPr>
        <a:xfrm>
          <a:off x="0" y="173343"/>
          <a:ext cx="5920027" cy="7698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Analyzing the avg monthly hours of employees who quit, we can deduce that employees working hours tend to increase with number of projects in turn resulting to attrition. (qualifies as recommendation to HR – Prescription)</a:t>
          </a:r>
        </a:p>
      </dsp:txBody>
      <dsp:txXfrm>
        <a:off x="37581" y="210924"/>
        <a:ext cx="5844865" cy="69469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CC7BD8-0486-4E35-8A80-E9CB7F7BBC52}">
      <dsp:nvSpPr>
        <dsp:cNvPr id="0" name=""/>
        <dsp:cNvSpPr/>
      </dsp:nvSpPr>
      <dsp:spPr>
        <a:xfrm>
          <a:off x="295531" y="359"/>
          <a:ext cx="5942775" cy="5840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Defining Who Are the "Best“ :- The median score is 0.72. Let's say anyone with 0.8 or higher scores are high performers</a:t>
          </a:r>
        </a:p>
      </dsp:txBody>
      <dsp:txXfrm>
        <a:off x="295531" y="359"/>
        <a:ext cx="5942775" cy="584056"/>
      </dsp:txXfrm>
    </dsp:sp>
    <dsp:sp modelId="{FC0D0718-8CAD-4FAD-B5F5-DB1DB20EF923}">
      <dsp:nvSpPr>
        <dsp:cNvPr id="0" name=""/>
        <dsp:cNvSpPr/>
      </dsp:nvSpPr>
      <dsp:spPr>
        <a:xfrm>
          <a:off x="6483610" y="359"/>
          <a:ext cx="5108042" cy="5840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Defining Who Are the "Most Experienced"  - Number of projects&gt;4</a:t>
          </a:r>
        </a:p>
      </dsp:txBody>
      <dsp:txXfrm>
        <a:off x="6483610" y="359"/>
        <a:ext cx="5108042" cy="58405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867053-7563-481F-947A-DD9FA70BFDDF}">
      <dsp:nvSpPr>
        <dsp:cNvPr id="0" name=""/>
        <dsp:cNvSpPr/>
      </dsp:nvSpPr>
      <dsp:spPr>
        <a:xfrm>
          <a:off x="0" y="143425"/>
          <a:ext cx="11591827" cy="636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Shockingly, very few of the ‘best and most experienced employees’ have received promotion in the last 5 years. Though there is no concrete evidence and striking difference to establish if not getting promoted in the last 5 years is the cause of employee quitting </a:t>
          </a:r>
        </a:p>
      </dsp:txBody>
      <dsp:txXfrm>
        <a:off x="31070" y="174495"/>
        <a:ext cx="11529687" cy="5743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orgChart1#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diagrams.loki3.com/TabbedArc+Icon#1">
  <dgm:title val="Tabbed Arc"/>
  <dgm:desc val="Use to show a set of related items arcing over a common area.  Best with small amounts of text."/>
  <dgm:catLst>
    <dgm:cat type="relationship" pri="20500"/>
    <dgm:cat type="officeonline" pri="4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dir/>
      <dgm:resizeHandles val="exact"/>
    </dgm:varLst>
    <dgm:choose name="Name1">
      <dgm:if name="Name2" axis="ch" ptType="node" func="cnt" op="equ" val="1">
        <dgm:alg type="cycle"/>
      </dgm:if>
      <dgm:else name="Name3">
        <dgm:choose name="Name4">
          <dgm:if name="Name5" axis="ch" ptType="node" func="cnt" op="lte" val="3">
            <dgm:choose name="Name6">
              <dgm:if name="Name7" func="var" arg="dir" op="equ" val="norm">
                <dgm:alg type="cycle">
                  <dgm:param type="rotPath" val="alongPath"/>
                  <dgm:param type="stAng" val="-40"/>
                  <dgm:param type="spanAng" val="80"/>
                </dgm:alg>
              </dgm:if>
              <dgm:else name="Name8">
                <dgm:alg type="cycle">
                  <dgm:param type="rotPath" val="alongPath"/>
                  <dgm:param type="stAng" val="40"/>
                  <dgm:param type="spanAng" val="-80"/>
                </dgm:alg>
              </dgm:else>
            </dgm:choose>
          </dgm:if>
          <dgm:else name="Name9">
            <dgm:choose name="Name10">
              <dgm:if name="Name11" func="var" arg="dir" op="equ" val="norm">
                <dgm:alg type="cycle">
                  <dgm:param type="rotPath" val="alongPath"/>
                  <dgm:param type="stAng" val="-60"/>
                  <dgm:param type="spanAng" val="120"/>
                </dgm:alg>
              </dgm:if>
              <dgm:else name="Name12">
                <dgm:alg type="cycle">
                  <dgm:param type="rotPath" val="alongPath"/>
                  <dgm:param type="stAng" val="60"/>
                  <dgm:param type="spanAng" val="-120"/>
                </dgm:alg>
              </dgm:else>
            </dgm:choose>
          </dgm:else>
        </dgm:choose>
      </dgm:else>
    </dgm:choose>
    <dgm:shape xmlns:r="http://schemas.openxmlformats.org/officeDocument/2006/relationships" r:blip="">
      <dgm:adjLst/>
    </dgm:shape>
    <dgm:presOf/>
    <dgm:choose name="Name13">
      <dgm:if name="Name14" axis="ch" ptType="node" func="cnt" op="equ" val="2">
        <dgm:constrLst>
          <dgm:constr type="w" for="ch" ptType="node" refType="w"/>
          <dgm:constr type="primFontSz" for="ch" ptType="node" op="equ" val="65"/>
          <dgm:constr type="sibSp" refType="w" fact="0.22"/>
        </dgm:constrLst>
      </dgm:if>
      <dgm:else name="Name15">
        <dgm:constrLst>
          <dgm:constr type="w" for="ch" ptType="node" refType="w"/>
          <dgm:constr type="primFontSz" for="ch" ptType="node" op="equ" val="65"/>
          <dgm:constr type="sibSp" refType="w" fact="0.14"/>
        </dgm:constrLst>
      </dgm:else>
    </dgm:choose>
    <dgm:ruleLst/>
    <dgm:forEach name="Name16" axis="ch" ptType="node">
      <dgm:choose name="Name17">
        <dgm:if name="Name18" axis="par ch" ptType="doc node" func="cnt" op="equ" val="1">
          <dgm:layoutNode name="one">
            <dgm:varLst>
              <dgm:bulletEnabled val="1"/>
            </dgm:varLst>
            <dgm:alg type="tx"/>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if>
        <dgm:else name="Name19">
          <dgm:layoutNode name="twoplus">
            <dgm:varLst>
              <dgm:bulletEnabled val="1"/>
            </dgm:varLst>
            <dgm:alg type="tx">
              <dgm:param type="autoTxRot" val="grav"/>
            </dgm:alg>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radial4#2">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Sty" val="arr"/>
              <dgm:param type="endSty" val="noArr"/>
              <dgm:param type="begPts" val="auto"/>
              <dgm:param type="endPts" val="ct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list1#2">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radial4#1">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Sty" val="arr"/>
              <dgm:param type="endSty" val="noArr"/>
              <dgm:param type="begPts" val="auto"/>
              <dgm:param type="endPts" val="ct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radial4#1">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Sty" val="arr"/>
              <dgm:param type="endSty" val="noArr"/>
              <dgm:param type="begPts" val="auto"/>
              <dgm:param type="endPts" val="ct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2">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3d7#1">
  <dgm:title val=""/>
  <dgm:desc val=""/>
  <dgm:catLst>
    <dgm:cat type="3D" pri="11700"/>
  </dgm:catLst>
  <dgm:scene3d>
    <a:camera prst="perspectiveLeft" zoom="91000"/>
    <a:lightRig rig="threePt" dir="t">
      <a:rot lat="0" lon="0" rev="20640000"/>
    </a:lightRig>
  </dgm:scene3d>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Def>
</file>

<file path=ppt/diagrams/quickStyle19.xml><?xml version="1.0" encoding="utf-8"?>
<dgm:styleDef xmlns:dgm="http://schemas.openxmlformats.org/drawingml/2006/diagram" xmlns:a="http://schemas.openxmlformats.org/drawingml/2006/main" uniqueId="urn:microsoft.com/office/officeart/2005/8/quickstyle/3d7#2">
  <dgm:title val=""/>
  <dgm:desc val=""/>
  <dgm:catLst>
    <dgm:cat type="3D" pri="11700"/>
  </dgm:catLst>
  <dgm:scene3d>
    <a:camera prst="perspectiveLeft" zoom="91000"/>
    <a:lightRig rig="threePt" dir="t">
      <a:rot lat="0" lon="0" rev="20640000"/>
    </a:lightRig>
  </dgm:scene3d>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2">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3#10">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3#11">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3#9">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I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685800" y="1143000"/>
            <a:ext cx="5486400" cy="3086100"/>
          </a:xfrm>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9B769C2F-67E0-4D7A-99A3-6450CE56001F}" type="datetimeFigureOut">
              <a:rPr lang="en-US" smtClean="0"/>
            </a:fld>
            <a:endParaRPr lang="en-US" dirty="0"/>
          </a:p>
        </p:txBody>
      </p:sp>
      <p:sp>
        <p:nvSpPr>
          <p:cNvPr id="5" name="Footer Placeholder 4"/>
          <p:cNvSpPr>
            <a:spLocks noGrp="1"/>
          </p:cNvSpPr>
          <p:nvPr>
            <p:ph type="ftr" sz="quarter" idx="11"/>
          </p:nvPr>
        </p:nvSpPr>
        <p:spPr/>
        <p:txBody>
          <a:bodyPr/>
          <a:lstStyle/>
          <a:p>
            <a:r>
              <a:rPr lang="en-US" dirty="0"/>
              <a:t>GROUP 17</a:t>
            </a:r>
            <a:endParaRPr lang="en-US" dirty="0"/>
          </a:p>
        </p:txBody>
      </p:sp>
      <p:sp>
        <p:nvSpPr>
          <p:cNvPr id="6" name="Slide Number Placeholder 5"/>
          <p:cNvSpPr>
            <a:spLocks noGrp="1"/>
          </p:cNvSpPr>
          <p:nvPr>
            <p:ph type="sldNum" sz="quarter" idx="12"/>
          </p:nvPr>
        </p:nvSpPr>
        <p:spPr/>
        <p:txBody>
          <a:bodyPr/>
          <a:lstStyle/>
          <a:p>
            <a:fld id="{B139A64C-64DB-4554-B5EE-8780F949C080}" type="slidenum">
              <a:rPr lang="en-US" smtClean="0"/>
            </a:fld>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B769C2F-67E0-4D7A-99A3-6450CE56001F}" type="datetimeFigureOut">
              <a:rPr lang="en-US" smtClean="0"/>
            </a:fld>
            <a:endParaRPr lang="en-US" dirty="0"/>
          </a:p>
        </p:txBody>
      </p:sp>
      <p:sp>
        <p:nvSpPr>
          <p:cNvPr id="5" name="Footer Placeholder 4"/>
          <p:cNvSpPr>
            <a:spLocks noGrp="1"/>
          </p:cNvSpPr>
          <p:nvPr>
            <p:ph type="ftr" sz="quarter" idx="11"/>
          </p:nvPr>
        </p:nvSpPr>
        <p:spPr/>
        <p:txBody>
          <a:bodyPr/>
          <a:lstStyle/>
          <a:p>
            <a:r>
              <a:rPr lang="en-US" dirty="0"/>
              <a:t>GROUP 17</a:t>
            </a:r>
            <a:endParaRPr lang="en-US" dirty="0"/>
          </a:p>
        </p:txBody>
      </p:sp>
      <p:sp>
        <p:nvSpPr>
          <p:cNvPr id="6" name="Slide Number Placeholder 5"/>
          <p:cNvSpPr>
            <a:spLocks noGrp="1"/>
          </p:cNvSpPr>
          <p:nvPr>
            <p:ph type="sldNum" sz="quarter" idx="12"/>
          </p:nvPr>
        </p:nvSpPr>
        <p:spPr/>
        <p:txBody>
          <a:bodyPr/>
          <a:lstStyle/>
          <a:p>
            <a:fld id="{B139A64C-64DB-4554-B5EE-8780F949C080}" type="slidenum">
              <a:rPr lang="en-US" smtClean="0"/>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B769C2F-67E0-4D7A-99A3-6450CE56001F}" type="datetimeFigureOut">
              <a:rPr lang="en-US" smtClean="0"/>
            </a:fld>
            <a:endParaRPr lang="en-US" dirty="0"/>
          </a:p>
        </p:txBody>
      </p:sp>
      <p:sp>
        <p:nvSpPr>
          <p:cNvPr id="5" name="Footer Placeholder 4"/>
          <p:cNvSpPr>
            <a:spLocks noGrp="1"/>
          </p:cNvSpPr>
          <p:nvPr>
            <p:ph type="ftr" sz="quarter" idx="11"/>
          </p:nvPr>
        </p:nvSpPr>
        <p:spPr/>
        <p:txBody>
          <a:bodyPr/>
          <a:lstStyle/>
          <a:p>
            <a:r>
              <a:rPr lang="en-US" dirty="0"/>
              <a:t>GROUP 17</a:t>
            </a:r>
            <a:endParaRPr lang="en-US" dirty="0"/>
          </a:p>
        </p:txBody>
      </p:sp>
      <p:sp>
        <p:nvSpPr>
          <p:cNvPr id="6" name="Slide Number Placeholder 5"/>
          <p:cNvSpPr>
            <a:spLocks noGrp="1"/>
          </p:cNvSpPr>
          <p:nvPr>
            <p:ph type="sldNum" sz="quarter" idx="12"/>
          </p:nvPr>
        </p:nvSpPr>
        <p:spPr/>
        <p:txBody>
          <a:bodyPr/>
          <a:lstStyle/>
          <a:p>
            <a:fld id="{B139A64C-64DB-4554-B5EE-8780F949C080}" type="slidenum">
              <a:rPr lang="en-US" smtClean="0"/>
            </a:fld>
            <a:endParaRPr lang="en-US"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9B769C2F-67E0-4D7A-99A3-6450CE56001F}" type="datetimeFigureOut">
              <a:rPr lang="en-US" smtClean="0"/>
            </a:fld>
            <a:endParaRPr lang="en-US" dirty="0"/>
          </a:p>
        </p:txBody>
      </p:sp>
      <p:sp>
        <p:nvSpPr>
          <p:cNvPr id="5" name="Footer Placeholder 4"/>
          <p:cNvSpPr>
            <a:spLocks noGrp="1"/>
          </p:cNvSpPr>
          <p:nvPr>
            <p:ph type="ftr" sz="quarter" idx="11"/>
          </p:nvPr>
        </p:nvSpPr>
        <p:spPr/>
        <p:txBody>
          <a:bodyPr/>
          <a:lstStyle/>
          <a:p>
            <a:r>
              <a:rPr lang="en-US" dirty="0"/>
              <a:t>GROUP 17</a:t>
            </a:r>
            <a:endParaRPr lang="en-US" dirty="0"/>
          </a:p>
        </p:txBody>
      </p:sp>
      <p:sp>
        <p:nvSpPr>
          <p:cNvPr id="6" name="Slide Number Placeholder 5"/>
          <p:cNvSpPr>
            <a:spLocks noGrp="1"/>
          </p:cNvSpPr>
          <p:nvPr>
            <p:ph type="sldNum" sz="quarter" idx="12"/>
          </p:nvPr>
        </p:nvSpPr>
        <p:spPr/>
        <p:txBody>
          <a:bodyPr/>
          <a:lstStyle/>
          <a:p>
            <a:fld id="{B139A64C-64DB-4554-B5EE-8780F949C080}" type="slidenum">
              <a:rPr lang="en-US" smtClean="0"/>
            </a:fld>
            <a:endParaRPr 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B769C2F-67E0-4D7A-99A3-6450CE56001F}" type="datetimeFigureOut">
              <a:rPr lang="en-US" smtClean="0"/>
            </a:fld>
            <a:endParaRPr lang="en-US" dirty="0"/>
          </a:p>
        </p:txBody>
      </p:sp>
      <p:sp>
        <p:nvSpPr>
          <p:cNvPr id="5" name="Footer Placeholder 4"/>
          <p:cNvSpPr>
            <a:spLocks noGrp="1"/>
          </p:cNvSpPr>
          <p:nvPr>
            <p:ph type="ftr" sz="quarter" idx="11"/>
          </p:nvPr>
        </p:nvSpPr>
        <p:spPr/>
        <p:txBody>
          <a:bodyPr/>
          <a:lstStyle/>
          <a:p>
            <a:r>
              <a:rPr lang="en-US" dirty="0"/>
              <a:t>GROUP 17</a:t>
            </a:r>
            <a:endParaRPr lang="en-US" dirty="0"/>
          </a:p>
        </p:txBody>
      </p:sp>
      <p:sp>
        <p:nvSpPr>
          <p:cNvPr id="6" name="Slide Number Placeholder 5"/>
          <p:cNvSpPr>
            <a:spLocks noGrp="1"/>
          </p:cNvSpPr>
          <p:nvPr>
            <p:ph type="sldNum" sz="quarter" idx="12"/>
          </p:nvPr>
        </p:nvSpPr>
        <p:spPr/>
        <p:txBody>
          <a:bodyPr/>
          <a:lstStyle/>
          <a:p>
            <a:fld id="{B139A64C-64DB-4554-B5EE-8780F949C080}" type="slidenum">
              <a:rPr lang="en-US" smtClean="0"/>
            </a:fld>
            <a:endParaRPr lang="en-US" dirty="0"/>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9B769C2F-67E0-4D7A-99A3-6450CE56001F}" type="datetimeFigureOut">
              <a:rPr lang="en-US" smtClean="0"/>
            </a:fld>
            <a:endParaRPr lang="en-US" dirty="0"/>
          </a:p>
        </p:txBody>
      </p:sp>
      <p:sp>
        <p:nvSpPr>
          <p:cNvPr id="5" name="Footer Placeholder 4"/>
          <p:cNvSpPr>
            <a:spLocks noGrp="1"/>
          </p:cNvSpPr>
          <p:nvPr>
            <p:ph type="ftr" sz="quarter" idx="11"/>
          </p:nvPr>
        </p:nvSpPr>
        <p:spPr/>
        <p:txBody>
          <a:bodyPr/>
          <a:lstStyle/>
          <a:p>
            <a:r>
              <a:rPr lang="en-US" dirty="0"/>
              <a:t>GROUP 17</a:t>
            </a:r>
            <a:endParaRPr lang="en-US" dirty="0"/>
          </a:p>
        </p:txBody>
      </p:sp>
      <p:sp>
        <p:nvSpPr>
          <p:cNvPr id="6" name="Slide Number Placeholder 5"/>
          <p:cNvSpPr>
            <a:spLocks noGrp="1"/>
          </p:cNvSpPr>
          <p:nvPr>
            <p:ph type="sldNum" sz="quarter" idx="12"/>
          </p:nvPr>
        </p:nvSpPr>
        <p:spPr/>
        <p:txBody>
          <a:bodyPr/>
          <a:lstStyle/>
          <a:p>
            <a:fld id="{B139A64C-64DB-4554-B5EE-8780F949C080}" type="slidenum">
              <a:rPr lang="en-US" smtClean="0"/>
            </a:fld>
            <a:endParaRPr 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9B769C2F-67E0-4D7A-99A3-6450CE56001F}" type="datetimeFigureOut">
              <a:rPr lang="en-US" smtClean="0"/>
            </a:fld>
            <a:endParaRPr lang="en-US" dirty="0"/>
          </a:p>
        </p:txBody>
      </p:sp>
      <p:sp>
        <p:nvSpPr>
          <p:cNvPr id="6" name="Footer Placeholder 5"/>
          <p:cNvSpPr>
            <a:spLocks noGrp="1"/>
          </p:cNvSpPr>
          <p:nvPr>
            <p:ph type="ftr" sz="quarter" idx="11"/>
          </p:nvPr>
        </p:nvSpPr>
        <p:spPr/>
        <p:txBody>
          <a:bodyPr/>
          <a:lstStyle/>
          <a:p>
            <a:r>
              <a:rPr lang="en-US" dirty="0"/>
              <a:t>GROUP 17</a:t>
            </a:r>
            <a:endParaRPr lang="en-US" dirty="0"/>
          </a:p>
        </p:txBody>
      </p:sp>
      <p:sp>
        <p:nvSpPr>
          <p:cNvPr id="7" name="Slide Number Placeholder 6"/>
          <p:cNvSpPr>
            <a:spLocks noGrp="1"/>
          </p:cNvSpPr>
          <p:nvPr>
            <p:ph type="sldNum" sz="quarter" idx="12"/>
          </p:nvPr>
        </p:nvSpPr>
        <p:spPr/>
        <p:txBody>
          <a:bodyPr/>
          <a:lstStyle/>
          <a:p>
            <a:fld id="{B139A64C-64DB-4554-B5EE-8780F949C080}" type="slidenum">
              <a:rPr lang="en-US" smtClean="0"/>
            </a:fld>
            <a:endParaRPr lang="en-US"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9B769C2F-67E0-4D7A-99A3-6450CE56001F}" type="datetimeFigureOut">
              <a:rPr lang="en-US" smtClean="0"/>
            </a:fld>
            <a:endParaRPr lang="en-US" dirty="0"/>
          </a:p>
        </p:txBody>
      </p:sp>
      <p:sp>
        <p:nvSpPr>
          <p:cNvPr id="8" name="Footer Placeholder 7"/>
          <p:cNvSpPr>
            <a:spLocks noGrp="1"/>
          </p:cNvSpPr>
          <p:nvPr>
            <p:ph type="ftr" sz="quarter" idx="11"/>
          </p:nvPr>
        </p:nvSpPr>
        <p:spPr/>
        <p:txBody>
          <a:bodyPr/>
          <a:lstStyle/>
          <a:p>
            <a:r>
              <a:rPr lang="en-US" dirty="0"/>
              <a:t>GROUP 17</a:t>
            </a:r>
            <a:endParaRPr lang="en-US" dirty="0"/>
          </a:p>
        </p:txBody>
      </p:sp>
      <p:sp>
        <p:nvSpPr>
          <p:cNvPr id="9" name="Slide Number Placeholder 8"/>
          <p:cNvSpPr>
            <a:spLocks noGrp="1"/>
          </p:cNvSpPr>
          <p:nvPr>
            <p:ph type="sldNum" sz="quarter" idx="12"/>
          </p:nvPr>
        </p:nvSpPr>
        <p:spPr/>
        <p:txBody>
          <a:bodyPr/>
          <a:lstStyle/>
          <a:p>
            <a:fld id="{B139A64C-64DB-4554-B5EE-8780F949C080}" type="slidenum">
              <a:rPr lang="en-US" smtClean="0"/>
            </a:fld>
            <a:endParaRPr 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9B769C2F-67E0-4D7A-99A3-6450CE56001F}" type="datetimeFigureOut">
              <a:rPr lang="en-US" smtClean="0"/>
            </a:fld>
            <a:endParaRPr lang="en-US" dirty="0"/>
          </a:p>
        </p:txBody>
      </p:sp>
      <p:sp>
        <p:nvSpPr>
          <p:cNvPr id="4" name="Footer Placeholder 3"/>
          <p:cNvSpPr>
            <a:spLocks noGrp="1"/>
          </p:cNvSpPr>
          <p:nvPr>
            <p:ph type="ftr" sz="quarter" idx="11"/>
          </p:nvPr>
        </p:nvSpPr>
        <p:spPr/>
        <p:txBody>
          <a:bodyPr/>
          <a:lstStyle/>
          <a:p>
            <a:r>
              <a:rPr lang="en-US" dirty="0"/>
              <a:t>GROUP 17</a:t>
            </a:r>
            <a:endParaRPr lang="en-US" dirty="0"/>
          </a:p>
        </p:txBody>
      </p:sp>
      <p:sp>
        <p:nvSpPr>
          <p:cNvPr id="5" name="Slide Number Placeholder 4"/>
          <p:cNvSpPr>
            <a:spLocks noGrp="1"/>
          </p:cNvSpPr>
          <p:nvPr>
            <p:ph type="sldNum" sz="quarter" idx="12"/>
          </p:nvPr>
        </p:nvSpPr>
        <p:spPr/>
        <p:txBody>
          <a:bodyPr/>
          <a:lstStyle/>
          <a:p>
            <a:fld id="{B139A64C-64DB-4554-B5EE-8780F949C080}" type="slidenum">
              <a:rPr lang="en-US" smtClean="0"/>
            </a:fld>
            <a:endParaRPr lang="en-US" dirty="0"/>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769C2F-67E0-4D7A-99A3-6450CE56001F}" type="datetimeFigureOut">
              <a:rPr lang="en-US" smtClean="0"/>
            </a:fld>
            <a:endParaRPr lang="en-US" dirty="0"/>
          </a:p>
        </p:txBody>
      </p:sp>
      <p:sp>
        <p:nvSpPr>
          <p:cNvPr id="3" name="Footer Placeholder 2"/>
          <p:cNvSpPr>
            <a:spLocks noGrp="1"/>
          </p:cNvSpPr>
          <p:nvPr>
            <p:ph type="ftr" sz="quarter" idx="11"/>
          </p:nvPr>
        </p:nvSpPr>
        <p:spPr/>
        <p:txBody>
          <a:bodyPr/>
          <a:lstStyle/>
          <a:p>
            <a:r>
              <a:rPr lang="en-US" dirty="0"/>
              <a:t>GROUP 17</a:t>
            </a:r>
            <a:endParaRPr lang="en-US" dirty="0"/>
          </a:p>
        </p:txBody>
      </p:sp>
      <p:sp>
        <p:nvSpPr>
          <p:cNvPr id="4" name="Slide Number Placeholder 3"/>
          <p:cNvSpPr>
            <a:spLocks noGrp="1"/>
          </p:cNvSpPr>
          <p:nvPr>
            <p:ph type="sldNum" sz="quarter" idx="12"/>
          </p:nvPr>
        </p:nvSpPr>
        <p:spPr/>
        <p:txBody>
          <a:bodyPr/>
          <a:lstStyle/>
          <a:p>
            <a:fld id="{B139A64C-64DB-4554-B5EE-8780F949C080}" type="slidenum">
              <a:rPr lang="en-US" smtClean="0"/>
            </a:fld>
            <a:endParaRPr lang="en-US" dirty="0"/>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9B769C2F-67E0-4D7A-99A3-6450CE56001F}" type="datetimeFigureOut">
              <a:rPr lang="en-US" smtClean="0"/>
            </a:fld>
            <a:endParaRPr lang="en-US" dirty="0"/>
          </a:p>
        </p:txBody>
      </p:sp>
      <p:sp>
        <p:nvSpPr>
          <p:cNvPr id="6" name="Footer Placeholder 5"/>
          <p:cNvSpPr>
            <a:spLocks noGrp="1"/>
          </p:cNvSpPr>
          <p:nvPr>
            <p:ph type="ftr" sz="quarter" idx="11"/>
          </p:nvPr>
        </p:nvSpPr>
        <p:spPr/>
        <p:txBody>
          <a:bodyPr/>
          <a:lstStyle/>
          <a:p>
            <a:r>
              <a:rPr lang="en-US" dirty="0"/>
              <a:t>GROUP 17</a:t>
            </a:r>
            <a:endParaRPr lang="en-US" dirty="0"/>
          </a:p>
        </p:txBody>
      </p:sp>
      <p:sp>
        <p:nvSpPr>
          <p:cNvPr id="7" name="Slide Number Placeholder 6"/>
          <p:cNvSpPr>
            <a:spLocks noGrp="1"/>
          </p:cNvSpPr>
          <p:nvPr>
            <p:ph type="sldNum" sz="quarter" idx="12"/>
          </p:nvPr>
        </p:nvSpPr>
        <p:spPr/>
        <p:txBody>
          <a:bodyPr/>
          <a:lstStyle/>
          <a:p>
            <a:fld id="{B139A64C-64DB-4554-B5EE-8780F949C080}" type="slidenum">
              <a:rPr lang="en-US" smtClean="0"/>
            </a:fld>
            <a:endParaRPr 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B769C2F-67E0-4D7A-99A3-6450CE56001F}" type="datetimeFigureOut">
              <a:rPr lang="en-US" smtClean="0"/>
            </a:fld>
            <a:endParaRPr lang="en-US" dirty="0"/>
          </a:p>
        </p:txBody>
      </p:sp>
      <p:sp>
        <p:nvSpPr>
          <p:cNvPr id="5" name="Footer Placeholder 4"/>
          <p:cNvSpPr>
            <a:spLocks noGrp="1"/>
          </p:cNvSpPr>
          <p:nvPr>
            <p:ph type="ftr" sz="quarter" idx="11"/>
          </p:nvPr>
        </p:nvSpPr>
        <p:spPr/>
        <p:txBody>
          <a:bodyPr/>
          <a:lstStyle/>
          <a:p>
            <a:r>
              <a:rPr lang="en-US" dirty="0"/>
              <a:t>GROUP 17</a:t>
            </a:r>
            <a:endParaRPr lang="en-US" dirty="0"/>
          </a:p>
        </p:txBody>
      </p:sp>
      <p:sp>
        <p:nvSpPr>
          <p:cNvPr id="6" name="Slide Number Placeholder 5"/>
          <p:cNvSpPr>
            <a:spLocks noGrp="1"/>
          </p:cNvSpPr>
          <p:nvPr>
            <p:ph type="sldNum" sz="quarter" idx="12"/>
          </p:nvPr>
        </p:nvSpPr>
        <p:spPr/>
        <p:txBody>
          <a:bodyPr/>
          <a:lstStyle/>
          <a:p>
            <a:fld id="{B139A64C-64DB-4554-B5EE-8780F949C080}" type="slidenum">
              <a:rPr lang="en-US" smtClean="0"/>
            </a:fld>
            <a:endParaRPr lang="en-US" dirty="0"/>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9B769C2F-67E0-4D7A-99A3-6450CE56001F}" type="datetimeFigureOut">
              <a:rPr lang="en-US" smtClean="0"/>
            </a:fld>
            <a:endParaRPr lang="en-US" dirty="0"/>
          </a:p>
        </p:txBody>
      </p:sp>
      <p:sp>
        <p:nvSpPr>
          <p:cNvPr id="6" name="Footer Placeholder 5"/>
          <p:cNvSpPr>
            <a:spLocks noGrp="1"/>
          </p:cNvSpPr>
          <p:nvPr>
            <p:ph type="ftr" sz="quarter" idx="11"/>
          </p:nvPr>
        </p:nvSpPr>
        <p:spPr/>
        <p:txBody>
          <a:bodyPr/>
          <a:lstStyle/>
          <a:p>
            <a:r>
              <a:rPr lang="en-US" dirty="0"/>
              <a:t>GROUP 17</a:t>
            </a:r>
            <a:endParaRPr lang="en-US" dirty="0"/>
          </a:p>
        </p:txBody>
      </p:sp>
      <p:sp>
        <p:nvSpPr>
          <p:cNvPr id="7" name="Slide Number Placeholder 6"/>
          <p:cNvSpPr>
            <a:spLocks noGrp="1"/>
          </p:cNvSpPr>
          <p:nvPr>
            <p:ph type="sldNum" sz="quarter" idx="12"/>
          </p:nvPr>
        </p:nvSpPr>
        <p:spPr/>
        <p:txBody>
          <a:bodyPr/>
          <a:lstStyle/>
          <a:p>
            <a:fld id="{B139A64C-64DB-4554-B5EE-8780F949C080}" type="slidenum">
              <a:rPr lang="en-US" smtClean="0"/>
            </a:fld>
            <a:endParaRPr lang="en-US" dirty="0"/>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B769C2F-67E0-4D7A-99A3-6450CE56001F}" type="datetimeFigureOut">
              <a:rPr lang="en-US" smtClean="0"/>
            </a:fld>
            <a:endParaRPr lang="en-US" dirty="0"/>
          </a:p>
        </p:txBody>
      </p:sp>
      <p:sp>
        <p:nvSpPr>
          <p:cNvPr id="5" name="Footer Placeholder 4"/>
          <p:cNvSpPr>
            <a:spLocks noGrp="1"/>
          </p:cNvSpPr>
          <p:nvPr>
            <p:ph type="ftr" sz="quarter" idx="11"/>
          </p:nvPr>
        </p:nvSpPr>
        <p:spPr/>
        <p:txBody>
          <a:bodyPr/>
          <a:lstStyle/>
          <a:p>
            <a:r>
              <a:rPr lang="en-US" dirty="0"/>
              <a:t>GROUP 17</a:t>
            </a:r>
            <a:endParaRPr lang="en-US" dirty="0"/>
          </a:p>
        </p:txBody>
      </p:sp>
      <p:sp>
        <p:nvSpPr>
          <p:cNvPr id="6" name="Slide Number Placeholder 5"/>
          <p:cNvSpPr>
            <a:spLocks noGrp="1"/>
          </p:cNvSpPr>
          <p:nvPr>
            <p:ph type="sldNum" sz="quarter" idx="12"/>
          </p:nvPr>
        </p:nvSpPr>
        <p:spPr/>
        <p:txBody>
          <a:bodyPr/>
          <a:lstStyle/>
          <a:p>
            <a:fld id="{B139A64C-64DB-4554-B5EE-8780F949C080}" type="slidenum">
              <a:rPr lang="en-US" smtClean="0"/>
            </a:fld>
            <a:endParaRPr lang="en-US" dirty="0"/>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B769C2F-67E0-4D7A-99A3-6450CE56001F}" type="datetimeFigureOut">
              <a:rPr lang="en-US" smtClean="0"/>
            </a:fld>
            <a:endParaRPr lang="en-US" dirty="0"/>
          </a:p>
        </p:txBody>
      </p:sp>
      <p:sp>
        <p:nvSpPr>
          <p:cNvPr id="5" name="Footer Placeholder 4"/>
          <p:cNvSpPr>
            <a:spLocks noGrp="1"/>
          </p:cNvSpPr>
          <p:nvPr>
            <p:ph type="ftr" sz="quarter" idx="11"/>
          </p:nvPr>
        </p:nvSpPr>
        <p:spPr/>
        <p:txBody>
          <a:bodyPr/>
          <a:lstStyle/>
          <a:p>
            <a:r>
              <a:rPr lang="en-US" dirty="0"/>
              <a:t>GROUP 17</a:t>
            </a:r>
            <a:endParaRPr lang="en-US" dirty="0"/>
          </a:p>
        </p:txBody>
      </p:sp>
      <p:sp>
        <p:nvSpPr>
          <p:cNvPr id="6" name="Slide Number Placeholder 5"/>
          <p:cNvSpPr>
            <a:spLocks noGrp="1"/>
          </p:cNvSpPr>
          <p:nvPr>
            <p:ph type="sldNum" sz="quarter" idx="12"/>
          </p:nvPr>
        </p:nvSpPr>
        <p:spPr/>
        <p:txBody>
          <a:bodyPr/>
          <a:lstStyle/>
          <a:p>
            <a:fld id="{B139A64C-64DB-4554-B5EE-8780F949C080}" type="slidenum">
              <a:rPr lang="en-US" smtClean="0"/>
            </a:fld>
            <a:endParaRPr 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9B769C2F-67E0-4D7A-99A3-6450CE56001F}" type="datetimeFigureOut">
              <a:rPr lang="en-US" smtClean="0"/>
            </a:fld>
            <a:endParaRPr lang="en-US" dirty="0"/>
          </a:p>
        </p:txBody>
      </p:sp>
      <p:sp>
        <p:nvSpPr>
          <p:cNvPr id="5" name="Footer Placeholder 4"/>
          <p:cNvSpPr>
            <a:spLocks noGrp="1"/>
          </p:cNvSpPr>
          <p:nvPr>
            <p:ph type="ftr" sz="quarter" idx="11"/>
          </p:nvPr>
        </p:nvSpPr>
        <p:spPr/>
        <p:txBody>
          <a:bodyPr/>
          <a:lstStyle/>
          <a:p>
            <a:r>
              <a:rPr lang="en-US" dirty="0"/>
              <a:t>GROUP 17</a:t>
            </a:r>
            <a:endParaRPr lang="en-US" dirty="0"/>
          </a:p>
        </p:txBody>
      </p:sp>
      <p:sp>
        <p:nvSpPr>
          <p:cNvPr id="6" name="Slide Number Placeholder 5"/>
          <p:cNvSpPr>
            <a:spLocks noGrp="1"/>
          </p:cNvSpPr>
          <p:nvPr>
            <p:ph type="sldNum" sz="quarter" idx="12"/>
          </p:nvPr>
        </p:nvSpPr>
        <p:spPr/>
        <p:txBody>
          <a:bodyPr/>
          <a:lstStyle/>
          <a:p>
            <a:fld id="{B139A64C-64DB-4554-B5EE-8780F949C080}" type="slidenum">
              <a:rPr lang="en-US" smtClean="0"/>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9B769C2F-67E0-4D7A-99A3-6450CE56001F}" type="datetimeFigureOut">
              <a:rPr lang="en-US" smtClean="0"/>
            </a:fld>
            <a:endParaRPr lang="en-US" dirty="0"/>
          </a:p>
        </p:txBody>
      </p:sp>
      <p:sp>
        <p:nvSpPr>
          <p:cNvPr id="6" name="Footer Placeholder 5"/>
          <p:cNvSpPr>
            <a:spLocks noGrp="1"/>
          </p:cNvSpPr>
          <p:nvPr>
            <p:ph type="ftr" sz="quarter" idx="11"/>
          </p:nvPr>
        </p:nvSpPr>
        <p:spPr/>
        <p:txBody>
          <a:bodyPr/>
          <a:lstStyle/>
          <a:p>
            <a:r>
              <a:rPr lang="en-US" dirty="0"/>
              <a:t>GROUP 17</a:t>
            </a:r>
            <a:endParaRPr lang="en-US" dirty="0"/>
          </a:p>
        </p:txBody>
      </p:sp>
      <p:sp>
        <p:nvSpPr>
          <p:cNvPr id="7" name="Slide Number Placeholder 6"/>
          <p:cNvSpPr>
            <a:spLocks noGrp="1"/>
          </p:cNvSpPr>
          <p:nvPr>
            <p:ph type="sldNum" sz="quarter" idx="12"/>
          </p:nvPr>
        </p:nvSpPr>
        <p:spPr/>
        <p:txBody>
          <a:bodyPr/>
          <a:lstStyle/>
          <a:p>
            <a:fld id="{B139A64C-64DB-4554-B5EE-8780F949C080}" type="slidenum">
              <a:rPr lang="en-US" smtClean="0"/>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9B769C2F-67E0-4D7A-99A3-6450CE56001F}" type="datetimeFigureOut">
              <a:rPr lang="en-US" smtClean="0"/>
            </a:fld>
            <a:endParaRPr lang="en-US" dirty="0"/>
          </a:p>
        </p:txBody>
      </p:sp>
      <p:sp>
        <p:nvSpPr>
          <p:cNvPr id="8" name="Footer Placeholder 7"/>
          <p:cNvSpPr>
            <a:spLocks noGrp="1"/>
          </p:cNvSpPr>
          <p:nvPr>
            <p:ph type="ftr" sz="quarter" idx="11"/>
          </p:nvPr>
        </p:nvSpPr>
        <p:spPr/>
        <p:txBody>
          <a:bodyPr/>
          <a:lstStyle/>
          <a:p>
            <a:r>
              <a:rPr lang="en-US" dirty="0"/>
              <a:t>GROUP 17</a:t>
            </a:r>
            <a:endParaRPr lang="en-US" dirty="0"/>
          </a:p>
        </p:txBody>
      </p:sp>
      <p:sp>
        <p:nvSpPr>
          <p:cNvPr id="9" name="Slide Number Placeholder 8"/>
          <p:cNvSpPr>
            <a:spLocks noGrp="1"/>
          </p:cNvSpPr>
          <p:nvPr>
            <p:ph type="sldNum" sz="quarter" idx="12"/>
          </p:nvPr>
        </p:nvSpPr>
        <p:spPr/>
        <p:txBody>
          <a:bodyPr/>
          <a:lstStyle/>
          <a:p>
            <a:fld id="{B139A64C-64DB-4554-B5EE-8780F949C080}" type="slidenum">
              <a:rPr lang="en-US" smtClean="0"/>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9B769C2F-67E0-4D7A-99A3-6450CE56001F}" type="datetimeFigureOut">
              <a:rPr lang="en-US" smtClean="0"/>
            </a:fld>
            <a:endParaRPr lang="en-US" dirty="0"/>
          </a:p>
        </p:txBody>
      </p:sp>
      <p:sp>
        <p:nvSpPr>
          <p:cNvPr id="4" name="Footer Placeholder 3"/>
          <p:cNvSpPr>
            <a:spLocks noGrp="1"/>
          </p:cNvSpPr>
          <p:nvPr>
            <p:ph type="ftr" sz="quarter" idx="11"/>
          </p:nvPr>
        </p:nvSpPr>
        <p:spPr/>
        <p:txBody>
          <a:bodyPr/>
          <a:lstStyle/>
          <a:p>
            <a:r>
              <a:rPr lang="en-US" dirty="0"/>
              <a:t>GROUP 17</a:t>
            </a:r>
            <a:endParaRPr lang="en-US" dirty="0"/>
          </a:p>
        </p:txBody>
      </p:sp>
      <p:sp>
        <p:nvSpPr>
          <p:cNvPr id="5" name="Slide Number Placeholder 4"/>
          <p:cNvSpPr>
            <a:spLocks noGrp="1"/>
          </p:cNvSpPr>
          <p:nvPr>
            <p:ph type="sldNum" sz="quarter" idx="12"/>
          </p:nvPr>
        </p:nvSpPr>
        <p:spPr/>
        <p:txBody>
          <a:bodyPr/>
          <a:lstStyle/>
          <a:p>
            <a:fld id="{B139A64C-64DB-4554-B5EE-8780F949C080}" type="slidenum">
              <a:rPr lang="en-US" smtClean="0"/>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769C2F-67E0-4D7A-99A3-6450CE56001F}" type="datetimeFigureOut">
              <a:rPr lang="en-US" smtClean="0"/>
            </a:fld>
            <a:endParaRPr lang="en-US" dirty="0"/>
          </a:p>
        </p:txBody>
      </p:sp>
      <p:sp>
        <p:nvSpPr>
          <p:cNvPr id="3" name="Footer Placeholder 2"/>
          <p:cNvSpPr>
            <a:spLocks noGrp="1"/>
          </p:cNvSpPr>
          <p:nvPr>
            <p:ph type="ftr" sz="quarter" idx="11"/>
          </p:nvPr>
        </p:nvSpPr>
        <p:spPr/>
        <p:txBody>
          <a:bodyPr/>
          <a:lstStyle/>
          <a:p>
            <a:r>
              <a:rPr lang="en-US" dirty="0"/>
              <a:t>GROUP 17</a:t>
            </a:r>
            <a:endParaRPr lang="en-US" dirty="0"/>
          </a:p>
        </p:txBody>
      </p:sp>
      <p:sp>
        <p:nvSpPr>
          <p:cNvPr id="4" name="Slide Number Placeholder 3"/>
          <p:cNvSpPr>
            <a:spLocks noGrp="1"/>
          </p:cNvSpPr>
          <p:nvPr>
            <p:ph type="sldNum" sz="quarter" idx="12"/>
          </p:nvPr>
        </p:nvSpPr>
        <p:spPr/>
        <p:txBody>
          <a:bodyPr/>
          <a:lstStyle/>
          <a:p>
            <a:fld id="{B139A64C-64DB-4554-B5EE-8780F949C080}" type="slidenum">
              <a:rPr lang="en-US" smtClean="0"/>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9B769C2F-67E0-4D7A-99A3-6450CE56001F}" type="datetimeFigureOut">
              <a:rPr lang="en-US" smtClean="0"/>
            </a:fld>
            <a:endParaRPr lang="en-US" dirty="0"/>
          </a:p>
        </p:txBody>
      </p:sp>
      <p:sp>
        <p:nvSpPr>
          <p:cNvPr id="6" name="Footer Placeholder 5"/>
          <p:cNvSpPr>
            <a:spLocks noGrp="1"/>
          </p:cNvSpPr>
          <p:nvPr>
            <p:ph type="ftr" sz="quarter" idx="11"/>
          </p:nvPr>
        </p:nvSpPr>
        <p:spPr/>
        <p:txBody>
          <a:bodyPr/>
          <a:lstStyle/>
          <a:p>
            <a:r>
              <a:rPr lang="en-US" dirty="0"/>
              <a:t>GROUP 17</a:t>
            </a:r>
            <a:endParaRPr lang="en-US" dirty="0"/>
          </a:p>
        </p:txBody>
      </p:sp>
      <p:sp>
        <p:nvSpPr>
          <p:cNvPr id="7" name="Slide Number Placeholder 6"/>
          <p:cNvSpPr>
            <a:spLocks noGrp="1"/>
          </p:cNvSpPr>
          <p:nvPr>
            <p:ph type="sldNum" sz="quarter" idx="12"/>
          </p:nvPr>
        </p:nvSpPr>
        <p:spPr/>
        <p:txBody>
          <a:bodyPr/>
          <a:lstStyle/>
          <a:p>
            <a:fld id="{B139A64C-64DB-4554-B5EE-8780F949C080}" type="slidenum">
              <a:rPr lang="en-US" smtClean="0"/>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9B769C2F-67E0-4D7A-99A3-6450CE56001F}" type="datetimeFigureOut">
              <a:rPr lang="en-US" smtClean="0"/>
            </a:fld>
            <a:endParaRPr lang="en-US" dirty="0"/>
          </a:p>
        </p:txBody>
      </p:sp>
      <p:sp>
        <p:nvSpPr>
          <p:cNvPr id="6" name="Footer Placeholder 5"/>
          <p:cNvSpPr>
            <a:spLocks noGrp="1"/>
          </p:cNvSpPr>
          <p:nvPr>
            <p:ph type="ftr" sz="quarter" idx="11"/>
          </p:nvPr>
        </p:nvSpPr>
        <p:spPr/>
        <p:txBody>
          <a:bodyPr/>
          <a:lstStyle/>
          <a:p>
            <a:r>
              <a:rPr lang="en-US" dirty="0"/>
              <a:t>GROUP 17</a:t>
            </a:r>
            <a:endParaRPr lang="en-US" dirty="0"/>
          </a:p>
        </p:txBody>
      </p:sp>
      <p:sp>
        <p:nvSpPr>
          <p:cNvPr id="7" name="Slide Number Placeholder 6"/>
          <p:cNvSpPr>
            <a:spLocks noGrp="1"/>
          </p:cNvSpPr>
          <p:nvPr>
            <p:ph type="sldNum" sz="quarter" idx="12"/>
          </p:nvPr>
        </p:nvSpPr>
        <p:spPr/>
        <p:txBody>
          <a:bodyPr/>
          <a:lstStyle/>
          <a:p>
            <a:fld id="{B139A64C-64DB-4554-B5EE-8780F949C080}" type="slidenum">
              <a:rPr lang="en-US" smtClean="0"/>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769C2F-67E0-4D7A-99A3-6450CE56001F}" type="datetimeFigureOut">
              <a:rPr lang="en-US" smtClean="0"/>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GROUP 17</a:t>
            </a:r>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39A64C-64DB-4554-B5EE-8780F949C080}" type="slidenum">
              <a:rPr lang="en-US" smtClean="0"/>
            </a:fld>
            <a:endParaRPr lang="en-US" dirty="0"/>
          </a:p>
        </p:txBody>
      </p:sp>
      <p:pic>
        <p:nvPicPr>
          <p:cNvPr id="7" name="Picture 6" descr="PHOTO-2019-01-31-18-07-55"/>
          <p:cNvPicPr>
            <a:picLocks noChangeAspect="1"/>
          </p:cNvPicPr>
          <p:nvPr userDrawn="1"/>
        </p:nvPicPr>
        <p:blipFill>
          <a:blip r:embed="rId12"/>
          <a:stretch>
            <a:fillRect/>
          </a:stretch>
        </p:blipFill>
        <p:spPr>
          <a:xfrm>
            <a:off x="11570335" y="98425"/>
            <a:ext cx="513080" cy="55435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769C2F-67E0-4D7A-99A3-6450CE56001F}" type="datetimeFigureOut">
              <a:rPr lang="en-US" smtClean="0"/>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GROUP 17</a:t>
            </a:r>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39A64C-64DB-4554-B5EE-8780F949C080}" type="slidenum">
              <a:rPr lang="en-US" smtClean="0"/>
            </a:fld>
            <a:endParaRPr lang="en-US" dirty="0"/>
          </a:p>
        </p:txBody>
      </p:sp>
      <p:pic>
        <p:nvPicPr>
          <p:cNvPr id="9" name="Picture 8" descr="PHOTO-2019-01-31-18-07-55"/>
          <p:cNvPicPr>
            <a:picLocks noChangeAspect="1"/>
          </p:cNvPicPr>
          <p:nvPr userDrawn="1"/>
        </p:nvPicPr>
        <p:blipFill>
          <a:blip r:embed="rId12"/>
          <a:stretch>
            <a:fillRect/>
          </a:stretch>
        </p:blipFill>
        <p:spPr>
          <a:xfrm>
            <a:off x="11570335" y="98425"/>
            <a:ext cx="513080" cy="554355"/>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microsoft.com/office/2007/relationships/diagramDrawing" Target="../diagrams/drawing8.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3" Type="http://schemas.openxmlformats.org/officeDocument/2006/relationships/diagramData" Target="../diagrams/data8.xml"/><Relationship Id="rId2" Type="http://schemas.openxmlformats.org/officeDocument/2006/relationships/image" Target="../media/image18.png"/><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9" Type="http://schemas.openxmlformats.org/officeDocument/2006/relationships/diagramColors" Target="../diagrams/colors10.xml"/><Relationship Id="rId8" Type="http://schemas.openxmlformats.org/officeDocument/2006/relationships/diagramQuickStyle" Target="../diagrams/quickStyle10.xml"/><Relationship Id="rId7" Type="http://schemas.openxmlformats.org/officeDocument/2006/relationships/diagramLayout" Target="../diagrams/layout10.xml"/><Relationship Id="rId6" Type="http://schemas.openxmlformats.org/officeDocument/2006/relationships/diagramData" Target="../diagrams/data10.xml"/><Relationship Id="rId5" Type="http://schemas.microsoft.com/office/2007/relationships/diagramDrawing" Target="../diagrams/drawing9.xml"/><Relationship Id="rId42" Type="http://schemas.openxmlformats.org/officeDocument/2006/relationships/notesSlide" Target="../notesSlides/notesSlide7.xml"/><Relationship Id="rId41" Type="http://schemas.openxmlformats.org/officeDocument/2006/relationships/slideLayout" Target="../slideLayouts/slideLayout4.xml"/><Relationship Id="rId40" Type="http://schemas.microsoft.com/office/2007/relationships/diagramDrawing" Target="../diagrams/drawing16.xml"/><Relationship Id="rId4" Type="http://schemas.openxmlformats.org/officeDocument/2006/relationships/diagramColors" Target="../diagrams/colors9.xml"/><Relationship Id="rId39" Type="http://schemas.openxmlformats.org/officeDocument/2006/relationships/diagramColors" Target="../diagrams/colors16.xml"/><Relationship Id="rId38" Type="http://schemas.openxmlformats.org/officeDocument/2006/relationships/diagramQuickStyle" Target="../diagrams/quickStyle16.xml"/><Relationship Id="rId37" Type="http://schemas.openxmlformats.org/officeDocument/2006/relationships/diagramLayout" Target="../diagrams/layout16.xml"/><Relationship Id="rId36" Type="http://schemas.openxmlformats.org/officeDocument/2006/relationships/diagramData" Target="../diagrams/data16.xml"/><Relationship Id="rId35" Type="http://schemas.microsoft.com/office/2007/relationships/diagramDrawing" Target="../diagrams/drawing15.xml"/><Relationship Id="rId34" Type="http://schemas.openxmlformats.org/officeDocument/2006/relationships/diagramColors" Target="../diagrams/colors15.xml"/><Relationship Id="rId33" Type="http://schemas.openxmlformats.org/officeDocument/2006/relationships/diagramQuickStyle" Target="../diagrams/quickStyle15.xml"/><Relationship Id="rId32" Type="http://schemas.openxmlformats.org/officeDocument/2006/relationships/diagramLayout" Target="../diagrams/layout15.xml"/><Relationship Id="rId31" Type="http://schemas.openxmlformats.org/officeDocument/2006/relationships/diagramData" Target="../diagrams/data15.xml"/><Relationship Id="rId30" Type="http://schemas.microsoft.com/office/2007/relationships/diagramDrawing" Target="../diagrams/drawing14.xml"/><Relationship Id="rId3" Type="http://schemas.openxmlformats.org/officeDocument/2006/relationships/diagramQuickStyle" Target="../diagrams/quickStyle9.xml"/><Relationship Id="rId29" Type="http://schemas.openxmlformats.org/officeDocument/2006/relationships/diagramColors" Target="../diagrams/colors14.xml"/><Relationship Id="rId28" Type="http://schemas.openxmlformats.org/officeDocument/2006/relationships/diagramQuickStyle" Target="../diagrams/quickStyle14.xml"/><Relationship Id="rId27" Type="http://schemas.openxmlformats.org/officeDocument/2006/relationships/diagramLayout" Target="../diagrams/layout14.xml"/><Relationship Id="rId26" Type="http://schemas.openxmlformats.org/officeDocument/2006/relationships/diagramData" Target="../diagrams/data14.xml"/><Relationship Id="rId25" Type="http://schemas.microsoft.com/office/2007/relationships/diagramDrawing" Target="../diagrams/drawing13.xml"/><Relationship Id="rId24" Type="http://schemas.openxmlformats.org/officeDocument/2006/relationships/diagramColors" Target="../diagrams/colors13.xml"/><Relationship Id="rId23" Type="http://schemas.openxmlformats.org/officeDocument/2006/relationships/diagramQuickStyle" Target="../diagrams/quickStyle13.xml"/><Relationship Id="rId22" Type="http://schemas.openxmlformats.org/officeDocument/2006/relationships/diagramLayout" Target="../diagrams/layout13.xml"/><Relationship Id="rId21" Type="http://schemas.openxmlformats.org/officeDocument/2006/relationships/diagramData" Target="../diagrams/data13.xml"/><Relationship Id="rId20" Type="http://schemas.microsoft.com/office/2007/relationships/diagramDrawing" Target="../diagrams/drawing12.xml"/><Relationship Id="rId2" Type="http://schemas.openxmlformats.org/officeDocument/2006/relationships/diagramLayout" Target="../diagrams/layout9.xml"/><Relationship Id="rId19" Type="http://schemas.openxmlformats.org/officeDocument/2006/relationships/diagramColors" Target="../diagrams/colors12.xml"/><Relationship Id="rId18" Type="http://schemas.openxmlformats.org/officeDocument/2006/relationships/diagramQuickStyle" Target="../diagrams/quickStyle12.xml"/><Relationship Id="rId17" Type="http://schemas.openxmlformats.org/officeDocument/2006/relationships/diagramLayout" Target="../diagrams/layout12.xml"/><Relationship Id="rId16" Type="http://schemas.openxmlformats.org/officeDocument/2006/relationships/diagramData" Target="../diagrams/data12.xml"/><Relationship Id="rId15" Type="http://schemas.microsoft.com/office/2007/relationships/diagramDrawing" Target="../diagrams/drawing11.xml"/><Relationship Id="rId14" Type="http://schemas.openxmlformats.org/officeDocument/2006/relationships/diagramColors" Target="../diagrams/colors11.xml"/><Relationship Id="rId13" Type="http://schemas.openxmlformats.org/officeDocument/2006/relationships/diagramQuickStyle" Target="../diagrams/quickStyle11.xml"/><Relationship Id="rId12" Type="http://schemas.openxmlformats.org/officeDocument/2006/relationships/diagramLayout" Target="../diagrams/layout11.xml"/><Relationship Id="rId11" Type="http://schemas.openxmlformats.org/officeDocument/2006/relationships/diagramData" Target="../diagrams/data11.xml"/><Relationship Id="rId10" Type="http://schemas.microsoft.com/office/2007/relationships/diagramDrawing" Target="../diagrams/drawing10.xml"/><Relationship Id="rId1" Type="http://schemas.openxmlformats.org/officeDocument/2006/relationships/diagramData" Target="../diagrams/data9.xml"/></Relationships>
</file>

<file path=ppt/slides/_rels/slide12.xml.rels><?xml version="1.0" encoding="UTF-8" standalone="yes"?>
<Relationships xmlns="http://schemas.openxmlformats.org/package/2006/relationships"><Relationship Id="rId9" Type="http://schemas.openxmlformats.org/officeDocument/2006/relationships/diagramColors" Target="../diagrams/colors18.xml"/><Relationship Id="rId8" Type="http://schemas.openxmlformats.org/officeDocument/2006/relationships/diagramQuickStyle" Target="../diagrams/quickStyle18.xml"/><Relationship Id="rId7" Type="http://schemas.openxmlformats.org/officeDocument/2006/relationships/diagramLayout" Target="../diagrams/layout18.xml"/><Relationship Id="rId6" Type="http://schemas.openxmlformats.org/officeDocument/2006/relationships/diagramData" Target="../diagrams/data18.xml"/><Relationship Id="rId5" Type="http://schemas.microsoft.com/office/2007/relationships/diagramDrawing" Target="../diagrams/drawing17.xml"/><Relationship Id="rId4" Type="http://schemas.openxmlformats.org/officeDocument/2006/relationships/diagramColors" Target="../diagrams/colors17.xml"/><Relationship Id="rId3" Type="http://schemas.openxmlformats.org/officeDocument/2006/relationships/diagramQuickStyle" Target="../diagrams/quickStyle17.xml"/><Relationship Id="rId24" Type="http://schemas.openxmlformats.org/officeDocument/2006/relationships/notesSlide" Target="../notesSlides/notesSlide8.xml"/><Relationship Id="rId23" Type="http://schemas.openxmlformats.org/officeDocument/2006/relationships/slideLayout" Target="../slideLayouts/slideLayout4.xml"/><Relationship Id="rId22" Type="http://schemas.openxmlformats.org/officeDocument/2006/relationships/image" Target="../media/image20.png"/><Relationship Id="rId21" Type="http://schemas.microsoft.com/office/2007/relationships/diagramDrawing" Target="../diagrams/drawing20.xml"/><Relationship Id="rId20" Type="http://schemas.openxmlformats.org/officeDocument/2006/relationships/diagramColors" Target="../diagrams/colors20.xml"/><Relationship Id="rId2" Type="http://schemas.openxmlformats.org/officeDocument/2006/relationships/diagramLayout" Target="../diagrams/layout17.xml"/><Relationship Id="rId19" Type="http://schemas.openxmlformats.org/officeDocument/2006/relationships/diagramQuickStyle" Target="../diagrams/quickStyle20.xml"/><Relationship Id="rId18" Type="http://schemas.openxmlformats.org/officeDocument/2006/relationships/diagramLayout" Target="../diagrams/layout20.xml"/><Relationship Id="rId17" Type="http://schemas.openxmlformats.org/officeDocument/2006/relationships/diagramData" Target="../diagrams/data20.xml"/><Relationship Id="rId16" Type="http://schemas.microsoft.com/office/2007/relationships/diagramDrawing" Target="../diagrams/drawing19.xml"/><Relationship Id="rId15" Type="http://schemas.openxmlformats.org/officeDocument/2006/relationships/diagramColors" Target="../diagrams/colors19.xml"/><Relationship Id="rId14" Type="http://schemas.openxmlformats.org/officeDocument/2006/relationships/diagramQuickStyle" Target="../diagrams/quickStyle19.xml"/><Relationship Id="rId13" Type="http://schemas.openxmlformats.org/officeDocument/2006/relationships/diagramLayout" Target="../diagrams/layout19.xml"/><Relationship Id="rId12" Type="http://schemas.openxmlformats.org/officeDocument/2006/relationships/diagramData" Target="../diagrams/data19.xml"/><Relationship Id="rId11" Type="http://schemas.openxmlformats.org/officeDocument/2006/relationships/image" Target="../media/image19.png"/><Relationship Id="rId10" Type="http://schemas.microsoft.com/office/2007/relationships/diagramDrawing" Target="../diagrams/drawing18.xml"/><Relationship Id="rId1" Type="http://schemas.openxmlformats.org/officeDocument/2006/relationships/diagramData" Target="../diagrams/data17.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image" Target="../media/image22.png"/><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9" Type="http://schemas.openxmlformats.org/officeDocument/2006/relationships/diagramQuickStyle" Target="../diagrams/quickStyle22.xml"/><Relationship Id="rId8" Type="http://schemas.openxmlformats.org/officeDocument/2006/relationships/diagramLayout" Target="../diagrams/layout22.xml"/><Relationship Id="rId7" Type="http://schemas.openxmlformats.org/officeDocument/2006/relationships/diagramData" Target="../diagrams/data2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 Id="rId3" Type="http://schemas.openxmlformats.org/officeDocument/2006/relationships/diagramLayout" Target="../diagrams/layout21.xml"/><Relationship Id="rId2" Type="http://schemas.openxmlformats.org/officeDocument/2006/relationships/diagramData" Target="../diagrams/data21.xml"/><Relationship Id="rId18" Type="http://schemas.openxmlformats.org/officeDocument/2006/relationships/notesSlide" Target="../notesSlides/notesSlide10.xml"/><Relationship Id="rId17" Type="http://schemas.openxmlformats.org/officeDocument/2006/relationships/slideLayout" Target="../slideLayouts/slideLayout2.xml"/><Relationship Id="rId16" Type="http://schemas.microsoft.com/office/2007/relationships/diagramDrawing" Target="../diagrams/drawing23.xml"/><Relationship Id="rId15" Type="http://schemas.openxmlformats.org/officeDocument/2006/relationships/diagramColors" Target="../diagrams/colors23.xml"/><Relationship Id="rId14" Type="http://schemas.openxmlformats.org/officeDocument/2006/relationships/diagramQuickStyle" Target="../diagrams/quickStyle23.xml"/><Relationship Id="rId13" Type="http://schemas.openxmlformats.org/officeDocument/2006/relationships/diagramLayout" Target="../diagrams/layout23.xml"/><Relationship Id="rId12" Type="http://schemas.openxmlformats.org/officeDocument/2006/relationships/diagramData" Target="../diagrams/data23.xml"/><Relationship Id="rId11" Type="http://schemas.microsoft.com/office/2007/relationships/diagramDrawing" Target="../diagrams/drawing22.xml"/><Relationship Id="rId10" Type="http://schemas.openxmlformats.org/officeDocument/2006/relationships/diagramColors" Target="../diagrams/colors22.xml"/><Relationship Id="rId1" Type="http://schemas.openxmlformats.org/officeDocument/2006/relationships/image" Target="../media/image23.png"/></Relationships>
</file>

<file path=ppt/slides/_rels/slide15.xml.rels><?xml version="1.0" encoding="UTF-8" standalone="yes"?>
<Relationships xmlns="http://schemas.openxmlformats.org/package/2006/relationships"><Relationship Id="rId9" Type="http://schemas.openxmlformats.org/officeDocument/2006/relationships/diagramQuickStyle" Target="../diagrams/quickStyle25.xml"/><Relationship Id="rId8" Type="http://schemas.openxmlformats.org/officeDocument/2006/relationships/diagramLayout" Target="../diagrams/layout25.xml"/><Relationship Id="rId7" Type="http://schemas.openxmlformats.org/officeDocument/2006/relationships/diagramData" Target="../diagrams/data25.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 Id="rId3" Type="http://schemas.openxmlformats.org/officeDocument/2006/relationships/diagramLayout" Target="../diagrams/layout24.xml"/><Relationship Id="rId2" Type="http://schemas.openxmlformats.org/officeDocument/2006/relationships/diagramData" Target="../diagrams/data24.xml"/><Relationship Id="rId13" Type="http://schemas.openxmlformats.org/officeDocument/2006/relationships/notesSlide" Target="../notesSlides/notesSlide11.xml"/><Relationship Id="rId12" Type="http://schemas.openxmlformats.org/officeDocument/2006/relationships/slideLayout" Target="../slideLayouts/slideLayout2.xml"/><Relationship Id="rId11" Type="http://schemas.microsoft.com/office/2007/relationships/diagramDrawing" Target="../diagrams/drawing25.xml"/><Relationship Id="rId10" Type="http://schemas.openxmlformats.org/officeDocument/2006/relationships/diagramColors" Target="../diagrams/colors25.xml"/><Relationship Id="rId1"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9" Type="http://schemas.openxmlformats.org/officeDocument/2006/relationships/diagramColors" Target="../diagrams/colors27.xml"/><Relationship Id="rId8" Type="http://schemas.openxmlformats.org/officeDocument/2006/relationships/diagramQuickStyle" Target="../diagrams/quickStyle27.xml"/><Relationship Id="rId7" Type="http://schemas.openxmlformats.org/officeDocument/2006/relationships/diagramLayout" Target="../diagrams/layout27.xml"/><Relationship Id="rId6" Type="http://schemas.openxmlformats.org/officeDocument/2006/relationships/diagramData" Target="../diagrams/data27.xml"/><Relationship Id="rId5" Type="http://schemas.microsoft.com/office/2007/relationships/diagramDrawing" Target="../diagrams/drawing26.xml"/><Relationship Id="rId4" Type="http://schemas.openxmlformats.org/officeDocument/2006/relationships/diagramColors" Target="../diagrams/colors26.xml"/><Relationship Id="rId3" Type="http://schemas.openxmlformats.org/officeDocument/2006/relationships/diagramQuickStyle" Target="../diagrams/quickStyle26.xml"/><Relationship Id="rId2" Type="http://schemas.openxmlformats.org/officeDocument/2006/relationships/diagramLayout" Target="../diagrams/layout26.xml"/><Relationship Id="rId12" Type="http://schemas.openxmlformats.org/officeDocument/2006/relationships/notesSlide" Target="../notesSlides/notesSlide13.xml"/><Relationship Id="rId11" Type="http://schemas.openxmlformats.org/officeDocument/2006/relationships/slideLayout" Target="../slideLayouts/slideLayout2.xml"/><Relationship Id="rId10" Type="http://schemas.microsoft.com/office/2007/relationships/diagramDrawing" Target="../diagrams/drawing27.xml"/><Relationship Id="rId1" Type="http://schemas.openxmlformats.org/officeDocument/2006/relationships/diagramData" Target="../diagrams/data26.xml"/></Relationships>
</file>

<file path=ppt/slides/_rels/slide18.xml.rels><?xml version="1.0" encoding="UTF-8" standalone="yes"?>
<Relationships xmlns="http://schemas.openxmlformats.org/package/2006/relationships"><Relationship Id="rId9" Type="http://schemas.openxmlformats.org/officeDocument/2006/relationships/diagramColors" Target="../diagrams/colors29.xml"/><Relationship Id="rId8" Type="http://schemas.openxmlformats.org/officeDocument/2006/relationships/diagramQuickStyle" Target="../diagrams/quickStyle29.xml"/><Relationship Id="rId7" Type="http://schemas.openxmlformats.org/officeDocument/2006/relationships/diagramLayout" Target="../diagrams/layout29.xml"/><Relationship Id="rId6" Type="http://schemas.openxmlformats.org/officeDocument/2006/relationships/diagramData" Target="../diagrams/data29.xml"/><Relationship Id="rId5" Type="http://schemas.microsoft.com/office/2007/relationships/diagramDrawing" Target="../diagrams/drawing28.xml"/><Relationship Id="rId4" Type="http://schemas.openxmlformats.org/officeDocument/2006/relationships/diagramColors" Target="../diagrams/colors28.xml"/><Relationship Id="rId3" Type="http://schemas.openxmlformats.org/officeDocument/2006/relationships/diagramQuickStyle" Target="../diagrams/quickStyle28.xml"/><Relationship Id="rId2" Type="http://schemas.openxmlformats.org/officeDocument/2006/relationships/diagramLayout" Target="../diagrams/layout28.xml"/><Relationship Id="rId17" Type="http://schemas.openxmlformats.org/officeDocument/2006/relationships/notesSlide" Target="../notesSlides/notesSlide14.xml"/><Relationship Id="rId16" Type="http://schemas.openxmlformats.org/officeDocument/2006/relationships/slideLayout" Target="../slideLayouts/slideLayout4.xml"/><Relationship Id="rId15" Type="http://schemas.microsoft.com/office/2007/relationships/diagramDrawing" Target="../diagrams/drawing30.xml"/><Relationship Id="rId14" Type="http://schemas.openxmlformats.org/officeDocument/2006/relationships/diagramColors" Target="../diagrams/colors30.xml"/><Relationship Id="rId13" Type="http://schemas.openxmlformats.org/officeDocument/2006/relationships/diagramQuickStyle" Target="../diagrams/quickStyle30.xml"/><Relationship Id="rId12" Type="http://schemas.openxmlformats.org/officeDocument/2006/relationships/diagramLayout" Target="../diagrams/layout30.xml"/><Relationship Id="rId11" Type="http://schemas.openxmlformats.org/officeDocument/2006/relationships/diagramData" Target="../diagrams/data30.xml"/><Relationship Id="rId10" Type="http://schemas.microsoft.com/office/2007/relationships/diagramDrawing" Target="../diagrams/drawing29.xml"/><Relationship Id="rId1" Type="http://schemas.openxmlformats.org/officeDocument/2006/relationships/diagramData" Target="../diagrams/data28.xml"/></Relationships>
</file>

<file path=ppt/slides/_rels/slide19.xml.rels><?xml version="1.0" encoding="UTF-8" standalone="yes"?>
<Relationships xmlns="http://schemas.openxmlformats.org/package/2006/relationships"><Relationship Id="rId9" Type="http://schemas.openxmlformats.org/officeDocument/2006/relationships/diagramColors" Target="../diagrams/colors32.xml"/><Relationship Id="rId8" Type="http://schemas.openxmlformats.org/officeDocument/2006/relationships/diagramQuickStyle" Target="../diagrams/quickStyle32.xml"/><Relationship Id="rId7" Type="http://schemas.openxmlformats.org/officeDocument/2006/relationships/diagramLayout" Target="../diagrams/layout32.xml"/><Relationship Id="rId6" Type="http://schemas.openxmlformats.org/officeDocument/2006/relationships/diagramData" Target="../diagrams/data32.xml"/><Relationship Id="rId5" Type="http://schemas.microsoft.com/office/2007/relationships/diagramDrawing" Target="../diagrams/drawing31.xml"/><Relationship Id="rId4" Type="http://schemas.openxmlformats.org/officeDocument/2006/relationships/diagramColors" Target="../diagrams/colors31.xml"/><Relationship Id="rId3" Type="http://schemas.openxmlformats.org/officeDocument/2006/relationships/diagramQuickStyle" Target="../diagrams/quickStyle31.xml"/><Relationship Id="rId2" Type="http://schemas.openxmlformats.org/officeDocument/2006/relationships/diagramLayout" Target="../diagrams/layout31.xml"/><Relationship Id="rId12" Type="http://schemas.openxmlformats.org/officeDocument/2006/relationships/notesSlide" Target="../notesSlides/notesSlide15.xml"/><Relationship Id="rId11" Type="http://schemas.openxmlformats.org/officeDocument/2006/relationships/slideLayout" Target="../slideLayouts/slideLayout4.xml"/><Relationship Id="rId10" Type="http://schemas.microsoft.com/office/2007/relationships/diagramDrawing" Target="../diagrams/drawing32.xml"/><Relationship Id="rId1" Type="http://schemas.openxmlformats.org/officeDocument/2006/relationships/diagramData" Target="../diagrams/data3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microsoft.com/office/2007/relationships/diagramDrawing" Target="../diagrams/drawing33.xml"/><Relationship Id="rId4" Type="http://schemas.openxmlformats.org/officeDocument/2006/relationships/diagramColors" Target="../diagrams/colors33.xml"/><Relationship Id="rId3" Type="http://schemas.openxmlformats.org/officeDocument/2006/relationships/diagramQuickStyle" Target="../diagrams/quickStyle33.xml"/><Relationship Id="rId2" Type="http://schemas.openxmlformats.org/officeDocument/2006/relationships/diagramLayout" Target="../diagrams/layout33.xml"/><Relationship Id="rId1" Type="http://schemas.openxmlformats.org/officeDocument/2006/relationships/diagramData" Target="../diagrams/data3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4.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9" Type="http://schemas.openxmlformats.org/officeDocument/2006/relationships/diagramLayout" Target="../diagrams/layout2.xml"/><Relationship Id="rId8" Type="http://schemas.openxmlformats.org/officeDocument/2006/relationships/diagramData" Target="../diagrams/data2.xml"/><Relationship Id="rId7" Type="http://schemas.openxmlformats.org/officeDocument/2006/relationships/image" Target="../media/image8.png"/><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4" Type="http://schemas.openxmlformats.org/officeDocument/2006/relationships/notesSlide" Target="../notesSlides/notesSlide2.xml"/><Relationship Id="rId13" Type="http://schemas.openxmlformats.org/officeDocument/2006/relationships/slideLayout" Target="../slideLayouts/slideLayout7.xml"/><Relationship Id="rId12" Type="http://schemas.microsoft.com/office/2007/relationships/diagramDrawing" Target="../diagrams/drawing2.xml"/><Relationship Id="rId11" Type="http://schemas.openxmlformats.org/officeDocument/2006/relationships/diagramColors" Target="../diagrams/colors2.xml"/><Relationship Id="rId10" Type="http://schemas.openxmlformats.org/officeDocument/2006/relationships/diagramQuickStyle" Target="../diagrams/quickStyle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9" Type="http://schemas.openxmlformats.org/officeDocument/2006/relationships/diagramLayout" Target="../diagrams/layout4.xml"/><Relationship Id="rId8" Type="http://schemas.openxmlformats.org/officeDocument/2006/relationships/diagramData" Target="../diagrams/data4.xml"/><Relationship Id="rId7" Type="http://schemas.microsoft.com/office/2007/relationships/diagramDrawing" Target="../diagrams/drawing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3" Type="http://schemas.openxmlformats.org/officeDocument/2006/relationships/diagramData" Target="../diagrams/data3.xml"/><Relationship Id="rId2" Type="http://schemas.openxmlformats.org/officeDocument/2006/relationships/image" Target="../media/image10.png"/><Relationship Id="rId14" Type="http://schemas.openxmlformats.org/officeDocument/2006/relationships/notesSlide" Target="../notesSlides/notesSlide3.xml"/><Relationship Id="rId13" Type="http://schemas.openxmlformats.org/officeDocument/2006/relationships/slideLayout" Target="../slideLayouts/slideLayout7.xml"/><Relationship Id="rId12" Type="http://schemas.microsoft.com/office/2007/relationships/diagramDrawing" Target="../diagrams/drawing4.xml"/><Relationship Id="rId11" Type="http://schemas.openxmlformats.org/officeDocument/2006/relationships/diagramColors" Target="../diagrams/colors4.xml"/><Relationship Id="rId10" Type="http://schemas.openxmlformats.org/officeDocument/2006/relationships/diagramQuickStyle" Target="../diagrams/quickStyle4.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9" Type="http://schemas.openxmlformats.org/officeDocument/2006/relationships/diagramLayout" Target="../diagrams/layout6.xml"/><Relationship Id="rId8" Type="http://schemas.openxmlformats.org/officeDocument/2006/relationships/diagramData" Target="../diagrams/data6.xml"/><Relationship Id="rId7" Type="http://schemas.microsoft.com/office/2007/relationships/diagramDrawing" Target="../diagrams/drawing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3" Type="http://schemas.openxmlformats.org/officeDocument/2006/relationships/diagramData" Target="../diagrams/data5.xml"/><Relationship Id="rId2" Type="http://schemas.openxmlformats.org/officeDocument/2006/relationships/image" Target="../media/image12.png"/><Relationship Id="rId14" Type="http://schemas.openxmlformats.org/officeDocument/2006/relationships/notesSlide" Target="../notesSlides/notesSlide4.xml"/><Relationship Id="rId13" Type="http://schemas.openxmlformats.org/officeDocument/2006/relationships/slideLayout" Target="../slideLayouts/slideLayout7.xml"/><Relationship Id="rId12" Type="http://schemas.microsoft.com/office/2007/relationships/diagramDrawing" Target="../diagrams/drawing6.xml"/><Relationship Id="rId11" Type="http://schemas.openxmlformats.org/officeDocument/2006/relationships/diagramColors" Target="../diagrams/colors6.xml"/><Relationship Id="rId10" Type="http://schemas.openxmlformats.org/officeDocument/2006/relationships/diagramQuickStyle" Target="../diagrams/quickStyle6.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7.xml"/><Relationship Id="rId6" Type="http://schemas.openxmlformats.org/officeDocument/2006/relationships/image" Target="../media/image13.png"/><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76177" y="1122363"/>
            <a:ext cx="10770781" cy="2387600"/>
          </a:xfrm>
        </p:spPr>
        <p:txBody>
          <a:bodyPr anchor="ctr">
            <a:normAutofit/>
          </a:bodyPr>
          <a:lstStyle/>
          <a:p>
            <a:pPr algn="l"/>
            <a:r>
              <a:rPr lang="en-US" sz="4000" b="1" dirty="0">
                <a:solidFill>
                  <a:schemeClr val="accent1">
                    <a:lumMod val="50000"/>
                  </a:schemeClr>
                </a:solidFill>
                <a:latin typeface="Arial Black" panose="020B0A04020102020204" pitchFamily="34" charset="0"/>
              </a:rPr>
              <a:t>A Fresh New Perspective on Employee Satisfaction and Retention</a:t>
            </a:r>
            <a:endParaRPr lang="en-IN" sz="4000" b="1" dirty="0">
              <a:solidFill>
                <a:schemeClr val="accent1">
                  <a:lumMod val="50000"/>
                </a:schemeClr>
              </a:solidFill>
              <a:latin typeface="Arial Black" panose="020B0A04020102020204" pitchFamily="34" charset="0"/>
            </a:endParaRPr>
          </a:p>
        </p:txBody>
      </p:sp>
      <p:sp>
        <p:nvSpPr>
          <p:cNvPr id="5" name="Subtitle 4"/>
          <p:cNvSpPr>
            <a:spLocks noGrp="1"/>
          </p:cNvSpPr>
          <p:nvPr>
            <p:ph type="subTitle" idx="1"/>
          </p:nvPr>
        </p:nvSpPr>
        <p:spPr>
          <a:xfrm>
            <a:off x="1524000" y="3602038"/>
            <a:ext cx="8882270" cy="1655762"/>
          </a:xfrm>
        </p:spPr>
        <p:txBody>
          <a:bodyPr>
            <a:normAutofit fontScale="72500"/>
          </a:bodyPr>
          <a:lstStyle/>
          <a:p>
            <a:pPr>
              <a:lnSpc>
                <a:spcPct val="100000"/>
              </a:lnSpc>
              <a:spcBef>
                <a:spcPts val="0"/>
              </a:spcBef>
            </a:pPr>
            <a:endParaRPr lang="en-IN" dirty="0"/>
          </a:p>
          <a:p>
            <a:pPr algn="r">
              <a:lnSpc>
                <a:spcPct val="150000"/>
              </a:lnSpc>
              <a:spcBef>
                <a:spcPts val="0"/>
              </a:spcBef>
            </a:pPr>
            <a:r>
              <a:rPr lang="en-IN" b="1" dirty="0">
                <a:solidFill>
                  <a:srgbClr val="002060"/>
                </a:solidFill>
              </a:rPr>
              <a:t>IIMA EPABA Batch2 - GROUP 17</a:t>
            </a:r>
            <a:endParaRPr lang="en-IN" b="1" dirty="0">
              <a:solidFill>
                <a:srgbClr val="002060"/>
              </a:solidFill>
            </a:endParaRPr>
          </a:p>
          <a:p>
            <a:pPr algn="r">
              <a:lnSpc>
                <a:spcPct val="150000"/>
              </a:lnSpc>
              <a:spcBef>
                <a:spcPts val="0"/>
              </a:spcBef>
            </a:pPr>
            <a:r>
              <a:rPr lang="en-IN" sz="2800" b="1" dirty="0">
                <a:solidFill>
                  <a:srgbClr val="002060"/>
                </a:solidFill>
              </a:rPr>
              <a:t>Vikas, Srikanth, Nilima</a:t>
            </a:r>
            <a:endParaRPr lang="en-IN" sz="2800" b="1" dirty="0">
              <a:solidFill>
                <a:srgbClr val="002060"/>
              </a:solidFill>
            </a:endParaRPr>
          </a:p>
          <a:p>
            <a:pPr algn="r">
              <a:lnSpc>
                <a:spcPct val="150000"/>
              </a:lnSpc>
              <a:spcBef>
                <a:spcPts val="0"/>
              </a:spcBef>
            </a:pPr>
            <a:r>
              <a:rPr lang="en-IN" sz="1800" b="1" dirty="0">
                <a:solidFill>
                  <a:srgbClr val="002060"/>
                </a:solidFill>
              </a:rPr>
              <a:t>Under the guidance of Prof. Ankur Sinha</a:t>
            </a:r>
            <a:endParaRPr lang="en-IN" sz="3200" b="1" dirty="0">
              <a:solidFill>
                <a:srgbClr val="002060"/>
              </a:solidFill>
            </a:endParaRPr>
          </a:p>
        </p:txBody>
      </p:sp>
      <p:sp>
        <p:nvSpPr>
          <p:cNvPr id="2" name="Slide Number Placeholder 1"/>
          <p:cNvSpPr>
            <a:spLocks noGrp="1"/>
          </p:cNvSpPr>
          <p:nvPr>
            <p:ph type="sldNum" sz="quarter" idx="12"/>
          </p:nvPr>
        </p:nvSpPr>
        <p:spPr/>
        <p:txBody>
          <a:bodyPr/>
          <a:p>
            <a:fld id="{B139A64C-64DB-4554-B5EE-8780F949C080}" type="slidenum">
              <a:rPr lang="en-US" smtClean="0"/>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681" y="65989"/>
            <a:ext cx="11591827" cy="521970"/>
          </a:xfrm>
          <a:prstGeom prst="rect">
            <a:avLst/>
          </a:prstGeom>
        </p:spPr>
        <p:txBody>
          <a:bodyPr wrap="square">
            <a:spAutoFit/>
          </a:bodyPr>
          <a:lstStyle/>
          <a:p>
            <a:pPr marR="0" lvl="0" algn="ctr">
              <a:spcBef>
                <a:spcPts val="0"/>
              </a:spcBef>
              <a:spcAft>
                <a:spcPts val="0"/>
              </a:spcAft>
            </a:pPr>
            <a:r>
              <a:rPr lang="en-US" sz="2000"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Why are ‘</a:t>
            </a:r>
            <a:r>
              <a:rPr lang="en-IN" altLang="en-US" sz="2000"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a:t>
            </a:r>
            <a:r>
              <a:rPr lang="en-US" sz="2000"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est and </a:t>
            </a:r>
            <a:r>
              <a:rPr lang="en-IN" altLang="en-US" sz="2000"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US" sz="2000"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ost </a:t>
            </a:r>
            <a:r>
              <a:rPr lang="en-IN" altLang="en-US" sz="2000"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sz="2000"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xperienced </a:t>
            </a:r>
            <a:r>
              <a:rPr lang="en-IN" altLang="en-US" sz="2000"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sz="2000"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mployees even with high </a:t>
            </a:r>
            <a:r>
              <a:rPr lang="en-IN" altLang="en-US" sz="2000"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2800"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atisfact</a:t>
            </a:r>
            <a:r>
              <a:rPr lang="en-IN" altLang="en-US" sz="2800"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ion</a:t>
            </a:r>
            <a:r>
              <a:rPr lang="en-US" sz="2000"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levels </a:t>
            </a:r>
            <a:r>
              <a:rPr lang="en-IN" altLang="en-US" sz="2000"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US" sz="2000"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eaving?</a:t>
            </a:r>
            <a:endParaRPr lang="en-US" sz="2000"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1"/>
          <a:stretch>
            <a:fillRect/>
          </a:stretch>
        </p:blipFill>
        <p:spPr>
          <a:xfrm>
            <a:off x="380214" y="944217"/>
            <a:ext cx="7809630" cy="3499583"/>
          </a:xfrm>
          <a:prstGeom prst="rect">
            <a:avLst/>
          </a:prstGeom>
        </p:spPr>
      </p:pic>
      <p:pic>
        <p:nvPicPr>
          <p:cNvPr id="4" name="Picture 3"/>
          <p:cNvPicPr/>
          <p:nvPr/>
        </p:nvPicPr>
        <p:blipFill>
          <a:blip r:embed="rId2"/>
          <a:stretch>
            <a:fillRect/>
          </a:stretch>
        </p:blipFill>
        <p:spPr>
          <a:xfrm>
            <a:off x="490194" y="5448693"/>
            <a:ext cx="4386541" cy="1232423"/>
          </a:xfrm>
          <a:prstGeom prst="rect">
            <a:avLst/>
          </a:prstGeom>
        </p:spPr>
      </p:pic>
      <p:graphicFrame>
        <p:nvGraphicFramePr>
          <p:cNvPr id="6" name="Diagram 5"/>
          <p:cNvGraphicFramePr/>
          <p:nvPr/>
        </p:nvGraphicFramePr>
        <p:xfrm>
          <a:off x="380213" y="4440522"/>
          <a:ext cx="11591827" cy="9233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p>
            <a:fld id="{B139A64C-64DB-4554-B5EE-8780F949C080}" type="slidenum">
              <a:rPr lang="en-US" smtClean="0"/>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760" y="90807"/>
            <a:ext cx="10515600" cy="1325563"/>
          </a:xfrm>
        </p:spPr>
        <p:txBody>
          <a:bodyPr/>
          <a:lstStyle/>
          <a:p>
            <a:pPr algn="l"/>
            <a:r>
              <a:rPr lang="en-US" b="1" dirty="0"/>
              <a:t>Data Pre-Processing</a:t>
            </a:r>
            <a:endParaRPr lang="en-US" dirty="0"/>
          </a:p>
        </p:txBody>
      </p:sp>
      <p:graphicFrame>
        <p:nvGraphicFramePr>
          <p:cNvPr id="6" name="Content Placeholder 5"/>
          <p:cNvGraphicFramePr>
            <a:graphicFrameLocks noGrp="1"/>
          </p:cNvGraphicFramePr>
          <p:nvPr>
            <p:ph sz="half" idx="1"/>
          </p:nvPr>
        </p:nvGraphicFramePr>
        <p:xfrm>
          <a:off x="334262" y="1602653"/>
          <a:ext cx="11334306" cy="510649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13" name="Diagram 12"/>
          <p:cNvGraphicFramePr/>
          <p:nvPr/>
        </p:nvGraphicFramePr>
        <p:xfrm>
          <a:off x="6486954" y="1602651"/>
          <a:ext cx="4551887" cy="36933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16" name="Diagram 15"/>
          <p:cNvGraphicFramePr/>
          <p:nvPr/>
        </p:nvGraphicFramePr>
        <p:xfrm>
          <a:off x="478790" y="5617210"/>
          <a:ext cx="8204200" cy="92837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1" name="Diagram 10"/>
          <p:cNvGraphicFramePr/>
          <p:nvPr/>
        </p:nvGraphicFramePr>
        <p:xfrm>
          <a:off x="529740" y="1682586"/>
          <a:ext cx="6712686" cy="526620"/>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graphicFrame>
        <p:nvGraphicFramePr>
          <p:cNvPr id="15" name="Diagram 14"/>
          <p:cNvGraphicFramePr/>
          <p:nvPr/>
        </p:nvGraphicFramePr>
        <p:xfrm>
          <a:off x="478940" y="2490498"/>
          <a:ext cx="6712686" cy="1395845"/>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graphicFrame>
        <p:nvGraphicFramePr>
          <p:cNvPr id="19" name="Diagram 18"/>
          <p:cNvGraphicFramePr/>
          <p:nvPr/>
        </p:nvGraphicFramePr>
        <p:xfrm>
          <a:off x="7542499" y="1971982"/>
          <a:ext cx="4040369" cy="1132725"/>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graphicFrame>
        <p:nvGraphicFramePr>
          <p:cNvPr id="20" name="Diagram 19"/>
          <p:cNvGraphicFramePr/>
          <p:nvPr/>
        </p:nvGraphicFramePr>
        <p:xfrm>
          <a:off x="7552660" y="3712313"/>
          <a:ext cx="4125434" cy="1256508"/>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graphicFrame>
        <p:nvGraphicFramePr>
          <p:cNvPr id="22" name="Diagram 21"/>
          <p:cNvGraphicFramePr/>
          <p:nvPr/>
        </p:nvGraphicFramePr>
        <p:xfrm>
          <a:off x="478815" y="4123567"/>
          <a:ext cx="6753451" cy="1256508"/>
        </p:xfrm>
        <a:graphic>
          <a:graphicData uri="http://schemas.openxmlformats.org/drawingml/2006/diagram">
            <dgm:relIds xmlns:dgm="http://schemas.openxmlformats.org/drawingml/2006/diagram" xmlns:r="http://schemas.openxmlformats.org/officeDocument/2006/relationships" r:dm="rId36" r:lo="rId37" r:qs="rId38" r:cs="rId39"/>
          </a:graphicData>
        </a:graphic>
      </p:graphicFrame>
      <p:sp>
        <p:nvSpPr>
          <p:cNvPr id="3" name="Slide Number Placeholder 2"/>
          <p:cNvSpPr>
            <a:spLocks noGrp="1"/>
          </p:cNvSpPr>
          <p:nvPr>
            <p:ph type="sldNum" sz="quarter" idx="12"/>
          </p:nvPr>
        </p:nvSpPr>
        <p:spPr/>
        <p:txBody>
          <a:bodyPr/>
          <a:p>
            <a:fld id="{B139A64C-64DB-4554-B5EE-8780F949C080}"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100131"/>
            <a:ext cx="10515600" cy="1325563"/>
          </a:xfrm>
        </p:spPr>
        <p:txBody>
          <a:bodyPr/>
          <a:lstStyle/>
          <a:p>
            <a:pPr algn="l"/>
            <a:r>
              <a:rPr lang="en-GB" b="1" dirty="0"/>
              <a:t>Predictive Modeling: </a:t>
            </a:r>
            <a:r>
              <a:rPr lang="en-US" b="1" dirty="0"/>
              <a:t>Who is going to leave?</a:t>
            </a:r>
            <a:endParaRPr lang="en-US" dirty="0"/>
          </a:p>
        </p:txBody>
      </p:sp>
      <p:graphicFrame>
        <p:nvGraphicFramePr>
          <p:cNvPr id="6" name="Content Placeholder 5"/>
          <p:cNvGraphicFramePr>
            <a:graphicFrameLocks noGrp="1"/>
          </p:cNvGraphicFramePr>
          <p:nvPr>
            <p:ph sz="half" idx="1"/>
          </p:nvPr>
        </p:nvGraphicFramePr>
        <p:xfrm>
          <a:off x="6801914" y="4647758"/>
          <a:ext cx="4551887" cy="204260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5" name="Content Placeholder 4"/>
          <p:cNvGraphicFramePr>
            <a:graphicFrameLocks noGrp="1"/>
          </p:cNvGraphicFramePr>
          <p:nvPr>
            <p:ph sz="half" idx="2"/>
          </p:nvPr>
        </p:nvGraphicFramePr>
        <p:xfrm>
          <a:off x="682486" y="2392325"/>
          <a:ext cx="5413514" cy="238169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8" name="Picture 7"/>
          <p:cNvPicPr>
            <a:picLocks noChangeAspect="1"/>
          </p:cNvPicPr>
          <p:nvPr/>
        </p:nvPicPr>
        <p:blipFill>
          <a:blip r:embed="rId11"/>
          <a:stretch>
            <a:fillRect/>
          </a:stretch>
        </p:blipFill>
        <p:spPr>
          <a:xfrm>
            <a:off x="6801914" y="2124036"/>
            <a:ext cx="4551887" cy="2523723"/>
          </a:xfrm>
          <a:prstGeom prst="rect">
            <a:avLst/>
          </a:prstGeom>
        </p:spPr>
      </p:pic>
      <p:graphicFrame>
        <p:nvGraphicFramePr>
          <p:cNvPr id="11" name="Diagram 10"/>
          <p:cNvGraphicFramePr/>
          <p:nvPr/>
        </p:nvGraphicFramePr>
        <p:xfrm>
          <a:off x="682486" y="4612197"/>
          <a:ext cx="5413513" cy="176733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3" name="Diagram 12"/>
          <p:cNvGraphicFramePr/>
          <p:nvPr/>
        </p:nvGraphicFramePr>
        <p:xfrm>
          <a:off x="6801914" y="1638211"/>
          <a:ext cx="4551887" cy="369332"/>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pic>
        <p:nvPicPr>
          <p:cNvPr id="10" name="Picture 9"/>
          <p:cNvPicPr>
            <a:picLocks noChangeAspect="1"/>
          </p:cNvPicPr>
          <p:nvPr/>
        </p:nvPicPr>
        <p:blipFill>
          <a:blip r:embed="rId22"/>
          <a:stretch>
            <a:fillRect/>
          </a:stretch>
        </p:blipFill>
        <p:spPr>
          <a:xfrm>
            <a:off x="1289272" y="1596979"/>
            <a:ext cx="4551887" cy="782580"/>
          </a:xfrm>
          <a:prstGeom prst="rect">
            <a:avLst/>
          </a:prstGeom>
        </p:spPr>
      </p:pic>
      <p:sp>
        <p:nvSpPr>
          <p:cNvPr id="3" name="Slide Number Placeholder 2"/>
          <p:cNvSpPr>
            <a:spLocks noGrp="1"/>
          </p:cNvSpPr>
          <p:nvPr>
            <p:ph type="sldNum" sz="quarter" idx="12"/>
          </p:nvPr>
        </p:nvSpPr>
        <p:spPr/>
        <p:txBody>
          <a:bodyPr/>
          <a:p>
            <a:fld id="{B139A64C-64DB-4554-B5EE-8780F949C080}"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6237"/>
            <a:ext cx="10515600" cy="1325563"/>
          </a:xfrm>
        </p:spPr>
        <p:txBody>
          <a:bodyPr/>
          <a:lstStyle/>
          <a:p>
            <a:pPr algn="l"/>
            <a:r>
              <a:rPr lang="en-IN" altLang="en-US" b="1" dirty="0"/>
              <a:t>Who is leaving?- Model Comparison</a:t>
            </a:r>
            <a:endParaRPr lang="en-IN" altLang="en-US" b="1" dirty="0"/>
          </a:p>
        </p:txBody>
      </p:sp>
      <p:pic>
        <p:nvPicPr>
          <p:cNvPr id="6" name="Content Placeholder 5"/>
          <p:cNvPicPr>
            <a:picLocks noGrp="1" noChangeAspect="1"/>
          </p:cNvPicPr>
          <p:nvPr>
            <p:ph sz="half" idx="2"/>
          </p:nvPr>
        </p:nvPicPr>
        <p:blipFill>
          <a:blip r:embed="rId1"/>
          <a:stretch>
            <a:fillRect/>
          </a:stretch>
        </p:blipFill>
        <p:spPr>
          <a:xfrm>
            <a:off x="7431814" y="1899127"/>
            <a:ext cx="4382126" cy="3346460"/>
          </a:xfrm>
          <a:prstGeom prst="rect">
            <a:avLst/>
          </a:prstGeom>
        </p:spPr>
      </p:pic>
      <p:pic>
        <p:nvPicPr>
          <p:cNvPr id="9" name="Content Placeholder 8"/>
          <p:cNvPicPr>
            <a:picLocks noGrp="1" noChangeAspect="1"/>
          </p:cNvPicPr>
          <p:nvPr>
            <p:ph sz="half" idx="1"/>
          </p:nvPr>
        </p:nvPicPr>
        <p:blipFill>
          <a:blip r:embed="rId2"/>
          <a:stretch>
            <a:fillRect/>
          </a:stretch>
        </p:blipFill>
        <p:spPr>
          <a:xfrm>
            <a:off x="914400" y="1899125"/>
            <a:ext cx="6495824" cy="3512847"/>
          </a:xfrm>
          <a:prstGeom prst="rect">
            <a:avLst/>
          </a:prstGeom>
        </p:spPr>
      </p:pic>
      <p:sp>
        <p:nvSpPr>
          <p:cNvPr id="3" name="Slide Number Placeholder 2"/>
          <p:cNvSpPr>
            <a:spLocks noGrp="1"/>
          </p:cNvSpPr>
          <p:nvPr>
            <p:ph type="sldNum" sz="quarter" idx="12"/>
          </p:nvPr>
        </p:nvSpPr>
        <p:spPr/>
        <p:txBody>
          <a:bodyPr/>
          <a:p>
            <a:fld id="{B139A64C-64DB-4554-B5EE-8780F949C080}" type="slidenum">
              <a:rPr lang="en-US" smtClean="0"/>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55602"/>
            <a:ext cx="10515600" cy="1325563"/>
          </a:xfrm>
        </p:spPr>
        <p:txBody>
          <a:bodyPr/>
          <a:lstStyle/>
          <a:p>
            <a:pPr algn="l"/>
            <a:r>
              <a:rPr lang="en-IN" altLang="en-US" b="1" dirty="0"/>
              <a:t>Who is leaving? - Decision Tree</a:t>
            </a:r>
            <a:endParaRPr lang="en-IN" altLang="en-US" b="1" dirty="0"/>
          </a:p>
        </p:txBody>
      </p:sp>
      <p:sp>
        <p:nvSpPr>
          <p:cNvPr id="7" name="Rectangle 6"/>
          <p:cNvSpPr/>
          <p:nvPr/>
        </p:nvSpPr>
        <p:spPr>
          <a:xfrm>
            <a:off x="6644444" y="1581673"/>
            <a:ext cx="5014185" cy="3683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en-IN" altLang="en-US" b="1" u="sng" dirty="0"/>
              <a:t>Satisfaction Level is a Major Feature</a:t>
            </a:r>
            <a:endParaRPr lang="en-IN" altLang="en-US" dirty="0"/>
          </a:p>
        </p:txBody>
      </p:sp>
      <p:pic>
        <p:nvPicPr>
          <p:cNvPr id="18" name="Picture 17"/>
          <p:cNvPicPr>
            <a:picLocks noChangeAspect="1"/>
          </p:cNvPicPr>
          <p:nvPr/>
        </p:nvPicPr>
        <p:blipFill>
          <a:blip r:embed="rId1"/>
          <a:stretch>
            <a:fillRect/>
          </a:stretch>
        </p:blipFill>
        <p:spPr>
          <a:xfrm>
            <a:off x="324679" y="1591945"/>
            <a:ext cx="5771321" cy="4314194"/>
          </a:xfrm>
          <a:prstGeom prst="rect">
            <a:avLst/>
          </a:prstGeom>
        </p:spPr>
      </p:pic>
      <p:graphicFrame>
        <p:nvGraphicFramePr>
          <p:cNvPr id="25" name="Diagram 24"/>
          <p:cNvGraphicFramePr/>
          <p:nvPr/>
        </p:nvGraphicFramePr>
        <p:xfrm>
          <a:off x="6644445" y="2340458"/>
          <a:ext cx="5222875" cy="850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2" name="Group 31"/>
          <p:cNvGrpSpPr/>
          <p:nvPr/>
        </p:nvGrpSpPr>
        <p:grpSpPr>
          <a:xfrm>
            <a:off x="331059" y="6038288"/>
            <a:ext cx="911164" cy="622249"/>
            <a:chOff x="0" y="0"/>
            <a:chExt cx="435935" cy="287819"/>
          </a:xfrm>
        </p:grpSpPr>
        <p:sp>
          <p:nvSpPr>
            <p:cNvPr id="33" name="Rectangle: Rounded Corners 32"/>
            <p:cNvSpPr/>
            <p:nvPr/>
          </p:nvSpPr>
          <p:spPr>
            <a:xfrm>
              <a:off x="0" y="0"/>
              <a:ext cx="435935" cy="28781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Rectangle: Rounded Corners 4"/>
            <p:cNvSpPr txBox="1"/>
            <p:nvPr/>
          </p:nvSpPr>
          <p:spPr>
            <a:xfrm>
              <a:off x="14050" y="14050"/>
              <a:ext cx="407835"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dirty="0"/>
                <a:t>Satisfaction: MEDIUM</a:t>
              </a:r>
              <a:endParaRPr lang="en-US" sz="1200" kern="1200" dirty="0"/>
            </a:p>
          </p:txBody>
        </p:sp>
      </p:grpSp>
      <p:grpSp>
        <p:nvGrpSpPr>
          <p:cNvPr id="35" name="Group 34"/>
          <p:cNvGrpSpPr/>
          <p:nvPr/>
        </p:nvGrpSpPr>
        <p:grpSpPr>
          <a:xfrm>
            <a:off x="1413968" y="6054304"/>
            <a:ext cx="911164" cy="622249"/>
            <a:chOff x="0" y="0"/>
            <a:chExt cx="435935" cy="287819"/>
          </a:xfrm>
        </p:grpSpPr>
        <p:sp>
          <p:nvSpPr>
            <p:cNvPr id="36" name="Rectangle: Rounded Corners 35"/>
            <p:cNvSpPr/>
            <p:nvPr/>
          </p:nvSpPr>
          <p:spPr>
            <a:xfrm>
              <a:off x="0" y="0"/>
              <a:ext cx="435935" cy="28781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Rectangle: Rounded Corners 4"/>
            <p:cNvSpPr txBox="1"/>
            <p:nvPr/>
          </p:nvSpPr>
          <p:spPr>
            <a:xfrm>
              <a:off x="14050" y="2595"/>
              <a:ext cx="407835"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dirty="0"/>
                <a:t>Satisfaction: LOW</a:t>
              </a:r>
              <a:endParaRPr lang="en-US" sz="1200" kern="1200" dirty="0"/>
            </a:p>
          </p:txBody>
        </p:sp>
      </p:grpSp>
      <p:grpSp>
        <p:nvGrpSpPr>
          <p:cNvPr id="38" name="Group 37"/>
          <p:cNvGrpSpPr/>
          <p:nvPr/>
        </p:nvGrpSpPr>
        <p:grpSpPr>
          <a:xfrm>
            <a:off x="2754757" y="6054750"/>
            <a:ext cx="911164" cy="622249"/>
            <a:chOff x="0" y="0"/>
            <a:chExt cx="435935" cy="287819"/>
          </a:xfrm>
        </p:grpSpPr>
        <p:sp>
          <p:nvSpPr>
            <p:cNvPr id="39" name="Rectangle: Rounded Corners 38"/>
            <p:cNvSpPr/>
            <p:nvPr/>
          </p:nvSpPr>
          <p:spPr>
            <a:xfrm>
              <a:off x="0" y="0"/>
              <a:ext cx="435935" cy="28781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Rectangle: Rounded Corners 4"/>
            <p:cNvSpPr txBox="1"/>
            <p:nvPr/>
          </p:nvSpPr>
          <p:spPr>
            <a:xfrm>
              <a:off x="14050" y="14050"/>
              <a:ext cx="407835"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dirty="0"/>
                <a:t>Satisfaction: HIGH</a:t>
              </a:r>
              <a:endParaRPr lang="en-US" sz="1200" kern="1200" dirty="0"/>
            </a:p>
          </p:txBody>
        </p:sp>
      </p:grpSp>
      <p:sp>
        <p:nvSpPr>
          <p:cNvPr id="2" name="Slide Number Placeholder 1"/>
          <p:cNvSpPr>
            <a:spLocks noGrp="1"/>
          </p:cNvSpPr>
          <p:nvPr>
            <p:ph type="sldNum" sz="quarter" idx="12"/>
          </p:nvPr>
        </p:nvSpPr>
        <p:spPr/>
        <p:txBody>
          <a:bodyPr/>
          <a:p>
            <a:fld id="{B139A64C-64DB-4554-B5EE-8780F949C080}" type="slidenum">
              <a:rPr lang="en-US" smtClean="0"/>
            </a:fld>
            <a:endParaRPr lang="en-US" dirty="0"/>
          </a:p>
        </p:txBody>
      </p:sp>
      <p:graphicFrame>
        <p:nvGraphicFramePr>
          <p:cNvPr id="5" name="Diagram 4"/>
          <p:cNvGraphicFramePr/>
          <p:nvPr/>
        </p:nvGraphicFramePr>
        <p:xfrm>
          <a:off x="6639365" y="3381858"/>
          <a:ext cx="5222875" cy="85058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Diagram 11"/>
          <p:cNvGraphicFramePr/>
          <p:nvPr/>
        </p:nvGraphicFramePr>
        <p:xfrm>
          <a:off x="6669845" y="4438498"/>
          <a:ext cx="5222875" cy="85058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p:cNvPicPr>
            <a:picLocks noChangeAspect="1"/>
          </p:cNvPicPr>
          <p:nvPr/>
        </p:nvPicPr>
        <p:blipFill>
          <a:blip r:embed="rId1"/>
          <a:stretch>
            <a:fillRect/>
          </a:stretch>
        </p:blipFill>
        <p:spPr>
          <a:xfrm>
            <a:off x="6096000" y="1791234"/>
            <a:ext cx="5575853" cy="4555367"/>
          </a:xfrm>
          <a:prstGeom prst="rect">
            <a:avLst/>
          </a:prstGeom>
          <a:solidFill>
            <a:schemeClr val="tx1">
              <a:lumMod val="95000"/>
              <a:lumOff val="5000"/>
            </a:schemeClr>
          </a:solidFill>
        </p:spPr>
        <p:style>
          <a:lnRef idx="2">
            <a:schemeClr val="dk1">
              <a:shade val="50000"/>
            </a:schemeClr>
          </a:lnRef>
          <a:fillRef idx="1">
            <a:schemeClr val="dk1"/>
          </a:fillRef>
          <a:effectRef idx="0">
            <a:schemeClr val="dk1"/>
          </a:effectRef>
          <a:fontRef idx="minor">
            <a:schemeClr val="lt1"/>
          </a:fontRef>
        </p:style>
      </p:pic>
      <p:graphicFrame>
        <p:nvGraphicFramePr>
          <p:cNvPr id="8" name="Diagram 7"/>
          <p:cNvGraphicFramePr/>
          <p:nvPr/>
        </p:nvGraphicFramePr>
        <p:xfrm>
          <a:off x="1073888" y="1791233"/>
          <a:ext cx="4784652" cy="45553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p>
            <a:fld id="{B139A64C-64DB-4554-B5EE-8780F949C080}" type="slidenum">
              <a:rPr lang="en-US" smtClean="0"/>
            </a:fld>
            <a:endParaRPr lang="en-US" dirty="0"/>
          </a:p>
        </p:txBody>
      </p:sp>
      <p:sp>
        <p:nvSpPr>
          <p:cNvPr id="4" name="Title 3"/>
          <p:cNvSpPr/>
          <p:nvPr>
            <p:ph type="title"/>
          </p:nvPr>
        </p:nvSpPr>
        <p:spPr>
          <a:xfrm>
            <a:off x="838200" y="233047"/>
            <a:ext cx="10515600" cy="1325563"/>
          </a:xfrm>
        </p:spPr>
        <p:txBody>
          <a:bodyPr>
            <a:normAutofit fontScale="90000"/>
          </a:bodyPr>
          <a:p>
            <a:r>
              <a:rPr lang="en-IN" altLang="en-US" sz="5000" b="1" dirty="0">
                <a:sym typeface="+mn-ea"/>
              </a:rPr>
              <a:t>Feature Importance </a:t>
            </a:r>
            <a:br>
              <a:rPr lang="en-IN" altLang="en-US" sz="5000" b="1" dirty="0">
                <a:sym typeface="+mn-ea"/>
              </a:rPr>
            </a:br>
            <a:r>
              <a:rPr lang="en-IN" altLang="en-US" sz="5000" b="1" dirty="0">
                <a:sym typeface="+mn-ea"/>
              </a:rPr>
              <a:t>Decision Tree &amp; Random Forest</a:t>
            </a:r>
            <a:endParaRPr lang="en-US" sz="5000"/>
          </a:p>
        </p:txBody>
      </p:sp>
      <p:pic>
        <p:nvPicPr>
          <p:cNvPr id="7" name="Content Placeholder 4"/>
          <p:cNvPicPr>
            <a:picLocks noChangeAspect="1"/>
          </p:cNvPicPr>
          <p:nvPr/>
        </p:nvPicPr>
        <p:blipFill>
          <a:blip r:embed="rId1"/>
          <a:stretch>
            <a:fillRect/>
          </a:stretch>
        </p:blipFill>
        <p:spPr>
          <a:xfrm>
            <a:off x="6096635" y="1810919"/>
            <a:ext cx="5575853" cy="4555367"/>
          </a:xfrm>
          <a:prstGeom prst="rect">
            <a:avLst/>
          </a:prstGeom>
          <a:solidFill>
            <a:schemeClr val="tx1">
              <a:lumMod val="95000"/>
              <a:lumOff val="5000"/>
            </a:schemeClr>
          </a:solidFill>
        </p:spPr>
        <p:style>
          <a:lnRef idx="2">
            <a:schemeClr val="dk1">
              <a:shade val="50000"/>
            </a:schemeClr>
          </a:lnRef>
          <a:fillRef idx="1">
            <a:schemeClr val="dk1"/>
          </a:fillRef>
          <a:effectRef idx="0">
            <a:schemeClr val="dk1"/>
          </a:effectRef>
          <a:fontRef idx="minor">
            <a:schemeClr val="lt1"/>
          </a:fontRef>
        </p:style>
      </p:pic>
      <p:graphicFrame>
        <p:nvGraphicFramePr>
          <p:cNvPr id="9" name="Diagram 8"/>
          <p:cNvGraphicFramePr/>
          <p:nvPr/>
        </p:nvGraphicFramePr>
        <p:xfrm>
          <a:off x="1074523" y="1810918"/>
          <a:ext cx="4784652" cy="45553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0515600" cy="996342"/>
          </a:xfrm>
        </p:spPr>
        <p:txBody>
          <a:bodyPr>
            <a:noAutofit/>
          </a:bodyPr>
          <a:lstStyle/>
          <a:p>
            <a:pPr algn="l"/>
            <a:r>
              <a:rPr lang="en-IN" altLang="en-US" b="1" dirty="0">
                <a:sym typeface="+mn-ea"/>
              </a:rPr>
              <a:t>Feature Importance</a:t>
            </a:r>
            <a:br>
              <a:rPr lang="en-IN" altLang="en-US" b="1" dirty="0">
                <a:sym typeface="+mn-ea"/>
              </a:rPr>
            </a:br>
            <a:r>
              <a:rPr lang="en-IN" altLang="en-US" b="1" dirty="0">
                <a:sym typeface="+mn-ea"/>
              </a:rPr>
              <a:t>Principal Components Analysis (PCA)</a:t>
            </a:r>
            <a:endParaRPr lang="en-IN" altLang="en-US" b="1" dirty="0"/>
          </a:p>
        </p:txBody>
      </p:sp>
      <p:graphicFrame>
        <p:nvGraphicFramePr>
          <p:cNvPr id="2" name="Table 1"/>
          <p:cNvGraphicFramePr>
            <a:graphicFrameLocks noGrp="1"/>
          </p:cNvGraphicFramePr>
          <p:nvPr/>
        </p:nvGraphicFramePr>
        <p:xfrm>
          <a:off x="5278120" y="1792605"/>
          <a:ext cx="6619240" cy="4137025"/>
        </p:xfrm>
        <a:graphic>
          <a:graphicData uri="http://schemas.openxmlformats.org/drawingml/2006/table">
            <a:tbl>
              <a:tblPr firstRow="1" bandRow="1">
                <a:tableStyleId>{5C22544A-7EE6-4342-B048-85BDC9FD1C3A}</a:tableStyleId>
              </a:tblPr>
              <a:tblGrid>
                <a:gridCol w="2374900"/>
                <a:gridCol w="2082165"/>
                <a:gridCol w="2162175"/>
              </a:tblGrid>
              <a:tr h="914400">
                <a:tc>
                  <a:txBody>
                    <a:bodyPr/>
                    <a:lstStyle/>
                    <a:p>
                      <a:pPr algn="ctr"/>
                      <a:r>
                        <a:rPr lang="en-US" dirty="0">
                          <a:ln>
                            <a:noFill/>
                          </a:ln>
                        </a:rPr>
                        <a:t>PC1</a:t>
                      </a:r>
                      <a:endParaRPr lang="en-US" dirty="0">
                        <a:ln>
                          <a:noFill/>
                        </a:ln>
                      </a:endParaRPr>
                    </a:p>
                    <a:p>
                      <a:pPr algn="ctr"/>
                      <a:r>
                        <a:rPr lang="en-US" dirty="0">
                          <a:ln>
                            <a:noFill/>
                          </a:ln>
                        </a:rPr>
                        <a:t>21%</a:t>
                      </a:r>
                      <a:endParaRPr lang="en-US" dirty="0">
                        <a:ln>
                          <a:noFill/>
                        </a:ln>
                      </a:endParaRPr>
                    </a:p>
                    <a:p>
                      <a:pPr algn="ctr"/>
                      <a:r>
                        <a:rPr lang="en-US" dirty="0">
                          <a:ln>
                            <a:noFill/>
                          </a:ln>
                          <a:solidFill>
                            <a:srgbClr val="FFC000"/>
                          </a:solidFill>
                        </a:rPr>
                        <a:t>Work load/Ratings</a:t>
                      </a:r>
                      <a:endParaRPr lang="en-US" dirty="0">
                        <a:ln>
                          <a:noFill/>
                        </a:ln>
                        <a:solidFill>
                          <a:srgbClr val="FFC000"/>
                        </a:solidFill>
                      </a:endParaRPr>
                    </a:p>
                  </a:txBody>
                  <a:tcPr anchor="ctr"/>
                </a:tc>
                <a:tc>
                  <a:txBody>
                    <a:bodyPr/>
                    <a:lstStyle/>
                    <a:p>
                      <a:pPr marL="0" algn="ctr" defTabSz="914400" rtl="0" eaLnBrk="1" latinLnBrk="0" hangingPunct="1"/>
                      <a:r>
                        <a:rPr lang="en-US" sz="1800" b="1" kern="1200" dirty="0">
                          <a:ln>
                            <a:noFill/>
                          </a:ln>
                          <a:solidFill>
                            <a:schemeClr val="lt1"/>
                          </a:solidFill>
                          <a:latin typeface="+mn-lt"/>
                          <a:ea typeface="+mn-ea"/>
                          <a:cs typeface="+mn-cs"/>
                        </a:rPr>
                        <a:t>PC2</a:t>
                      </a:r>
                      <a:endParaRPr lang="en-US" sz="1800" b="1" kern="1200" dirty="0">
                        <a:ln>
                          <a:noFill/>
                        </a:ln>
                        <a:solidFill>
                          <a:schemeClr val="lt1"/>
                        </a:solidFill>
                        <a:latin typeface="+mn-lt"/>
                        <a:ea typeface="+mn-ea"/>
                        <a:cs typeface="+mn-cs"/>
                      </a:endParaRPr>
                    </a:p>
                    <a:p>
                      <a:pPr marL="0" algn="ctr" defTabSz="914400" rtl="0" eaLnBrk="1" latinLnBrk="0" hangingPunct="1"/>
                      <a:r>
                        <a:rPr lang="en-US" sz="1800" b="1" kern="1200" dirty="0">
                          <a:ln>
                            <a:noFill/>
                          </a:ln>
                          <a:solidFill>
                            <a:schemeClr val="lt1"/>
                          </a:solidFill>
                          <a:latin typeface="+mn-lt"/>
                          <a:ea typeface="+mn-ea"/>
                          <a:cs typeface="+mn-cs"/>
                        </a:rPr>
                        <a:t>16%</a:t>
                      </a:r>
                      <a:endParaRPr lang="en-US" sz="1800" b="1" kern="1200" dirty="0">
                        <a:ln>
                          <a:noFill/>
                        </a:ln>
                        <a:solidFill>
                          <a:schemeClr val="lt1"/>
                        </a:solidFill>
                        <a:latin typeface="+mn-lt"/>
                        <a:ea typeface="+mn-ea"/>
                        <a:cs typeface="+mn-cs"/>
                      </a:endParaRPr>
                    </a:p>
                    <a:p>
                      <a:pPr marL="0" algn="ctr" defTabSz="914400" rtl="0" eaLnBrk="1" latinLnBrk="0" hangingPunct="1"/>
                      <a:r>
                        <a:rPr lang="en-US" sz="1800" b="1" kern="1200" dirty="0">
                          <a:ln>
                            <a:noFill/>
                          </a:ln>
                          <a:solidFill>
                            <a:srgbClr val="FFC000"/>
                          </a:solidFill>
                          <a:latin typeface="+mn-lt"/>
                          <a:ea typeface="+mn-ea"/>
                          <a:cs typeface="+mn-cs"/>
                        </a:rPr>
                        <a:t>Satisfaction</a:t>
                      </a:r>
                      <a:endParaRPr lang="en-US" sz="1800" b="1" kern="1200" dirty="0">
                        <a:ln>
                          <a:noFill/>
                        </a:ln>
                        <a:solidFill>
                          <a:srgbClr val="FFC000"/>
                        </a:solidFill>
                        <a:latin typeface="+mn-lt"/>
                        <a:ea typeface="+mn-ea"/>
                        <a:cs typeface="+mn-cs"/>
                      </a:endParaRPr>
                    </a:p>
                  </a:txBody>
                  <a:tcPr anchor="ctr"/>
                </a:tc>
                <a:tc>
                  <a:txBody>
                    <a:bodyPr/>
                    <a:lstStyle/>
                    <a:p>
                      <a:pPr algn="ctr"/>
                      <a:r>
                        <a:rPr lang="en-US" dirty="0">
                          <a:ln>
                            <a:noFill/>
                          </a:ln>
                        </a:rPr>
                        <a:t>PC3</a:t>
                      </a:r>
                      <a:endParaRPr lang="en-US" dirty="0">
                        <a:ln>
                          <a:noFill/>
                        </a:ln>
                      </a:endParaRPr>
                    </a:p>
                    <a:p>
                      <a:pPr algn="ctr"/>
                      <a:r>
                        <a:rPr lang="en-US" dirty="0">
                          <a:ln>
                            <a:noFill/>
                          </a:ln>
                        </a:rPr>
                        <a:t>13%</a:t>
                      </a:r>
                      <a:endParaRPr lang="en-US" dirty="0">
                        <a:ln>
                          <a:noFill/>
                        </a:ln>
                      </a:endParaRPr>
                    </a:p>
                    <a:p>
                      <a:pPr algn="ctr"/>
                      <a:r>
                        <a:rPr lang="en-US" sz="1800" b="1" kern="1200" dirty="0">
                          <a:ln>
                            <a:noFill/>
                          </a:ln>
                          <a:solidFill>
                            <a:srgbClr val="FFC000"/>
                          </a:solidFill>
                          <a:effectLst/>
                          <a:latin typeface="+mn-lt"/>
                          <a:ea typeface="+mn-ea"/>
                          <a:cs typeface="+mn-cs"/>
                        </a:rPr>
                        <a:t>Compensation</a:t>
                      </a:r>
                      <a:endParaRPr lang="en-US" dirty="0">
                        <a:ln>
                          <a:noFill/>
                        </a:ln>
                        <a:solidFill>
                          <a:srgbClr val="FFC000"/>
                        </a:solidFill>
                      </a:endParaRPr>
                    </a:p>
                  </a:txBody>
                  <a:tcPr anchor="ctr"/>
                </a:tc>
              </a:tr>
              <a:tr h="82296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altLang="en-US" sz="1200" b="1" dirty="0">
                          <a:ln>
                            <a:noFill/>
                          </a:ln>
                        </a:rPr>
                        <a:t>l</a:t>
                      </a:r>
                      <a:r>
                        <a:rPr lang="en-US" sz="1200" b="1" dirty="0">
                          <a:ln>
                            <a:noFill/>
                          </a:ln>
                        </a:rPr>
                        <a:t>ast_evaluation                   -0.46</a:t>
                      </a:r>
                      <a:endParaRPr lang="en-US" sz="1200" b="1" dirty="0">
                        <a:ln>
                          <a:noFill/>
                        </a:ln>
                      </a:endParaRPr>
                    </a:p>
                    <a:p>
                      <a:pPr marL="0" marR="0" lvl="0" indent="0" algn="l" defTabSz="914400" rtl="0" eaLnBrk="1" fontAlgn="auto" latinLnBrk="0" hangingPunct="1">
                        <a:lnSpc>
                          <a:spcPct val="100000"/>
                        </a:lnSpc>
                        <a:spcBef>
                          <a:spcPts val="0"/>
                        </a:spcBef>
                        <a:spcAft>
                          <a:spcPts val="0"/>
                        </a:spcAft>
                        <a:buClrTx/>
                        <a:buSzTx/>
                        <a:buFontTx/>
                        <a:buNone/>
                        <a:defRPr/>
                      </a:pPr>
                      <a:r>
                        <a:rPr lang="en-IN" altLang="en-US" sz="1200" b="1" dirty="0">
                          <a:ln>
                            <a:noFill/>
                          </a:ln>
                        </a:rPr>
                        <a:t>n</a:t>
                      </a:r>
                      <a:r>
                        <a:rPr lang="en-US" sz="1200" b="1" dirty="0">
                          <a:ln>
                            <a:noFill/>
                          </a:ln>
                        </a:rPr>
                        <a:t>umber_project                 -0.55</a:t>
                      </a:r>
                      <a:endParaRPr lang="en-US" sz="1200" b="1" dirty="0">
                        <a:ln>
                          <a:noFill/>
                        </a:ln>
                      </a:endParaRPr>
                    </a:p>
                    <a:p>
                      <a:pPr marL="0" marR="0" lvl="0" indent="0" algn="l" defTabSz="914400" rtl="0" eaLnBrk="1" fontAlgn="auto" latinLnBrk="0" hangingPunct="1">
                        <a:lnSpc>
                          <a:spcPct val="100000"/>
                        </a:lnSpc>
                        <a:spcBef>
                          <a:spcPts val="0"/>
                        </a:spcBef>
                        <a:spcAft>
                          <a:spcPts val="0"/>
                        </a:spcAft>
                        <a:buClrTx/>
                        <a:buSzTx/>
                        <a:buFontTx/>
                        <a:buNone/>
                        <a:defRPr/>
                      </a:pPr>
                      <a:r>
                        <a:rPr lang="en-IN" altLang="en-US" sz="1200" b="1" dirty="0">
                          <a:ln>
                            <a:noFill/>
                          </a:ln>
                        </a:rPr>
                        <a:t>a</a:t>
                      </a:r>
                      <a:r>
                        <a:rPr lang="en-US" sz="1200" b="1" dirty="0">
                          <a:ln>
                            <a:noFill/>
                          </a:ln>
                        </a:rPr>
                        <a:t>verage_monthly_hours   -0.52</a:t>
                      </a:r>
                      <a:endParaRPr lang="en-US" sz="1200" b="1" dirty="0">
                        <a:ln>
                          <a:noFill/>
                        </a:ln>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US" sz="1200" b="1" dirty="0">
                        <a:ln>
                          <a:noFill/>
                        </a:ln>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altLang="en-US" sz="1200" b="1" dirty="0" err="1">
                          <a:ln>
                            <a:noFill/>
                          </a:ln>
                        </a:rPr>
                        <a:t>s</a:t>
                      </a:r>
                      <a:r>
                        <a:rPr lang="en-US" sz="1200" b="1" dirty="0" err="1">
                          <a:ln>
                            <a:noFill/>
                          </a:ln>
                        </a:rPr>
                        <a:t>atisfaction_level</a:t>
                      </a:r>
                      <a:r>
                        <a:rPr lang="en-US" sz="1200" b="1" dirty="0">
                          <a:ln>
                            <a:noFill/>
                          </a:ln>
                        </a:rPr>
                        <a:t>            -0.56</a:t>
                      </a:r>
                      <a:endParaRPr lang="en-US" sz="1200" b="1" dirty="0">
                        <a:ln>
                          <a:noFill/>
                        </a:ln>
                      </a:endParaRPr>
                    </a:p>
                    <a:p>
                      <a:pPr marL="0" marR="0" lvl="0" indent="0" algn="l" defTabSz="914400" rtl="0" eaLnBrk="1" fontAlgn="auto" latinLnBrk="0" hangingPunct="1">
                        <a:lnSpc>
                          <a:spcPct val="100000"/>
                        </a:lnSpc>
                        <a:spcBef>
                          <a:spcPts val="0"/>
                        </a:spcBef>
                        <a:spcAft>
                          <a:spcPts val="0"/>
                        </a:spcAft>
                        <a:buClrTx/>
                        <a:buSzTx/>
                        <a:buFontTx/>
                        <a:buNone/>
                        <a:defRPr/>
                      </a:pPr>
                      <a:r>
                        <a:rPr lang="en-IN" altLang="en-US" sz="1200" b="1" dirty="0">
                          <a:ln>
                            <a:noFill/>
                          </a:ln>
                        </a:rPr>
                        <a:t>l</a:t>
                      </a:r>
                      <a:r>
                        <a:rPr lang="en-US" sz="1200" b="1" dirty="0">
                          <a:ln>
                            <a:noFill/>
                          </a:ln>
                        </a:rPr>
                        <a:t>eft                                     +0.60</a:t>
                      </a:r>
                      <a:endParaRPr lang="en-US" sz="1200" b="1" dirty="0">
                        <a:ln>
                          <a:noFill/>
                        </a:ln>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b="1" dirty="0">
                          <a:ln>
                            <a:noFill/>
                          </a:ln>
                        </a:rPr>
                        <a:t>salary                                  -0.53</a:t>
                      </a:r>
                      <a:endParaRPr lang="en-US" sz="1200" b="1" dirty="0">
                        <a:ln>
                          <a:noFill/>
                        </a:ln>
                      </a:endParaRPr>
                    </a:p>
                    <a:p>
                      <a:pPr marL="0" marR="0" lvl="0" indent="0" algn="l" defTabSz="914400" rtl="0" eaLnBrk="1" fontAlgn="auto" latinLnBrk="0" hangingPunct="1">
                        <a:lnSpc>
                          <a:spcPct val="100000"/>
                        </a:lnSpc>
                        <a:spcBef>
                          <a:spcPts val="0"/>
                        </a:spcBef>
                        <a:spcAft>
                          <a:spcPts val="0"/>
                        </a:spcAft>
                        <a:buClrTx/>
                        <a:buSzTx/>
                        <a:buFontTx/>
                        <a:buNone/>
                        <a:defRPr/>
                      </a:pPr>
                      <a:r>
                        <a:rPr lang="en-IN" altLang="en-US" sz="1200" b="1" dirty="0" err="1">
                          <a:ln>
                            <a:noFill/>
                          </a:ln>
                        </a:rPr>
                        <a:t>t</a:t>
                      </a:r>
                      <a:r>
                        <a:rPr lang="en-US" sz="1200" b="1" dirty="0" err="1">
                          <a:ln>
                            <a:noFill/>
                          </a:ln>
                        </a:rPr>
                        <a:t>ime_spend_company</a:t>
                      </a:r>
                      <a:r>
                        <a:rPr lang="en-US" sz="1200" b="1" dirty="0">
                          <a:ln>
                            <a:noFill/>
                          </a:ln>
                        </a:rPr>
                        <a:t>    -0.43</a:t>
                      </a:r>
                      <a:endParaRPr lang="en-US" sz="1200" b="1" dirty="0">
                        <a:ln>
                          <a:noFill/>
                        </a:ln>
                      </a:endParaRPr>
                    </a:p>
                    <a:p>
                      <a:pPr marL="0" marR="0" lvl="0" indent="0" algn="l" defTabSz="914400" rtl="0" eaLnBrk="1" fontAlgn="auto" latinLnBrk="0" hangingPunct="1">
                        <a:lnSpc>
                          <a:spcPct val="100000"/>
                        </a:lnSpc>
                        <a:spcBef>
                          <a:spcPts val="0"/>
                        </a:spcBef>
                        <a:spcAft>
                          <a:spcPts val="0"/>
                        </a:spcAft>
                        <a:buClrTx/>
                        <a:buSzTx/>
                        <a:buFontTx/>
                        <a:buNone/>
                        <a:defRPr/>
                      </a:pPr>
                      <a:r>
                        <a:rPr lang="en-IN" altLang="en-US" sz="1200" b="1" dirty="0">
                          <a:ln>
                            <a:noFill/>
                          </a:ln>
                        </a:rPr>
                        <a:t>p</a:t>
                      </a:r>
                      <a:r>
                        <a:rPr lang="en-US" sz="1200" b="1" dirty="0">
                          <a:ln>
                            <a:noFill/>
                          </a:ln>
                        </a:rPr>
                        <a:t>romotion_last_5years   -0.63</a:t>
                      </a:r>
                      <a:endParaRPr lang="en-US" sz="1200" b="1" dirty="0">
                        <a:ln>
                          <a:noFill/>
                        </a:ln>
                      </a:endParaRPr>
                    </a:p>
                  </a:txBody>
                  <a:tcPr anchor="ctr"/>
                </a:tc>
              </a:tr>
              <a:tr h="1118235">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sz="1500" b="1" kern="1200" dirty="0">
                        <a:ln>
                          <a:noFill/>
                        </a:ln>
                        <a:solidFill>
                          <a:schemeClr val="dk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IN" altLang="en-US" sz="1500" b="1" kern="1200" dirty="0">
                          <a:ln>
                            <a:noFill/>
                          </a:ln>
                          <a:solidFill>
                            <a:schemeClr val="dk1"/>
                          </a:solidFill>
                          <a:effectLst/>
                          <a:latin typeface="+mn-lt"/>
                          <a:ea typeface="+mn-ea"/>
                          <a:cs typeface="+mn-cs"/>
                        </a:rPr>
                        <a:t>Ratings goes along with Number of projects and monthly efforts.</a:t>
                      </a:r>
                      <a:endParaRPr lang="en-IN" altLang="en-US" sz="1500" b="1" kern="1200" dirty="0">
                        <a:ln>
                          <a:noFill/>
                        </a:ln>
                        <a:solidFill>
                          <a:schemeClr val="dk1"/>
                        </a:solidFill>
                        <a:effectLst/>
                        <a:latin typeface="+mn-lt"/>
                        <a:ea typeface="+mn-ea"/>
                        <a:cs typeface="+mn-cs"/>
                      </a:endParaRPr>
                    </a:p>
                  </a:txBody>
                  <a:tcPr anchor="ctr"/>
                </a:tc>
                <a:tc>
                  <a:txBody>
                    <a:bodyPr/>
                    <a:lstStyle/>
                    <a:p>
                      <a:pPr algn="ctr"/>
                      <a:r>
                        <a:rPr lang="en-US" sz="1500" b="1" dirty="0">
                          <a:ln>
                            <a:noFill/>
                          </a:ln>
                        </a:rPr>
                        <a:t>Left </a:t>
                      </a:r>
                      <a:r>
                        <a:rPr lang="en-IN" altLang="en-US" sz="1500" b="1" dirty="0">
                          <a:ln>
                            <a:noFill/>
                          </a:ln>
                        </a:rPr>
                        <a:t>is inversely proportional to </a:t>
                      </a:r>
                      <a:r>
                        <a:rPr lang="en-US" sz="1500" b="1" dirty="0">
                          <a:ln>
                            <a:noFill/>
                          </a:ln>
                        </a:rPr>
                        <a:t>satisfaction</a:t>
                      </a:r>
                      <a:endParaRPr lang="en-US" sz="1500" b="1" dirty="0">
                        <a:ln>
                          <a:noFill/>
                        </a:ln>
                      </a:endParaRPr>
                    </a:p>
                  </a:txBody>
                  <a:tcPr anchor="ctr"/>
                </a:tc>
                <a:tc>
                  <a:txBody>
                    <a:bodyPr/>
                    <a:lstStyle/>
                    <a:p>
                      <a:pPr algn="ctr"/>
                      <a:r>
                        <a:rPr lang="en-US" sz="1500" b="1" dirty="0">
                          <a:ln>
                            <a:noFill/>
                          </a:ln>
                          <a:sym typeface="+mn-ea"/>
                        </a:rPr>
                        <a:t>Salary </a:t>
                      </a:r>
                      <a:r>
                        <a:rPr lang="en-IN" altLang="en-US" sz="1500" b="1" dirty="0">
                          <a:ln>
                            <a:noFill/>
                          </a:ln>
                          <a:sym typeface="+mn-ea"/>
                        </a:rPr>
                        <a:t>and promotion are related with time spend in company</a:t>
                      </a:r>
                      <a:endParaRPr lang="en-IN" altLang="en-US" sz="1500" b="1" dirty="0">
                        <a:ln>
                          <a:noFill/>
                        </a:ln>
                      </a:endParaRPr>
                    </a:p>
                  </a:txBody>
                  <a:tcPr anchor="ctr"/>
                </a:tc>
              </a:tr>
              <a:tr h="1281430">
                <a:tc>
                  <a:txBody>
                    <a:bodyPr/>
                    <a:lstStyle/>
                    <a:p>
                      <a:pPr algn="ctr"/>
                      <a:r>
                        <a:rPr lang="en-US" sz="1500" b="1" dirty="0">
                          <a:ln>
                            <a:noFill/>
                          </a:ln>
                        </a:rPr>
                        <a:t>Good ratings employees usually overloaded </a:t>
                      </a:r>
                      <a:r>
                        <a:rPr lang="en-IN" altLang="en-US" sz="1500" b="1" dirty="0">
                          <a:ln>
                            <a:noFill/>
                          </a:ln>
                        </a:rPr>
                        <a:t>and vice versa.</a:t>
                      </a:r>
                      <a:endParaRPr lang="en-IN" altLang="en-US" sz="1500" b="1" dirty="0">
                        <a:ln>
                          <a:noFill/>
                        </a:ln>
                      </a:endParaRPr>
                    </a:p>
                  </a:txBody>
                  <a:tcPr anchor="ctr"/>
                </a:tc>
                <a:tc>
                  <a:txBody>
                    <a:bodyPr/>
                    <a:lstStyle/>
                    <a:p>
                      <a:pPr algn="ctr"/>
                      <a:r>
                        <a:rPr lang="en-IN" altLang="en-US" sz="1500" b="1" dirty="0">
                          <a:ln>
                            <a:noFill/>
                          </a:ln>
                        </a:rPr>
                        <a:t>Attrition is manily because of low satisfaction. </a:t>
                      </a:r>
                      <a:endParaRPr lang="en-US" sz="1500" b="1" dirty="0">
                        <a:ln>
                          <a:noFill/>
                        </a:ln>
                      </a:endParaRPr>
                    </a:p>
                  </a:txBody>
                  <a:tcPr anchor="ctr"/>
                </a:tc>
                <a:tc>
                  <a:txBody>
                    <a:bodyPr/>
                    <a:lstStyle/>
                    <a:p>
                      <a:pPr algn="ctr"/>
                      <a:r>
                        <a:rPr lang="en-US" sz="1500" b="1" dirty="0">
                          <a:ln>
                            <a:noFill/>
                          </a:ln>
                          <a:sym typeface="+mn-ea"/>
                        </a:rPr>
                        <a:t>Salary is more related to time spent in the company rather than rating.</a:t>
                      </a:r>
                      <a:endParaRPr lang="en-US" sz="1500" b="1" dirty="0">
                        <a:ln>
                          <a:noFill/>
                        </a:ln>
                      </a:endParaRPr>
                    </a:p>
                  </a:txBody>
                  <a:tcPr anchor="ctr"/>
                </a:tc>
              </a:tr>
            </a:tbl>
          </a:graphicData>
        </a:graphic>
      </p:graphicFrame>
      <p:pic>
        <p:nvPicPr>
          <p:cNvPr id="16" name="Content Placeholder 15"/>
          <p:cNvPicPr>
            <a:picLocks noGrp="1" noChangeAspect="1"/>
          </p:cNvPicPr>
          <p:nvPr>
            <p:ph idx="1"/>
          </p:nvPr>
        </p:nvPicPr>
        <p:blipFill>
          <a:blip r:embed="rId1"/>
          <a:stretch>
            <a:fillRect/>
          </a:stretch>
        </p:blipFill>
        <p:spPr>
          <a:xfrm>
            <a:off x="122252" y="1792505"/>
            <a:ext cx="5103739" cy="1873357"/>
          </a:xfrm>
          <a:prstGeom prst="rect">
            <a:avLst/>
          </a:prstGeom>
        </p:spPr>
      </p:pic>
      <p:sp>
        <p:nvSpPr>
          <p:cNvPr id="3" name="Slide Number Placeholder 2"/>
          <p:cNvSpPr>
            <a:spLocks noGrp="1"/>
          </p:cNvSpPr>
          <p:nvPr>
            <p:ph type="sldNum" sz="quarter" idx="12"/>
          </p:nvPr>
        </p:nvSpPr>
        <p:spPr/>
        <p:txBody>
          <a:bodyPr/>
          <a:p>
            <a:fld id="{B139A64C-64DB-4554-B5EE-8780F949C080}" type="slidenum">
              <a:rPr lang="en-US" smtClean="0"/>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45248"/>
            <a:ext cx="10515600" cy="996342"/>
          </a:xfrm>
        </p:spPr>
        <p:txBody>
          <a:bodyPr/>
          <a:lstStyle/>
          <a:p>
            <a:pPr algn="l"/>
            <a:r>
              <a:rPr lang="en-IN" altLang="en-US" b="1" dirty="0"/>
              <a:t>Employee’s Satisfaction Prediction Model</a:t>
            </a:r>
            <a:endParaRPr lang="en-IN" altLang="en-US" b="1" dirty="0"/>
          </a:p>
        </p:txBody>
      </p:sp>
      <p:graphicFrame>
        <p:nvGraphicFramePr>
          <p:cNvPr id="32" name="Content Placeholder 31"/>
          <p:cNvGraphicFramePr>
            <a:graphicFrameLocks noGrp="1"/>
          </p:cNvGraphicFramePr>
          <p:nvPr>
            <p:ph idx="1"/>
          </p:nvPr>
        </p:nvGraphicFramePr>
        <p:xfrm>
          <a:off x="838200" y="1551305"/>
          <a:ext cx="5154930" cy="502221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30" name="Diagram 29"/>
          <p:cNvGraphicFramePr/>
          <p:nvPr/>
        </p:nvGraphicFramePr>
        <p:xfrm>
          <a:off x="6272531" y="1676539"/>
          <a:ext cx="4799660" cy="444781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31" name="TextBox 30"/>
          <p:cNvSpPr txBox="1"/>
          <p:nvPr/>
        </p:nvSpPr>
        <p:spPr>
          <a:xfrm>
            <a:off x="7378995" y="4211727"/>
            <a:ext cx="2551813" cy="830997"/>
          </a:xfrm>
          <a:prstGeom prst="rect">
            <a:avLst/>
          </a:prstGeom>
          <a:noFill/>
        </p:spPr>
        <p:txBody>
          <a:bodyPr wrap="square" rtlCol="0">
            <a:spAutoFit/>
          </a:bodyPr>
          <a:lstStyle/>
          <a:p>
            <a:pPr algn="ctr"/>
            <a:r>
              <a:rPr lang="en-US" sz="2400" dirty="0">
                <a:solidFill>
                  <a:schemeClr val="bg1"/>
                </a:solidFill>
                <a:highlight>
                  <a:srgbClr val="008080"/>
                </a:highlight>
              </a:rPr>
              <a:t>Important Feature: Satisfaction Level</a:t>
            </a:r>
            <a:endParaRPr lang="en-US" sz="2400" dirty="0">
              <a:solidFill>
                <a:schemeClr val="bg1"/>
              </a:solidFill>
              <a:highlight>
                <a:srgbClr val="008080"/>
              </a:highlight>
            </a:endParaRPr>
          </a:p>
        </p:txBody>
      </p:sp>
      <p:sp>
        <p:nvSpPr>
          <p:cNvPr id="2" name="Slide Number Placeholder 1"/>
          <p:cNvSpPr>
            <a:spLocks noGrp="1"/>
          </p:cNvSpPr>
          <p:nvPr>
            <p:ph type="sldNum" sz="quarter" idx="12"/>
          </p:nvPr>
        </p:nvSpPr>
        <p:spPr/>
        <p:txBody>
          <a:bodyPr/>
          <a:p>
            <a:fld id="{B139A64C-64DB-4554-B5EE-8780F949C080}" type="slidenum">
              <a:rPr lang="en-US" smtClean="0"/>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807"/>
            <a:ext cx="10515600" cy="1325563"/>
          </a:xfrm>
        </p:spPr>
        <p:txBody>
          <a:bodyPr>
            <a:normAutofit/>
          </a:bodyPr>
          <a:lstStyle/>
          <a:p>
            <a:r>
              <a:rPr lang="en-IN" altLang="en-US" b="1" dirty="0"/>
              <a:t> Why are Employees 'leaving’</a:t>
            </a:r>
            <a:endParaRPr lang="en-IN" altLang="en-US" b="1" dirty="0"/>
          </a:p>
        </p:txBody>
      </p:sp>
      <p:graphicFrame>
        <p:nvGraphicFramePr>
          <p:cNvPr id="5" name="Diagram 4"/>
          <p:cNvGraphicFramePr/>
          <p:nvPr/>
        </p:nvGraphicFramePr>
        <p:xfrm>
          <a:off x="966470" y="1441450"/>
          <a:ext cx="3124200" cy="208343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13" name="Diagram 12"/>
          <p:cNvGraphicFramePr/>
          <p:nvPr/>
        </p:nvGraphicFramePr>
        <p:xfrm>
          <a:off x="4378960" y="1750694"/>
          <a:ext cx="6885940" cy="115379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7" name="Rounded Rectangle 6"/>
          <p:cNvSpPr/>
          <p:nvPr/>
        </p:nvSpPr>
        <p:spPr>
          <a:xfrm>
            <a:off x="5280025" y="3312160"/>
            <a:ext cx="5722620" cy="623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2000" b="1" dirty="0">
                <a:sym typeface="+mn-ea"/>
              </a:rPr>
              <a:t>PCA </a:t>
            </a:r>
            <a:r>
              <a:rPr lang="en-IN" altLang="en-US" dirty="0">
                <a:sym typeface="+mn-ea"/>
              </a:rPr>
              <a:t>confirms that </a:t>
            </a:r>
            <a:r>
              <a:rPr lang="en-IN" altLang="en-US" sz="2400" dirty="0">
                <a:sym typeface="+mn-ea"/>
              </a:rPr>
              <a:t>Satisfaction</a:t>
            </a:r>
            <a:r>
              <a:rPr lang="en-IN" altLang="en-US" dirty="0">
                <a:sym typeface="+mn-ea"/>
              </a:rPr>
              <a:t> </a:t>
            </a:r>
            <a:endParaRPr lang="en-IN" altLang="en-US" dirty="0">
              <a:sym typeface="+mn-ea"/>
            </a:endParaRPr>
          </a:p>
          <a:p>
            <a:pPr algn="ctr"/>
            <a:r>
              <a:rPr lang="en-IN" altLang="en-US" dirty="0">
                <a:sym typeface="+mn-ea"/>
              </a:rPr>
              <a:t>is a major factor for Attrition</a:t>
            </a:r>
            <a:endParaRPr lang="en-IN" altLang="en-US" dirty="0"/>
          </a:p>
        </p:txBody>
      </p:sp>
      <p:graphicFrame>
        <p:nvGraphicFramePr>
          <p:cNvPr id="14" name="Diagram 13"/>
          <p:cNvGraphicFramePr/>
          <p:nvPr/>
        </p:nvGraphicFramePr>
        <p:xfrm>
          <a:off x="805180" y="4627245"/>
          <a:ext cx="10602595" cy="1349375"/>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3" name="Slide Number Placeholder 2"/>
          <p:cNvSpPr>
            <a:spLocks noGrp="1"/>
          </p:cNvSpPr>
          <p:nvPr>
            <p:ph type="sldNum" sz="quarter" idx="12"/>
          </p:nvPr>
        </p:nvSpPr>
        <p:spPr/>
        <p:txBody>
          <a:bodyPr/>
          <a:p>
            <a:fld id="{B139A64C-64DB-4554-B5EE-8780F949C080}" type="slidenum">
              <a:rPr lang="en-US" smtClean="0"/>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535" y="365125"/>
            <a:ext cx="11328400" cy="1325880"/>
          </a:xfrm>
        </p:spPr>
        <p:txBody>
          <a:bodyPr>
            <a:normAutofit fontScale="90000"/>
          </a:bodyPr>
          <a:lstStyle/>
          <a:p>
            <a:r>
              <a:rPr lang="en-IN" altLang="en-US" sz="4200" b="1" dirty="0">
                <a:sym typeface="+mn-ea"/>
              </a:rPr>
              <a:t>Identify High Performing and Experienced Employees</a:t>
            </a:r>
            <a:br>
              <a:rPr lang="en-IN" altLang="en-US" sz="4200" b="1" dirty="0"/>
            </a:br>
            <a:endParaRPr lang="en-IN" altLang="en-US" sz="4200" b="1" dirty="0"/>
          </a:p>
        </p:txBody>
      </p:sp>
      <p:sp>
        <p:nvSpPr>
          <p:cNvPr id="5" name="Content Placeholder 4"/>
          <p:cNvSpPr>
            <a:spLocks noGrp="1"/>
          </p:cNvSpPr>
          <p:nvPr>
            <p:ph sz="half" idx="1"/>
          </p:nvPr>
        </p:nvSpPr>
        <p:spPr>
          <a:xfrm>
            <a:off x="7911548" y="1878496"/>
            <a:ext cx="2558332" cy="616226"/>
          </a:xfrm>
        </p:spPr>
        <p:txBody>
          <a:bodyPr>
            <a:noAutofit/>
          </a:bodyPr>
          <a:lstStyle/>
          <a:p>
            <a:endParaRPr lang="en-IN" altLang="en-US" sz="1600" b="1" dirty="0">
              <a:sym typeface="+mn-ea"/>
            </a:endParaRPr>
          </a:p>
          <a:p>
            <a:endParaRPr lang="en-IN" altLang="en-US" sz="1600" b="1" dirty="0">
              <a:sym typeface="+mn-ea"/>
            </a:endParaRPr>
          </a:p>
          <a:p>
            <a:endParaRPr lang="en-IN" altLang="en-US" sz="1600" b="1" dirty="0">
              <a:sym typeface="+mn-ea"/>
            </a:endParaRPr>
          </a:p>
        </p:txBody>
      </p:sp>
      <p:graphicFrame>
        <p:nvGraphicFramePr>
          <p:cNvPr id="4" name="Diagram 3"/>
          <p:cNvGraphicFramePr/>
          <p:nvPr/>
        </p:nvGraphicFramePr>
        <p:xfrm>
          <a:off x="1084580" y="4720047"/>
          <a:ext cx="10269220" cy="136900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9" name="Diagram 8"/>
          <p:cNvGraphicFramePr/>
          <p:nvPr/>
        </p:nvGraphicFramePr>
        <p:xfrm>
          <a:off x="1084580" y="1690691"/>
          <a:ext cx="10269220" cy="284155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3" name="Slide Number Placeholder 2"/>
          <p:cNvSpPr>
            <a:spLocks noGrp="1"/>
          </p:cNvSpPr>
          <p:nvPr>
            <p:ph type="sldNum" sz="quarter" idx="12"/>
          </p:nvPr>
        </p:nvSpPr>
        <p:spPr/>
        <p:txBody>
          <a:bodyPr/>
          <a:p>
            <a:fld id="{B139A64C-64DB-4554-B5EE-8780F949C080}" type="slidenum">
              <a:rPr lang="en-US"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Business Case Background</a:t>
            </a:r>
            <a:endParaRPr lang="en-IN" b="1" dirty="0"/>
          </a:p>
        </p:txBody>
      </p:sp>
      <p:pic>
        <p:nvPicPr>
          <p:cNvPr id="4" name="Content Placeholder 3"/>
          <p:cNvPicPr>
            <a:picLocks noGrp="1" noChangeAspect="1"/>
          </p:cNvPicPr>
          <p:nvPr>
            <p:ph sz="half" idx="2"/>
          </p:nvPr>
        </p:nvPicPr>
        <p:blipFill>
          <a:blip r:embed="rId1"/>
          <a:srcRect t="17394"/>
          <a:stretch>
            <a:fillRect/>
          </a:stretch>
        </p:blipFill>
        <p:spPr>
          <a:xfrm>
            <a:off x="7154545" y="454660"/>
            <a:ext cx="4018280" cy="2572385"/>
          </a:xfrm>
          <a:prstGeom prst="rect">
            <a:avLst/>
          </a:prstGeom>
        </p:spPr>
      </p:pic>
      <p:sp>
        <p:nvSpPr>
          <p:cNvPr id="5" name="Rectangle 4"/>
          <p:cNvSpPr/>
          <p:nvPr/>
        </p:nvSpPr>
        <p:spPr>
          <a:xfrm>
            <a:off x="915130" y="1466415"/>
            <a:ext cx="5158408" cy="1543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ltLang="en-US" dirty="0">
                <a:solidFill>
                  <a:srgbClr val="FFFF00"/>
                </a:solidFill>
              </a:rPr>
              <a:t>Challenge</a:t>
            </a:r>
            <a:r>
              <a:rPr lang="en-IN" altLang="en-US" dirty="0"/>
              <a:t>: </a:t>
            </a:r>
            <a:endParaRPr lang="en-IN" altLang="en-US" dirty="0"/>
          </a:p>
          <a:p>
            <a:pPr marL="285750" indent="-285750">
              <a:buFont typeface="Arial" panose="020B0604020202020204" pitchFamily="34" charset="0"/>
              <a:buChar char="•"/>
            </a:pPr>
            <a:r>
              <a:rPr lang="en-IN" altLang="en-US" dirty="0"/>
              <a:t>Employee Attrition- A key problem impacting business.</a:t>
            </a:r>
            <a:endParaRPr lang="en-IN" altLang="en-US" dirty="0"/>
          </a:p>
          <a:p>
            <a:pPr marL="285750" indent="-285750">
              <a:buFont typeface="Arial" panose="020B0604020202020204" pitchFamily="34" charset="0"/>
              <a:buChar char="•"/>
            </a:pPr>
            <a:r>
              <a:rPr lang="en-IN" altLang="en-US" dirty="0"/>
              <a:t>Understand the key causes for employee attrition</a:t>
            </a:r>
            <a:endParaRPr lang="en-IN" altLang="en-US" dirty="0"/>
          </a:p>
        </p:txBody>
      </p:sp>
      <p:sp>
        <p:nvSpPr>
          <p:cNvPr id="7" name="Rectangle 6"/>
          <p:cNvSpPr/>
          <p:nvPr/>
        </p:nvSpPr>
        <p:spPr>
          <a:xfrm>
            <a:off x="3657600" y="3261995"/>
            <a:ext cx="5584825" cy="1599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ltLang="en-US" dirty="0">
                <a:solidFill>
                  <a:srgbClr val="FFFF00"/>
                </a:solidFill>
              </a:rPr>
              <a:t>Benefits</a:t>
            </a:r>
            <a:r>
              <a:rPr lang="en-IN" altLang="en-US" dirty="0"/>
              <a:t>: </a:t>
            </a:r>
            <a:endParaRPr lang="en-IN" altLang="en-US" dirty="0"/>
          </a:p>
          <a:p>
            <a:r>
              <a:rPr lang="en-IN" altLang="en-US" dirty="0"/>
              <a:t>Maintain a stable workforce by reducing attrition as </a:t>
            </a:r>
            <a:endParaRPr lang="en-IN" altLang="en-US" dirty="0"/>
          </a:p>
          <a:p>
            <a:r>
              <a:rPr lang="en-IN" altLang="en-US" dirty="0"/>
              <a:t>retaining employees is less expensive and cumbersome than continuously having to replace them</a:t>
            </a:r>
            <a:endParaRPr lang="en-IN" altLang="en-US" dirty="0"/>
          </a:p>
        </p:txBody>
      </p:sp>
      <p:sp>
        <p:nvSpPr>
          <p:cNvPr id="8" name="Rectangle 7"/>
          <p:cNvSpPr/>
          <p:nvPr/>
        </p:nvSpPr>
        <p:spPr>
          <a:xfrm>
            <a:off x="5843905" y="5066030"/>
            <a:ext cx="5158105" cy="1245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ltLang="en-US" dirty="0">
                <a:solidFill>
                  <a:srgbClr val="FFFF00"/>
                </a:solidFill>
              </a:rPr>
              <a:t>Insights</a:t>
            </a:r>
            <a:r>
              <a:rPr lang="en-IN" altLang="en-US" dirty="0"/>
              <a:t>: </a:t>
            </a:r>
            <a:endParaRPr lang="en-IN" altLang="en-US" dirty="0"/>
          </a:p>
          <a:p>
            <a:pPr marL="285750" indent="-285750">
              <a:buFont typeface="Arial" panose="020B0604020202020204" pitchFamily="34" charset="0"/>
              <a:buChar char="•"/>
            </a:pPr>
            <a:r>
              <a:rPr lang="en-IN" altLang="en-US" dirty="0"/>
              <a:t>Identifying high performing employee.</a:t>
            </a:r>
            <a:endParaRPr lang="en-IN" altLang="en-US" dirty="0"/>
          </a:p>
          <a:p>
            <a:pPr marL="285750" indent="-285750">
              <a:buFont typeface="Arial" panose="020B0604020202020204" pitchFamily="34" charset="0"/>
              <a:buChar char="•"/>
            </a:pPr>
            <a:r>
              <a:rPr lang="en-IN" altLang="en-US" dirty="0"/>
              <a:t>Identifying key traits of employees likely to leave</a:t>
            </a:r>
            <a:endParaRPr lang="en-IN" altLang="en-US" dirty="0"/>
          </a:p>
        </p:txBody>
      </p:sp>
      <p:sp>
        <p:nvSpPr>
          <p:cNvPr id="3" name="Slide Number Placeholder 2"/>
          <p:cNvSpPr>
            <a:spLocks noGrp="1"/>
          </p:cNvSpPr>
          <p:nvPr>
            <p:ph type="sldNum" sz="quarter" idx="12"/>
          </p:nvPr>
        </p:nvSpPr>
        <p:spPr/>
        <p:txBody>
          <a:bodyPr/>
          <a:p>
            <a:fld id="{B139A64C-64DB-4554-B5EE-8780F949C080}" type="slidenum">
              <a:rPr lang="en-US" smtClean="0"/>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956777"/>
          </a:xfrm>
        </p:spPr>
        <p:txBody>
          <a:bodyPr/>
          <a:lstStyle/>
          <a:p>
            <a:r>
              <a:rPr lang="en-IN" altLang="en-US" b="1" dirty="0"/>
              <a:t>Future Enhancement</a:t>
            </a:r>
            <a:endParaRPr lang="en-IN" altLang="en-US" b="1" dirty="0"/>
          </a:p>
        </p:txBody>
      </p:sp>
      <p:graphicFrame>
        <p:nvGraphicFramePr>
          <p:cNvPr id="9" name="Diagram 8"/>
          <p:cNvGraphicFramePr/>
          <p:nvPr/>
        </p:nvGraphicFramePr>
        <p:xfrm>
          <a:off x="-2162810" y="1963420"/>
          <a:ext cx="10590530" cy="293052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Slide Number Placeholder 2"/>
          <p:cNvSpPr>
            <a:spLocks noGrp="1"/>
          </p:cNvSpPr>
          <p:nvPr>
            <p:ph type="sldNum" sz="quarter" idx="12"/>
          </p:nvPr>
        </p:nvSpPr>
        <p:spPr/>
        <p:txBody>
          <a:bodyPr/>
          <a:p>
            <a:fld id="{B139A64C-64DB-4554-B5EE-8780F949C080}" type="slidenum">
              <a:rPr lang="en-US" smtClean="0"/>
            </a:fld>
            <a:endParaRPr lang="en-US" dirty="0"/>
          </a:p>
        </p:txBody>
      </p:sp>
      <p:sp>
        <p:nvSpPr>
          <p:cNvPr id="7" name="Text Box 6"/>
          <p:cNvSpPr txBox="1"/>
          <p:nvPr/>
        </p:nvSpPr>
        <p:spPr>
          <a:xfrm>
            <a:off x="6454775" y="2021205"/>
            <a:ext cx="5273675" cy="1383665"/>
          </a:xfrm>
          <a:prstGeom prst="rect">
            <a:avLst/>
          </a:prstGeom>
          <a:noFill/>
        </p:spPr>
        <p:txBody>
          <a:bodyPr wrap="square" rtlCol="0">
            <a:spAutoFit/>
          </a:bodyPr>
          <a:p>
            <a:pPr indent="0">
              <a:buFont typeface="Arial" panose="020B0604020202020204" pitchFamily="34" charset="0"/>
              <a:buNone/>
            </a:pPr>
            <a:r>
              <a:rPr lang="en-IN" altLang="en-US" sz="1400" b="1" dirty="0">
                <a:solidFill>
                  <a:srgbClr val="0070C0"/>
                </a:solidFill>
                <a:sym typeface="+mn-ea"/>
              </a:rPr>
              <a:t>Risk Mitigation Steps</a:t>
            </a:r>
            <a:endParaRPr lang="en-IN" altLang="en-US" sz="1000" b="1" dirty="0">
              <a:solidFill>
                <a:srgbClr val="0070C0"/>
              </a:solidFill>
            </a:endParaRPr>
          </a:p>
          <a:p>
            <a:pPr marL="285750" indent="-285750">
              <a:buFont typeface="Arial" panose="020B0604020202020204" pitchFamily="34" charset="0"/>
              <a:buChar char="•"/>
            </a:pPr>
            <a:endParaRPr lang="en-IN" altLang="en-US" sz="1000" b="1" dirty="0">
              <a:solidFill>
                <a:srgbClr val="0070C0"/>
              </a:solidFill>
            </a:endParaRPr>
          </a:p>
          <a:p>
            <a:pPr marL="285750" indent="-285750">
              <a:buFont typeface="Arial" panose="020B0604020202020204" pitchFamily="34" charset="0"/>
              <a:buChar char="•"/>
            </a:pPr>
            <a:r>
              <a:rPr lang="en-IN" altLang="en-US" sz="1000" b="1" dirty="0">
                <a:solidFill>
                  <a:srgbClr val="0070C0"/>
                </a:solidFill>
              </a:rPr>
              <a:t>Control for Employee Burn-out: </a:t>
            </a:r>
            <a:r>
              <a:rPr lang="en-IN" altLang="en-US" sz="1000" dirty="0">
                <a:solidFill>
                  <a:srgbClr val="0070C0"/>
                </a:solidFill>
              </a:rPr>
              <a:t>Given that work hours seems to be one of the key factors influencing attrition, steps need to be taken to reduce the no. of hours for overworked employees</a:t>
            </a:r>
            <a:endParaRPr lang="en-IN" altLang="en-US" sz="1000" dirty="0">
              <a:solidFill>
                <a:srgbClr val="0070C0"/>
              </a:solidFill>
            </a:endParaRPr>
          </a:p>
          <a:p>
            <a:pPr marL="285750" indent="-285750">
              <a:buFont typeface="Arial" panose="020B0604020202020204" pitchFamily="34" charset="0"/>
              <a:buChar char="•"/>
            </a:pPr>
            <a:r>
              <a:rPr lang="en-IN" altLang="en-US" sz="1000" b="1" dirty="0">
                <a:solidFill>
                  <a:srgbClr val="0070C0"/>
                </a:solidFill>
              </a:rPr>
              <a:t>Jobs wih Opportunity to Grow</a:t>
            </a:r>
            <a:r>
              <a:rPr lang="en-IN" altLang="en-US" sz="1000" dirty="0">
                <a:solidFill>
                  <a:srgbClr val="0070C0"/>
                </a:solidFill>
              </a:rPr>
              <a:t>: Employees who are over-worked or under-work are could be dissatisfied due to no variation in the project they are working on.</a:t>
            </a:r>
            <a:endParaRPr lang="en-IN" altLang="en-US" sz="1000" b="1" dirty="0">
              <a:solidFill>
                <a:srgbClr val="0070C0"/>
              </a:solidFill>
            </a:endParaRPr>
          </a:p>
          <a:p>
            <a:pPr marL="285750" indent="-285750">
              <a:buFont typeface="Arial" panose="020B0604020202020204" pitchFamily="34" charset="0"/>
              <a:buChar char="•"/>
            </a:pPr>
            <a:r>
              <a:rPr lang="en-IN" altLang="en-US" sz="1000" b="1" dirty="0">
                <a:solidFill>
                  <a:srgbClr val="0070C0"/>
                </a:solidFill>
                <a:sym typeface="+mn-ea"/>
              </a:rPr>
              <a:t>Good Attrition </a:t>
            </a:r>
            <a:r>
              <a:rPr lang="en-IN" altLang="en-US" sz="1000" dirty="0">
                <a:solidFill>
                  <a:srgbClr val="0070C0"/>
                </a:solidFill>
                <a:sym typeface="+mn-ea"/>
              </a:rPr>
              <a:t>of low performing employees-A</a:t>
            </a:r>
            <a:r>
              <a:rPr lang="en-IN" altLang="en-US" sz="1000" dirty="0">
                <a:solidFill>
                  <a:srgbClr val="0070C0"/>
                </a:solidFill>
              </a:rPr>
              <a:t>ttrition resulting from low ratings / evaluation </a:t>
            </a:r>
            <a:r>
              <a:rPr lang="en-IN" altLang="en-US" sz="1000" b="1" dirty="0">
                <a:solidFill>
                  <a:srgbClr val="0070C0"/>
                </a:solidFill>
              </a:rPr>
              <a:t> </a:t>
            </a:r>
            <a:endParaRPr lang="en-IN" altLang="en-US" sz="1000" b="1" dirty="0">
              <a:solidFill>
                <a:srgbClr val="0070C0"/>
              </a:solidFill>
            </a:endParaRPr>
          </a:p>
        </p:txBody>
      </p:sp>
      <p:sp>
        <p:nvSpPr>
          <p:cNvPr id="18" name="Rounded Rectangle 17"/>
          <p:cNvSpPr/>
          <p:nvPr/>
        </p:nvSpPr>
        <p:spPr>
          <a:xfrm>
            <a:off x="6277610" y="1808480"/>
            <a:ext cx="5587365" cy="176212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6454775" y="1878965"/>
            <a:ext cx="5273675" cy="1537970"/>
          </a:xfrm>
          <a:prstGeom prst="rect">
            <a:avLst/>
          </a:prstGeom>
          <a:noFill/>
        </p:spPr>
        <p:txBody>
          <a:bodyPr wrap="square" rtlCol="0">
            <a:spAutoFit/>
          </a:bodyPr>
          <a:p>
            <a:pPr indent="0">
              <a:buFont typeface="Arial" panose="020B0604020202020204" pitchFamily="34" charset="0"/>
              <a:buNone/>
            </a:pPr>
            <a:r>
              <a:rPr lang="en-IN" altLang="en-US" sz="1400" b="1" dirty="0">
                <a:solidFill>
                  <a:srgbClr val="0070C0"/>
                </a:solidFill>
                <a:sym typeface="+mn-ea"/>
              </a:rPr>
              <a:t>Risk Mitigation Steps</a:t>
            </a:r>
            <a:endParaRPr lang="en-IN" altLang="en-US" sz="1000" b="1" dirty="0">
              <a:solidFill>
                <a:srgbClr val="0070C0"/>
              </a:solidFill>
            </a:endParaRPr>
          </a:p>
          <a:p>
            <a:pPr marL="285750" indent="-285750">
              <a:buFont typeface="Arial" panose="020B0604020202020204" pitchFamily="34" charset="0"/>
              <a:buChar char="•"/>
            </a:pPr>
            <a:endParaRPr lang="en-IN" altLang="en-US" sz="1000" b="1" dirty="0">
              <a:solidFill>
                <a:srgbClr val="0070C0"/>
              </a:solidFill>
            </a:endParaRPr>
          </a:p>
          <a:p>
            <a:pPr marL="285750" indent="-285750">
              <a:buFont typeface="Arial" panose="020B0604020202020204" pitchFamily="34" charset="0"/>
              <a:buChar char="•"/>
            </a:pPr>
            <a:r>
              <a:rPr lang="en-IN" altLang="en-US" sz="1000" b="1" dirty="0">
                <a:solidFill>
                  <a:srgbClr val="0070C0"/>
                </a:solidFill>
              </a:rPr>
              <a:t>Control for Employee Burn-out: </a:t>
            </a:r>
            <a:r>
              <a:rPr lang="en-IN" altLang="en-US" sz="1000" dirty="0">
                <a:solidFill>
                  <a:srgbClr val="0070C0"/>
                </a:solidFill>
              </a:rPr>
              <a:t>Given that work hours seems to be one of the key factors influencing attrition, steps need to be taken to reduce the no. of hours for overworked employees</a:t>
            </a:r>
            <a:endParaRPr lang="en-IN" altLang="en-US" sz="1000" dirty="0">
              <a:solidFill>
                <a:srgbClr val="0070C0"/>
              </a:solidFill>
            </a:endParaRPr>
          </a:p>
          <a:p>
            <a:pPr marL="285750" indent="-285750">
              <a:buFont typeface="Arial" panose="020B0604020202020204" pitchFamily="34" charset="0"/>
              <a:buChar char="•"/>
            </a:pPr>
            <a:r>
              <a:rPr lang="en-IN" altLang="en-US" sz="1000" b="1" dirty="0">
                <a:solidFill>
                  <a:srgbClr val="0070C0"/>
                </a:solidFill>
              </a:rPr>
              <a:t>Jobs wih Opportunity to Grow</a:t>
            </a:r>
            <a:r>
              <a:rPr lang="en-IN" altLang="en-US" sz="1000" dirty="0">
                <a:solidFill>
                  <a:srgbClr val="0070C0"/>
                </a:solidFill>
              </a:rPr>
              <a:t>: Employees who are over-worked or under-work are could be dissatisfied due to no variation in the project they are working on.</a:t>
            </a:r>
            <a:endParaRPr lang="en-IN" altLang="en-US" sz="1000" b="1" dirty="0">
              <a:solidFill>
                <a:srgbClr val="0070C0"/>
              </a:solidFill>
            </a:endParaRPr>
          </a:p>
          <a:p>
            <a:pPr marL="285750" indent="-285750">
              <a:buFont typeface="Arial" panose="020B0604020202020204" pitchFamily="34" charset="0"/>
              <a:buChar char="•"/>
            </a:pPr>
            <a:r>
              <a:rPr lang="en-IN" altLang="en-US" sz="1000" b="1" dirty="0">
                <a:solidFill>
                  <a:srgbClr val="0070C0"/>
                </a:solidFill>
                <a:sym typeface="+mn-ea"/>
              </a:rPr>
              <a:t>Good Attrition </a:t>
            </a:r>
            <a:r>
              <a:rPr lang="en-IN" altLang="en-US" sz="1000" dirty="0">
                <a:solidFill>
                  <a:srgbClr val="0070C0"/>
                </a:solidFill>
                <a:sym typeface="+mn-ea"/>
              </a:rPr>
              <a:t>of low performing employees-A</a:t>
            </a:r>
            <a:r>
              <a:rPr lang="en-IN" altLang="en-US" sz="1000" dirty="0">
                <a:solidFill>
                  <a:srgbClr val="0070C0"/>
                </a:solidFill>
              </a:rPr>
              <a:t>ttrition resulting from low ratings / evaluation</a:t>
            </a:r>
            <a:endParaRPr lang="en-IN" altLang="en-US" sz="1000" dirty="0">
              <a:solidFill>
                <a:srgbClr val="0070C0"/>
              </a:solidFill>
            </a:endParaRPr>
          </a:p>
          <a:p>
            <a:pPr marL="0" lvl="1" indent="-285750">
              <a:buFont typeface="Arial" panose="020B0604020202020204" pitchFamily="34" charset="0"/>
              <a:buChar char="•"/>
            </a:pPr>
            <a:r>
              <a:rPr lang="en-IN" altLang="en-US" sz="1000" b="1" dirty="0">
                <a:solidFill>
                  <a:srgbClr val="0070C0"/>
                </a:solidFill>
                <a:sym typeface="+mn-ea"/>
              </a:rPr>
              <a:t>Knowledge Management: 'S</a:t>
            </a:r>
            <a:r>
              <a:rPr lang="en-IN" altLang="en-US" sz="1000" dirty="0">
                <a:solidFill>
                  <a:srgbClr val="0070C0"/>
                </a:solidFill>
                <a:sym typeface="+mn-ea"/>
              </a:rPr>
              <a:t>hare, Access, and Update' business knowledge and information</a:t>
            </a:r>
            <a:r>
              <a:rPr lang="en-IN" altLang="en-US" sz="1000" b="1" dirty="0">
                <a:solidFill>
                  <a:srgbClr val="0070C0"/>
                </a:solidFill>
                <a:sym typeface="+mn-ea"/>
              </a:rPr>
              <a:t>  </a:t>
            </a:r>
            <a:endParaRPr lang="en-IN" altLang="en-US" sz="1000" b="1" dirty="0">
              <a:solidFill>
                <a:srgbClr val="0070C0"/>
              </a:solidFill>
            </a:endParaRPr>
          </a:p>
        </p:txBody>
      </p:sp>
      <p:sp>
        <p:nvSpPr>
          <p:cNvPr id="21" name="Rounded Rectangle 20"/>
          <p:cNvSpPr/>
          <p:nvPr/>
        </p:nvSpPr>
        <p:spPr>
          <a:xfrm>
            <a:off x="6313170" y="3754120"/>
            <a:ext cx="5587365" cy="140208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2" name="Text Box 21"/>
          <p:cNvSpPr txBox="1"/>
          <p:nvPr/>
        </p:nvSpPr>
        <p:spPr>
          <a:xfrm>
            <a:off x="6490335" y="3886200"/>
            <a:ext cx="5273675" cy="1198880"/>
          </a:xfrm>
          <a:prstGeom prst="rect">
            <a:avLst/>
          </a:prstGeom>
          <a:noFill/>
        </p:spPr>
        <p:txBody>
          <a:bodyPr wrap="square" rtlCol="0">
            <a:spAutoFit/>
          </a:bodyPr>
          <a:p>
            <a:pPr indent="0">
              <a:buFont typeface="Arial" panose="020B0604020202020204" pitchFamily="34" charset="0"/>
              <a:buNone/>
            </a:pPr>
            <a:r>
              <a:rPr lang="en-IN" altLang="en-US" sz="1400" b="1" dirty="0">
                <a:solidFill>
                  <a:srgbClr val="0070C0"/>
                </a:solidFill>
              </a:rPr>
              <a:t>Recommendations:</a:t>
            </a:r>
            <a:endParaRPr lang="en-IN" altLang="en-US" sz="1000" b="1" dirty="0">
              <a:solidFill>
                <a:srgbClr val="0070C0"/>
              </a:solidFill>
            </a:endParaRPr>
          </a:p>
          <a:p>
            <a:pPr indent="0">
              <a:buFont typeface="Arial" panose="020B0604020202020204" pitchFamily="34" charset="0"/>
              <a:buNone/>
            </a:pPr>
            <a:endParaRPr lang="en-IN" altLang="en-US" sz="1000" b="1" dirty="0">
              <a:solidFill>
                <a:srgbClr val="0070C0"/>
              </a:solidFill>
            </a:endParaRPr>
          </a:p>
          <a:p>
            <a:pPr marL="285750" lvl="1" indent="-285750" algn="l">
              <a:lnSpc>
                <a:spcPct val="100000"/>
              </a:lnSpc>
              <a:buFont typeface="Arial" panose="020B0604020202020204" pitchFamily="34" charset="0"/>
              <a:buChar char="•"/>
            </a:pPr>
            <a:r>
              <a:rPr lang="en-IN" altLang="en-US" sz="1200" b="1" dirty="0">
                <a:solidFill>
                  <a:srgbClr val="0070C0"/>
                </a:solidFill>
                <a:sym typeface="+mn-ea"/>
              </a:rPr>
              <a:t>Employee Development:</a:t>
            </a:r>
            <a:r>
              <a:rPr lang="en-IN" altLang="en-US" sz="1200" dirty="0">
                <a:solidFill>
                  <a:srgbClr val="0070C0"/>
                </a:solidFill>
                <a:sym typeface="+mn-ea"/>
              </a:rPr>
              <a:t> 'Empower and Grow' Employees </a:t>
            </a:r>
            <a:endParaRPr lang="en-IN" altLang="en-US" sz="1200" dirty="0">
              <a:solidFill>
                <a:srgbClr val="0070C0"/>
              </a:solidFill>
            </a:endParaRPr>
          </a:p>
          <a:p>
            <a:pPr marL="285750" lvl="1" indent="-285750" algn="l">
              <a:lnSpc>
                <a:spcPct val="100000"/>
              </a:lnSpc>
              <a:buFont typeface="Arial" panose="020B0604020202020204" pitchFamily="34" charset="0"/>
              <a:buChar char="•"/>
            </a:pPr>
            <a:r>
              <a:rPr lang="en-IN" altLang="en-US" sz="1200" b="1" dirty="0">
                <a:solidFill>
                  <a:srgbClr val="0070C0"/>
                </a:solidFill>
                <a:sym typeface="+mn-ea"/>
              </a:rPr>
              <a:t>Talent Acquisition:</a:t>
            </a:r>
            <a:r>
              <a:rPr lang="en-IN" altLang="en-US" sz="1200" dirty="0">
                <a:solidFill>
                  <a:srgbClr val="0070C0"/>
                </a:solidFill>
                <a:sym typeface="+mn-ea"/>
              </a:rPr>
              <a:t> 'Enhance' hiring process</a:t>
            </a:r>
            <a:endParaRPr lang="en-IN" altLang="en-US" sz="1200" dirty="0">
              <a:solidFill>
                <a:srgbClr val="0070C0"/>
              </a:solidFill>
            </a:endParaRPr>
          </a:p>
          <a:p>
            <a:pPr marL="285750" lvl="1" indent="-285750" algn="l">
              <a:lnSpc>
                <a:spcPct val="100000"/>
              </a:lnSpc>
              <a:buFont typeface="Arial" panose="020B0604020202020204" pitchFamily="34" charset="0"/>
              <a:buChar char="•"/>
            </a:pPr>
            <a:r>
              <a:rPr lang="en-IN" altLang="en-US" sz="1200" b="1" dirty="0">
                <a:solidFill>
                  <a:srgbClr val="0070C0"/>
                </a:solidFill>
                <a:sym typeface="+mn-ea"/>
              </a:rPr>
              <a:t>Talent Movement Planning:</a:t>
            </a:r>
            <a:r>
              <a:rPr lang="en-IN" altLang="en-US" sz="1200" dirty="0">
                <a:solidFill>
                  <a:srgbClr val="0070C0"/>
                </a:solidFill>
                <a:sym typeface="+mn-ea"/>
              </a:rPr>
              <a:t> 'Groom' high potential employees</a:t>
            </a:r>
            <a:endParaRPr lang="en-IN" altLang="en-US" sz="1200" dirty="0">
              <a:solidFill>
                <a:srgbClr val="0070C0"/>
              </a:solidFill>
            </a:endParaRPr>
          </a:p>
          <a:p>
            <a:pPr marL="285750" lvl="1" indent="-285750" algn="l">
              <a:lnSpc>
                <a:spcPct val="100000"/>
              </a:lnSpc>
              <a:buFont typeface="Arial" panose="020B0604020202020204" pitchFamily="34" charset="0"/>
              <a:buChar char="•"/>
            </a:pPr>
            <a:endParaRPr lang="en-IN" altLang="en-US" sz="1200" b="1" dirty="0">
              <a:solidFill>
                <a:srgbClr val="0070C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6025734"/>
          </a:xfrm>
        </p:spPr>
        <p:txBody>
          <a:bodyPr>
            <a:normAutofit/>
          </a:bodyPr>
          <a:lstStyle/>
          <a:p>
            <a:pPr algn="ctr"/>
            <a:r>
              <a:rPr lang="en-US" sz="9600" b="1" dirty="0">
                <a:solidFill>
                  <a:srgbClr val="002060"/>
                </a:solidFill>
              </a:rPr>
              <a:t>Thank You</a:t>
            </a:r>
            <a:endParaRPr lang="en-US" sz="9600" b="1" dirty="0">
              <a:solidFill>
                <a:srgbClr val="002060"/>
              </a:solidFill>
            </a:endParaRPr>
          </a:p>
        </p:txBody>
      </p:sp>
      <p:sp>
        <p:nvSpPr>
          <p:cNvPr id="3" name="Slide Number Placeholder 2"/>
          <p:cNvSpPr>
            <a:spLocks noGrp="1"/>
          </p:cNvSpPr>
          <p:nvPr>
            <p:ph type="sldNum" sz="quarter" idx="12"/>
          </p:nvPr>
        </p:nvSpPr>
        <p:spPr/>
        <p:txBody>
          <a:bodyPr/>
          <a:p>
            <a:fld id="{B139A64C-64DB-4554-B5EE-8780F949C080}" type="slidenum">
              <a:rPr lang="en-US" smtClean="0"/>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080" y="243205"/>
            <a:ext cx="10515600" cy="1325563"/>
          </a:xfrm>
        </p:spPr>
        <p:txBody>
          <a:bodyPr/>
          <a:lstStyle/>
          <a:p>
            <a:pPr algn="l"/>
            <a:r>
              <a:rPr lang="en-IN" altLang="en-US" b="1" dirty="0"/>
              <a:t>Project Workflow</a:t>
            </a:r>
            <a:endParaRPr lang="en-IN" altLang="en-US" b="1" dirty="0"/>
          </a:p>
        </p:txBody>
      </p:sp>
      <p:cxnSp>
        <p:nvCxnSpPr>
          <p:cNvPr id="11" name="Straight Arrow Connector 10"/>
          <p:cNvCxnSpPr/>
          <p:nvPr/>
        </p:nvCxnSpPr>
        <p:spPr>
          <a:xfrm>
            <a:off x="840740" y="2356043"/>
            <a:ext cx="0" cy="523875"/>
          </a:xfrm>
          <a:prstGeom prst="straightConnector1">
            <a:avLst/>
          </a:prstGeom>
          <a:ln>
            <a:solidFill>
              <a:schemeClr val="accent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2" name="Flowchart: Alternate Process 11"/>
          <p:cNvSpPr/>
          <p:nvPr/>
        </p:nvSpPr>
        <p:spPr>
          <a:xfrm>
            <a:off x="1614172" y="2900240"/>
            <a:ext cx="1439545" cy="57594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dirty="0"/>
              <a:t>Understanding Data </a:t>
            </a:r>
            <a:endParaRPr lang="en-IN" altLang="en-US" sz="1400" dirty="0"/>
          </a:p>
        </p:txBody>
      </p:sp>
      <p:sp>
        <p:nvSpPr>
          <p:cNvPr id="14" name="Flowchart: Alternate Process 13"/>
          <p:cNvSpPr/>
          <p:nvPr/>
        </p:nvSpPr>
        <p:spPr>
          <a:xfrm>
            <a:off x="164148" y="2874838"/>
            <a:ext cx="1141730" cy="57594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dirty="0"/>
              <a:t>Data </a:t>
            </a:r>
            <a:endParaRPr lang="en-IN" altLang="en-US" sz="1400" dirty="0"/>
          </a:p>
        </p:txBody>
      </p:sp>
      <p:cxnSp>
        <p:nvCxnSpPr>
          <p:cNvPr id="15" name="Straight Arrow Connector 14"/>
          <p:cNvCxnSpPr/>
          <p:nvPr/>
        </p:nvCxnSpPr>
        <p:spPr>
          <a:xfrm>
            <a:off x="831850" y="2350963"/>
            <a:ext cx="0" cy="523875"/>
          </a:xfrm>
          <a:prstGeom prst="straightConnector1">
            <a:avLst/>
          </a:prstGeom>
          <a:ln>
            <a:solidFill>
              <a:schemeClr val="accent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350770" y="3524445"/>
            <a:ext cx="0" cy="523875"/>
          </a:xfrm>
          <a:prstGeom prst="straightConnector1">
            <a:avLst/>
          </a:prstGeom>
          <a:ln>
            <a:solidFill>
              <a:schemeClr val="accent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0" name="Flowchart: Alternate Process 19"/>
          <p:cNvSpPr/>
          <p:nvPr/>
        </p:nvSpPr>
        <p:spPr>
          <a:xfrm>
            <a:off x="3641090" y="2895160"/>
            <a:ext cx="1308100" cy="57594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dirty="0"/>
              <a:t>Data</a:t>
            </a:r>
            <a:endParaRPr lang="en-IN" altLang="en-US" sz="1400" dirty="0"/>
          </a:p>
          <a:p>
            <a:pPr algn="ctr"/>
            <a:r>
              <a:rPr lang="en-IN" altLang="en-US" sz="1400" dirty="0"/>
              <a:t>Pre-processing </a:t>
            </a:r>
            <a:endParaRPr lang="en-IN" altLang="en-US" sz="1400" dirty="0"/>
          </a:p>
        </p:txBody>
      </p:sp>
      <p:cxnSp>
        <p:nvCxnSpPr>
          <p:cNvPr id="21" name="Straight Arrow Connector 20"/>
          <p:cNvCxnSpPr/>
          <p:nvPr/>
        </p:nvCxnSpPr>
        <p:spPr>
          <a:xfrm flipV="1">
            <a:off x="3104517" y="3176465"/>
            <a:ext cx="498475" cy="12065"/>
          </a:xfrm>
          <a:prstGeom prst="straightConnector1">
            <a:avLst/>
          </a:prstGeom>
          <a:ln>
            <a:prstDash val="sysDot"/>
            <a:tailEnd type="arrow"/>
          </a:ln>
        </p:spPr>
        <p:style>
          <a:lnRef idx="1">
            <a:schemeClr val="accent1"/>
          </a:lnRef>
          <a:fillRef idx="0">
            <a:schemeClr val="accent1"/>
          </a:fillRef>
          <a:effectRef idx="0">
            <a:schemeClr val="accent1"/>
          </a:effectRef>
          <a:fontRef idx="minor">
            <a:schemeClr val="tx1"/>
          </a:fontRef>
        </p:style>
      </p:cxnSp>
      <p:sp>
        <p:nvSpPr>
          <p:cNvPr id="22" name="Flowchart: Alternate Process 21"/>
          <p:cNvSpPr/>
          <p:nvPr/>
        </p:nvSpPr>
        <p:spPr>
          <a:xfrm>
            <a:off x="2728012" y="4744306"/>
            <a:ext cx="2587316" cy="115125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ltLang="en-US" sz="1200" dirty="0"/>
              <a:t>1) Salary to Numeric</a:t>
            </a:r>
            <a:endParaRPr lang="en-IN" altLang="en-US" sz="1200" dirty="0"/>
          </a:p>
          <a:p>
            <a:r>
              <a:rPr lang="en-IN" altLang="en-US" sz="1200" dirty="0"/>
              <a:t>2) One Hot Encoding for Department</a:t>
            </a:r>
            <a:endParaRPr lang="en-IN" altLang="en-US" sz="1200" dirty="0"/>
          </a:p>
          <a:p>
            <a:r>
              <a:rPr lang="en-IN" altLang="en-US" sz="1200" dirty="0"/>
              <a:t>3) Normalisation : x &lt;--x/max(x)</a:t>
            </a:r>
            <a:endParaRPr lang="en-IN" altLang="en-US" sz="1200" dirty="0"/>
          </a:p>
        </p:txBody>
      </p:sp>
      <p:cxnSp>
        <p:nvCxnSpPr>
          <p:cNvPr id="23" name="Straight Arrow Connector 22"/>
          <p:cNvCxnSpPr/>
          <p:nvPr/>
        </p:nvCxnSpPr>
        <p:spPr>
          <a:xfrm flipH="1">
            <a:off x="4295140" y="3499045"/>
            <a:ext cx="11430" cy="1245261"/>
          </a:xfrm>
          <a:prstGeom prst="straightConnector1">
            <a:avLst/>
          </a:prstGeom>
          <a:ln>
            <a:solidFill>
              <a:schemeClr val="accent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4" name="Flowchart: Alternate Process 23"/>
          <p:cNvSpPr/>
          <p:nvPr/>
        </p:nvSpPr>
        <p:spPr>
          <a:xfrm>
            <a:off x="5410906" y="2903733"/>
            <a:ext cx="1866900" cy="59247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dirty="0"/>
              <a:t>Predictive Models for Employee Attrition</a:t>
            </a:r>
            <a:endParaRPr lang="en-IN" altLang="en-US" sz="1400" dirty="0"/>
          </a:p>
        </p:txBody>
      </p:sp>
      <p:cxnSp>
        <p:nvCxnSpPr>
          <p:cNvPr id="25" name="Straight Arrow Connector 24"/>
          <p:cNvCxnSpPr>
            <a:endCxn id="24" idx="1"/>
          </p:cNvCxnSpPr>
          <p:nvPr/>
        </p:nvCxnSpPr>
        <p:spPr>
          <a:xfrm>
            <a:off x="4999357" y="3194246"/>
            <a:ext cx="421709" cy="6357"/>
          </a:xfrm>
          <a:prstGeom prst="straightConnector1">
            <a:avLst/>
          </a:prstGeom>
          <a:ln>
            <a:prstDash val="sysDot"/>
            <a:tailEnd type="arrow"/>
          </a:ln>
        </p:spPr>
        <p:style>
          <a:lnRef idx="1">
            <a:schemeClr val="accent1"/>
          </a:lnRef>
          <a:fillRef idx="0">
            <a:schemeClr val="accent1"/>
          </a:fillRef>
          <a:effectRef idx="0">
            <a:schemeClr val="accent1"/>
          </a:effectRef>
          <a:fontRef idx="minor">
            <a:schemeClr val="tx1"/>
          </a:fontRef>
        </p:style>
      </p:cxnSp>
      <p:sp>
        <p:nvSpPr>
          <p:cNvPr id="26" name="Flowchart: Alternate Process 25"/>
          <p:cNvSpPr/>
          <p:nvPr/>
        </p:nvSpPr>
        <p:spPr>
          <a:xfrm>
            <a:off x="5452969" y="4098203"/>
            <a:ext cx="1866900" cy="187007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ltLang="en-US" sz="1300" dirty="0"/>
              <a:t>1) Logistic Regression</a:t>
            </a:r>
            <a:endParaRPr lang="en-IN" altLang="en-US" sz="1300" dirty="0"/>
          </a:p>
          <a:p>
            <a:r>
              <a:rPr lang="en-IN" altLang="en-US" sz="1300" dirty="0"/>
              <a:t>2) Decision Tree</a:t>
            </a:r>
            <a:endParaRPr lang="en-IN" altLang="en-US" sz="1300" dirty="0"/>
          </a:p>
          <a:p>
            <a:r>
              <a:rPr lang="en-IN" altLang="en-US" sz="1300" dirty="0"/>
              <a:t>3) Random Forest</a:t>
            </a:r>
            <a:endParaRPr lang="en-IN" altLang="en-US" sz="1300" dirty="0"/>
          </a:p>
          <a:p>
            <a:r>
              <a:rPr lang="en-IN" altLang="en-US" sz="1300" dirty="0"/>
              <a:t>4) Kernel SVM</a:t>
            </a:r>
            <a:endParaRPr lang="en-IN" altLang="en-US" sz="1300" dirty="0"/>
          </a:p>
          <a:p>
            <a:r>
              <a:rPr lang="en-IN" altLang="en-US" sz="1300" dirty="0"/>
              <a:t>5) Naive Bayes</a:t>
            </a:r>
            <a:endParaRPr lang="en-IN" altLang="en-US" sz="1300" dirty="0"/>
          </a:p>
          <a:p>
            <a:r>
              <a:rPr lang="en-IN" altLang="en-US" sz="1300" dirty="0"/>
              <a:t>6) NN deepnet</a:t>
            </a:r>
            <a:endParaRPr lang="en-IN" altLang="en-US" sz="1300" dirty="0"/>
          </a:p>
          <a:p>
            <a:r>
              <a:rPr lang="en-IN" altLang="en-US" sz="1300" dirty="0"/>
              <a:t>7) NN Keras</a:t>
            </a:r>
            <a:endParaRPr lang="en-IN" altLang="en-US" sz="1300" dirty="0"/>
          </a:p>
        </p:txBody>
      </p:sp>
      <p:cxnSp>
        <p:nvCxnSpPr>
          <p:cNvPr id="27" name="Straight Arrow Connector 26"/>
          <p:cNvCxnSpPr/>
          <p:nvPr/>
        </p:nvCxnSpPr>
        <p:spPr>
          <a:xfrm>
            <a:off x="6496050" y="3514285"/>
            <a:ext cx="0" cy="523875"/>
          </a:xfrm>
          <a:prstGeom prst="straightConnector1">
            <a:avLst/>
          </a:prstGeom>
          <a:ln>
            <a:solidFill>
              <a:schemeClr val="accent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8" name="Flowchart: Alternate Process 27"/>
          <p:cNvSpPr/>
          <p:nvPr/>
        </p:nvSpPr>
        <p:spPr>
          <a:xfrm>
            <a:off x="7516135" y="2822133"/>
            <a:ext cx="1253170" cy="62865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dirty="0"/>
              <a:t>Feature Importance</a:t>
            </a:r>
            <a:endParaRPr lang="en-IN" altLang="en-US" sz="1400" dirty="0"/>
          </a:p>
        </p:txBody>
      </p:sp>
      <p:sp>
        <p:nvSpPr>
          <p:cNvPr id="30" name="Flowchart: Alternate Process 29"/>
          <p:cNvSpPr/>
          <p:nvPr/>
        </p:nvSpPr>
        <p:spPr>
          <a:xfrm>
            <a:off x="8965723" y="2903732"/>
            <a:ext cx="1203872" cy="57594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dirty="0"/>
              <a:t>Satisfaction Model</a:t>
            </a:r>
            <a:endParaRPr lang="en-IN" altLang="en-US" sz="1400" dirty="0"/>
          </a:p>
        </p:txBody>
      </p:sp>
      <p:cxnSp>
        <p:nvCxnSpPr>
          <p:cNvPr id="35" name="Straight Arrow Connector 34"/>
          <p:cNvCxnSpPr>
            <a:stCxn id="14" idx="3"/>
          </p:cNvCxnSpPr>
          <p:nvPr/>
        </p:nvCxnSpPr>
        <p:spPr>
          <a:xfrm flipV="1">
            <a:off x="1305878" y="3161223"/>
            <a:ext cx="273050" cy="1905"/>
          </a:xfrm>
          <a:prstGeom prst="straightConnector1">
            <a:avLst/>
          </a:prstGeom>
          <a:ln>
            <a:prstDash val="sysDot"/>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7243084" y="3196520"/>
            <a:ext cx="273050" cy="1905"/>
          </a:xfrm>
          <a:prstGeom prst="straightConnector1">
            <a:avLst/>
          </a:prstGeom>
          <a:ln>
            <a:prstDash val="sysDot"/>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8734584" y="3191705"/>
            <a:ext cx="273050" cy="1905"/>
          </a:xfrm>
          <a:prstGeom prst="straightConnector1">
            <a:avLst/>
          </a:prstGeom>
          <a:ln>
            <a:prstDash val="sysDot"/>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10108737" y="3172865"/>
            <a:ext cx="273050" cy="1905"/>
          </a:xfrm>
          <a:prstGeom prst="straightConnector1">
            <a:avLst/>
          </a:prstGeom>
          <a:ln>
            <a:prstDash val="sysDot"/>
            <a:tailEnd type="arrow"/>
          </a:ln>
        </p:spPr>
        <p:style>
          <a:lnRef idx="1">
            <a:schemeClr val="accent1"/>
          </a:lnRef>
          <a:fillRef idx="0">
            <a:schemeClr val="accent1"/>
          </a:fillRef>
          <a:effectRef idx="0">
            <a:schemeClr val="accent1"/>
          </a:effectRef>
          <a:fontRef idx="minor">
            <a:schemeClr val="tx1"/>
          </a:fontRef>
        </p:style>
      </p:cxnSp>
      <p:sp>
        <p:nvSpPr>
          <p:cNvPr id="46" name="Flowchart: Alternate Process 45"/>
          <p:cNvSpPr/>
          <p:nvPr/>
        </p:nvSpPr>
        <p:spPr>
          <a:xfrm>
            <a:off x="10366013" y="2787846"/>
            <a:ext cx="1654175" cy="81153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dirty="0"/>
              <a:t>Conclusion </a:t>
            </a:r>
            <a:endParaRPr lang="en-IN" altLang="en-US" sz="1400" dirty="0"/>
          </a:p>
          <a:p>
            <a:pPr algn="ctr"/>
            <a:r>
              <a:rPr lang="en-IN" altLang="en-US" sz="1400" dirty="0"/>
              <a:t>&amp;</a:t>
            </a:r>
            <a:endParaRPr lang="en-IN" altLang="en-US" sz="1400" dirty="0"/>
          </a:p>
          <a:p>
            <a:pPr algn="ctr"/>
            <a:r>
              <a:rPr lang="en-IN" altLang="en-US" sz="1400" dirty="0"/>
              <a:t>Recommendation</a:t>
            </a:r>
            <a:endParaRPr lang="en-IN" altLang="en-US" sz="1400" dirty="0"/>
          </a:p>
        </p:txBody>
      </p:sp>
      <p:pic>
        <p:nvPicPr>
          <p:cNvPr id="9" name="Picture 8" descr="A drawing of a person&#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8815" y="4058095"/>
            <a:ext cx="1983910" cy="547369"/>
          </a:xfrm>
          <a:prstGeom prst="rect">
            <a:avLst/>
          </a:prstGeom>
          <a:ln>
            <a:solidFill>
              <a:srgbClr val="000000"/>
            </a:solidFill>
          </a:ln>
        </p:spPr>
      </p:pic>
      <p:pic>
        <p:nvPicPr>
          <p:cNvPr id="18" name="Picture 17" descr="A picture containing clipart&#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2138" y="1644211"/>
            <a:ext cx="904461" cy="704436"/>
          </a:xfrm>
          <a:prstGeom prst="rect">
            <a:avLst/>
          </a:prstGeom>
        </p:spPr>
      </p:pic>
      <p:pic>
        <p:nvPicPr>
          <p:cNvPr id="29" name="Picture 28" descr="A picture containing clipart&#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70" y="1728880"/>
            <a:ext cx="1356358" cy="523657"/>
          </a:xfrm>
          <a:prstGeom prst="rect">
            <a:avLst/>
          </a:prstGeom>
          <a:ln>
            <a:solidFill>
              <a:srgbClr val="000000"/>
            </a:solidFill>
          </a:ln>
        </p:spPr>
      </p:pic>
      <p:sp>
        <p:nvSpPr>
          <p:cNvPr id="31" name="Flowchart: Alternate Process 30"/>
          <p:cNvSpPr/>
          <p:nvPr/>
        </p:nvSpPr>
        <p:spPr>
          <a:xfrm>
            <a:off x="7564757" y="5002850"/>
            <a:ext cx="2002902" cy="69968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ltLang="en-US" sz="1300" dirty="0"/>
              <a:t>Decision Tree Analysis</a:t>
            </a:r>
            <a:endParaRPr lang="en-IN" altLang="en-US" sz="1300" dirty="0"/>
          </a:p>
          <a:p>
            <a:r>
              <a:rPr lang="en-IN" altLang="en-US" sz="1300" dirty="0"/>
              <a:t>Random Forest Analysis</a:t>
            </a:r>
            <a:endParaRPr lang="en-IN" altLang="en-US" sz="1300" dirty="0"/>
          </a:p>
        </p:txBody>
      </p:sp>
      <p:cxnSp>
        <p:nvCxnSpPr>
          <p:cNvPr id="32" name="Straight Arrow Connector 31"/>
          <p:cNvCxnSpPr/>
          <p:nvPr/>
        </p:nvCxnSpPr>
        <p:spPr>
          <a:xfrm flipV="1">
            <a:off x="7245127" y="5410256"/>
            <a:ext cx="273050" cy="1905"/>
          </a:xfrm>
          <a:prstGeom prst="straightConnector1">
            <a:avLst/>
          </a:prstGeom>
          <a:ln>
            <a:prstDash val="sysDot"/>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8573854" y="3460865"/>
            <a:ext cx="0" cy="694258"/>
          </a:xfrm>
          <a:prstGeom prst="straightConnector1">
            <a:avLst/>
          </a:prstGeom>
          <a:ln>
            <a:solidFill>
              <a:schemeClr val="accent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9" name="Flowchart: Alternate Process 38"/>
          <p:cNvSpPr/>
          <p:nvPr/>
        </p:nvSpPr>
        <p:spPr>
          <a:xfrm>
            <a:off x="8385067" y="4155123"/>
            <a:ext cx="972084" cy="69968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300" dirty="0"/>
              <a:t>PCA</a:t>
            </a:r>
            <a:endParaRPr lang="en-IN" altLang="en-US" sz="1300" dirty="0"/>
          </a:p>
        </p:txBody>
      </p:sp>
      <p:cxnSp>
        <p:nvCxnSpPr>
          <p:cNvPr id="40" name="Straight Arrow Connector 39"/>
          <p:cNvCxnSpPr/>
          <p:nvPr/>
        </p:nvCxnSpPr>
        <p:spPr>
          <a:xfrm>
            <a:off x="7980646" y="3451090"/>
            <a:ext cx="0" cy="1551760"/>
          </a:xfrm>
          <a:prstGeom prst="straightConnector1">
            <a:avLst/>
          </a:prstGeom>
          <a:ln>
            <a:solidFill>
              <a:schemeClr val="accent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6617970" y="2371285"/>
            <a:ext cx="0" cy="523875"/>
          </a:xfrm>
          <a:prstGeom prst="straightConnector1">
            <a:avLst/>
          </a:prstGeom>
          <a:ln>
            <a:solidFill>
              <a:schemeClr val="accent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p>
            <a:fld id="{B139A64C-64DB-4554-B5EE-8780F949C080}"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1054598"/>
          </a:xfrm>
        </p:spPr>
        <p:txBody>
          <a:bodyPr>
            <a:normAutofit/>
          </a:bodyPr>
          <a:lstStyle/>
          <a:p>
            <a:r>
              <a:rPr lang="en-US" b="1" dirty="0">
                <a:latin typeface="+mn-lt"/>
              </a:rPr>
              <a:t>Understanding Data</a:t>
            </a:r>
            <a:endParaRPr lang="en-US" b="1" dirty="0">
              <a:latin typeface="+mn-lt"/>
            </a:endParaRPr>
          </a:p>
        </p:txBody>
      </p:sp>
      <p:pic>
        <p:nvPicPr>
          <p:cNvPr id="5" name="Picture 4"/>
          <p:cNvPicPr/>
          <p:nvPr/>
        </p:nvPicPr>
        <p:blipFill>
          <a:blip r:embed="rId1"/>
          <a:stretch>
            <a:fillRect/>
          </a:stretch>
        </p:blipFill>
        <p:spPr>
          <a:xfrm>
            <a:off x="2143760" y="1635125"/>
            <a:ext cx="8879840" cy="4410710"/>
          </a:xfrm>
          <a:prstGeom prst="rect">
            <a:avLst/>
          </a:prstGeom>
        </p:spPr>
      </p:pic>
      <p:sp>
        <p:nvSpPr>
          <p:cNvPr id="3" name="Slide Number Placeholder 2"/>
          <p:cNvSpPr>
            <a:spLocks noGrp="1"/>
          </p:cNvSpPr>
          <p:nvPr>
            <p:ph type="sldNum" sz="quarter" idx="12"/>
          </p:nvPr>
        </p:nvSpPr>
        <p:spPr/>
        <p:txBody>
          <a:bodyPr/>
          <a:p>
            <a:fld id="{B139A64C-64DB-4554-B5EE-8780F949C080}" type="slidenum">
              <a:rPr lang="en-US" smtClean="0"/>
            </a:fld>
            <a:endParaRPr lang="en-US" dirty="0"/>
          </a:p>
        </p:txBody>
      </p:sp>
      <p:sp>
        <p:nvSpPr>
          <p:cNvPr id="4" name="Left Brace 3"/>
          <p:cNvSpPr/>
          <p:nvPr/>
        </p:nvSpPr>
        <p:spPr>
          <a:xfrm>
            <a:off x="1849120" y="5233035"/>
            <a:ext cx="268605" cy="741680"/>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p>
            <a:pPr algn="ctr"/>
            <a:endParaRPr lang="en-US"/>
          </a:p>
        </p:txBody>
      </p:sp>
      <p:sp>
        <p:nvSpPr>
          <p:cNvPr id="6" name="Text Box 5"/>
          <p:cNvSpPr txBox="1"/>
          <p:nvPr/>
        </p:nvSpPr>
        <p:spPr>
          <a:xfrm>
            <a:off x="142240" y="5450840"/>
            <a:ext cx="1677035" cy="306705"/>
          </a:xfrm>
          <a:prstGeom prst="rect">
            <a:avLst/>
          </a:prstGeom>
          <a:noFill/>
        </p:spPr>
        <p:txBody>
          <a:bodyPr wrap="square" rtlCol="0">
            <a:spAutoFit/>
          </a:bodyPr>
          <a:p>
            <a:pPr algn="r"/>
            <a:r>
              <a:rPr lang="en-IN" altLang="en-US" sz="1400"/>
              <a:t>Categorical</a:t>
            </a:r>
            <a:endParaRPr lang="en-IN" altLang="en-US" sz="1400"/>
          </a:p>
        </p:txBody>
      </p:sp>
      <p:sp>
        <p:nvSpPr>
          <p:cNvPr id="7" name="Left Brace 6"/>
          <p:cNvSpPr/>
          <p:nvPr/>
        </p:nvSpPr>
        <p:spPr>
          <a:xfrm>
            <a:off x="1819275" y="4120515"/>
            <a:ext cx="268605" cy="955040"/>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p>
            <a:pPr algn="ctr"/>
            <a:endParaRPr lang="en-US"/>
          </a:p>
        </p:txBody>
      </p:sp>
      <p:sp>
        <p:nvSpPr>
          <p:cNvPr id="8" name="Text Box 7"/>
          <p:cNvSpPr txBox="1"/>
          <p:nvPr/>
        </p:nvSpPr>
        <p:spPr>
          <a:xfrm>
            <a:off x="137160" y="4318000"/>
            <a:ext cx="1677035" cy="521970"/>
          </a:xfrm>
          <a:prstGeom prst="rect">
            <a:avLst/>
          </a:prstGeom>
          <a:noFill/>
        </p:spPr>
        <p:txBody>
          <a:bodyPr wrap="square" rtlCol="0">
            <a:spAutoFit/>
          </a:bodyPr>
          <a:p>
            <a:pPr algn="r"/>
            <a:r>
              <a:rPr lang="en-IN" altLang="en-US" sz="1400"/>
              <a:t>Binary</a:t>
            </a:r>
            <a:endParaRPr lang="en-IN" altLang="en-US" sz="1400"/>
          </a:p>
          <a:p>
            <a:pPr algn="r"/>
            <a:r>
              <a:rPr lang="en-IN" altLang="en-US" sz="1400"/>
              <a:t>(0,1)</a:t>
            </a:r>
            <a:endParaRPr lang="en-IN" altLang="en-US" sz="1400"/>
          </a:p>
        </p:txBody>
      </p:sp>
      <p:sp>
        <p:nvSpPr>
          <p:cNvPr id="9" name="Left Brace 8"/>
          <p:cNvSpPr/>
          <p:nvPr/>
        </p:nvSpPr>
        <p:spPr>
          <a:xfrm>
            <a:off x="1814195" y="3048635"/>
            <a:ext cx="268605" cy="955040"/>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p>
            <a:pPr algn="ctr"/>
            <a:endParaRPr lang="en-US"/>
          </a:p>
        </p:txBody>
      </p:sp>
      <p:sp>
        <p:nvSpPr>
          <p:cNvPr id="10" name="Text Box 9"/>
          <p:cNvSpPr txBox="1"/>
          <p:nvPr/>
        </p:nvSpPr>
        <p:spPr>
          <a:xfrm>
            <a:off x="142240" y="3368040"/>
            <a:ext cx="1677035" cy="306705"/>
          </a:xfrm>
          <a:prstGeom prst="rect">
            <a:avLst/>
          </a:prstGeom>
          <a:noFill/>
        </p:spPr>
        <p:txBody>
          <a:bodyPr wrap="square" rtlCol="0">
            <a:spAutoFit/>
          </a:bodyPr>
          <a:p>
            <a:pPr algn="r"/>
            <a:r>
              <a:rPr lang="en-IN" altLang="en-US" sz="1400"/>
              <a:t>Discrete Numerical</a:t>
            </a:r>
            <a:endParaRPr lang="en-IN" altLang="en-US" sz="1400"/>
          </a:p>
        </p:txBody>
      </p:sp>
      <p:sp>
        <p:nvSpPr>
          <p:cNvPr id="11" name="Left Brace 10"/>
          <p:cNvSpPr/>
          <p:nvPr/>
        </p:nvSpPr>
        <p:spPr>
          <a:xfrm>
            <a:off x="1829435" y="2251075"/>
            <a:ext cx="268605" cy="731520"/>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p>
            <a:pPr algn="ctr"/>
            <a:endParaRPr lang="en-US"/>
          </a:p>
        </p:txBody>
      </p:sp>
      <p:sp>
        <p:nvSpPr>
          <p:cNvPr id="12" name="Text Box 11"/>
          <p:cNvSpPr txBox="1"/>
          <p:nvPr/>
        </p:nvSpPr>
        <p:spPr>
          <a:xfrm>
            <a:off x="5080" y="2458720"/>
            <a:ext cx="1829435" cy="306705"/>
          </a:xfrm>
          <a:prstGeom prst="rect">
            <a:avLst/>
          </a:prstGeom>
          <a:noFill/>
        </p:spPr>
        <p:txBody>
          <a:bodyPr wrap="square" rtlCol="0">
            <a:spAutoFit/>
          </a:bodyPr>
          <a:p>
            <a:pPr algn="r"/>
            <a:r>
              <a:rPr lang="en-IN" altLang="en-US" sz="1400"/>
              <a:t>Continuous  Numerical</a:t>
            </a:r>
            <a:endParaRPr lang="en-IN" alt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rcRect l="732" b="451"/>
          <a:stretch>
            <a:fillRect/>
          </a:stretch>
        </p:blipFill>
        <p:spPr>
          <a:xfrm>
            <a:off x="502285" y="853440"/>
            <a:ext cx="5511165" cy="4480560"/>
          </a:xfrm>
          <a:prstGeom prst="rect">
            <a:avLst/>
          </a:prstGeom>
        </p:spPr>
      </p:pic>
      <p:sp>
        <p:nvSpPr>
          <p:cNvPr id="3" name="TextBox 2"/>
          <p:cNvSpPr txBox="1"/>
          <p:nvPr/>
        </p:nvSpPr>
        <p:spPr>
          <a:xfrm>
            <a:off x="386499" y="207391"/>
            <a:ext cx="5368253" cy="675640"/>
          </a:xfrm>
          <a:prstGeom prst="rect">
            <a:avLst/>
          </a:prstGeom>
          <a:noFill/>
        </p:spPr>
        <p:txBody>
          <a:bodyPr wrap="square" rtlCol="0">
            <a:spAutoFit/>
          </a:bodyPr>
          <a:lstStyle/>
          <a:p>
            <a:r>
              <a:rPr lang="en-US" sz="2000" b="1" dirty="0"/>
              <a:t>Employee Active vs Left : Satisfaction </a:t>
            </a:r>
            <a:r>
              <a:rPr lang="en-IN" altLang="en-US" sz="2000" b="1" dirty="0"/>
              <a:t>L</a:t>
            </a:r>
            <a:r>
              <a:rPr lang="en-US" sz="2000" b="1" dirty="0"/>
              <a:t>evel</a:t>
            </a:r>
            <a:endParaRPr lang="en-US" sz="2000" b="1" dirty="0"/>
          </a:p>
          <a:p>
            <a:endParaRPr lang="en-US" dirty="0"/>
          </a:p>
        </p:txBody>
      </p:sp>
      <p:graphicFrame>
        <p:nvGraphicFramePr>
          <p:cNvPr id="13" name="Diagram 12"/>
          <p:cNvGraphicFramePr/>
          <p:nvPr/>
        </p:nvGraphicFramePr>
        <p:xfrm>
          <a:off x="279033" y="5495874"/>
          <a:ext cx="5552111" cy="12311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6014023" y="933255"/>
            <a:ext cx="6088275" cy="4421172"/>
          </a:xfrm>
          <a:prstGeom prst="rect">
            <a:avLst/>
          </a:prstGeom>
        </p:spPr>
      </p:pic>
      <p:cxnSp>
        <p:nvCxnSpPr>
          <p:cNvPr id="7" name="Straight Connector 6"/>
          <p:cNvCxnSpPr/>
          <p:nvPr/>
        </p:nvCxnSpPr>
        <p:spPr>
          <a:xfrm>
            <a:off x="6014023" y="0"/>
            <a:ext cx="0" cy="685800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4" name="Diagram 13"/>
          <p:cNvGraphicFramePr/>
          <p:nvPr/>
        </p:nvGraphicFramePr>
        <p:xfrm>
          <a:off x="6361893" y="5379952"/>
          <a:ext cx="5127742" cy="133389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Rectangle 9"/>
          <p:cNvSpPr/>
          <p:nvPr/>
        </p:nvSpPr>
        <p:spPr>
          <a:xfrm>
            <a:off x="6798371" y="207390"/>
            <a:ext cx="4507933" cy="400110"/>
          </a:xfrm>
          <a:prstGeom prst="rect">
            <a:avLst/>
          </a:prstGeom>
        </p:spPr>
        <p:txBody>
          <a:bodyPr wrap="square">
            <a:spAutoFit/>
          </a:bodyPr>
          <a:lstStyle/>
          <a:p>
            <a:r>
              <a:rPr lang="en-US" sz="2000" b="1" dirty="0"/>
              <a:t>Active</a:t>
            </a:r>
            <a:r>
              <a:rPr lang="en-US" b="1" dirty="0"/>
              <a:t> vs Left : Average Monthly Hours</a:t>
            </a:r>
            <a:endParaRPr lang="en-US" b="1" dirty="0"/>
          </a:p>
        </p:txBody>
      </p:sp>
      <p:sp>
        <p:nvSpPr>
          <p:cNvPr id="4" name="Slide Number Placeholder 3"/>
          <p:cNvSpPr>
            <a:spLocks noGrp="1"/>
          </p:cNvSpPr>
          <p:nvPr>
            <p:ph type="sldNum" sz="quarter" idx="12"/>
          </p:nvPr>
        </p:nvSpPr>
        <p:spPr/>
        <p:txBody>
          <a:bodyPr/>
          <a:p>
            <a:fld id="{B139A64C-64DB-4554-B5EE-8780F949C080}" type="slidenum">
              <a:rPr lang="en-US" smtClean="0"/>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329936" y="887386"/>
            <a:ext cx="3930969" cy="4472237"/>
          </a:xfrm>
          <a:prstGeom prst="rect">
            <a:avLst/>
          </a:prstGeom>
        </p:spPr>
      </p:pic>
      <p:pic>
        <p:nvPicPr>
          <p:cNvPr id="4" name="Picture 3"/>
          <p:cNvPicPr>
            <a:picLocks noChangeAspect="1"/>
          </p:cNvPicPr>
          <p:nvPr/>
        </p:nvPicPr>
        <p:blipFill>
          <a:blip r:embed="rId2"/>
          <a:stretch>
            <a:fillRect/>
          </a:stretch>
        </p:blipFill>
        <p:spPr>
          <a:xfrm>
            <a:off x="6249988" y="887386"/>
            <a:ext cx="4894403" cy="4472237"/>
          </a:xfrm>
          <a:prstGeom prst="rect">
            <a:avLst/>
          </a:prstGeom>
        </p:spPr>
      </p:pic>
      <p:sp>
        <p:nvSpPr>
          <p:cNvPr id="5" name="TextBox 4"/>
          <p:cNvSpPr txBox="1"/>
          <p:nvPr/>
        </p:nvSpPr>
        <p:spPr>
          <a:xfrm>
            <a:off x="399510" y="278763"/>
            <a:ext cx="4232637" cy="706755"/>
          </a:xfrm>
          <a:prstGeom prst="rect">
            <a:avLst/>
          </a:prstGeom>
          <a:noFill/>
        </p:spPr>
        <p:txBody>
          <a:bodyPr wrap="square" rtlCol="0">
            <a:spAutoFit/>
          </a:bodyPr>
          <a:lstStyle/>
          <a:p>
            <a:pPr algn="ctr"/>
            <a:r>
              <a:rPr lang="en-US" sz="2000" b="1" dirty="0"/>
              <a:t>Active vs </a:t>
            </a:r>
            <a:r>
              <a:rPr lang="en-IN" altLang="en-US" sz="2000" b="1" dirty="0"/>
              <a:t>L</a:t>
            </a:r>
            <a:r>
              <a:rPr lang="en-US" sz="2000" b="1" dirty="0"/>
              <a:t>eft : Number of </a:t>
            </a:r>
            <a:r>
              <a:rPr lang="en-IN" altLang="en-US" sz="2000" b="1" dirty="0"/>
              <a:t>P</a:t>
            </a:r>
            <a:r>
              <a:rPr lang="en-US" sz="2000" b="1" dirty="0"/>
              <a:t>rojects</a:t>
            </a:r>
            <a:endParaRPr lang="en-US" sz="2000" b="1" dirty="0"/>
          </a:p>
          <a:p>
            <a:endParaRPr lang="en-US" sz="2000" dirty="0"/>
          </a:p>
        </p:txBody>
      </p:sp>
      <p:sp>
        <p:nvSpPr>
          <p:cNvPr id="6" name="TextBox 5"/>
          <p:cNvSpPr txBox="1"/>
          <p:nvPr/>
        </p:nvSpPr>
        <p:spPr>
          <a:xfrm>
            <a:off x="6180414" y="278763"/>
            <a:ext cx="4078649" cy="983615"/>
          </a:xfrm>
          <a:prstGeom prst="rect">
            <a:avLst/>
          </a:prstGeom>
          <a:noFill/>
        </p:spPr>
        <p:txBody>
          <a:bodyPr wrap="square" rtlCol="0">
            <a:spAutoFit/>
          </a:bodyPr>
          <a:lstStyle/>
          <a:p>
            <a:pPr algn="ctr"/>
            <a:r>
              <a:rPr lang="en-US" sz="2000" b="1" dirty="0"/>
              <a:t>Active vs </a:t>
            </a:r>
            <a:r>
              <a:rPr lang="en-IN" altLang="en-US" sz="2000" b="1" dirty="0"/>
              <a:t>L</a:t>
            </a:r>
            <a:r>
              <a:rPr lang="en-US" sz="2000" b="1" dirty="0"/>
              <a:t>eft :  Last Evaluation</a:t>
            </a:r>
            <a:endParaRPr lang="en-US" sz="2000" b="1" dirty="0"/>
          </a:p>
          <a:p>
            <a:endParaRPr lang="en-US" sz="2000" b="1" dirty="0"/>
          </a:p>
          <a:p>
            <a:endParaRPr lang="en-US" dirty="0"/>
          </a:p>
        </p:txBody>
      </p:sp>
      <p:cxnSp>
        <p:nvCxnSpPr>
          <p:cNvPr id="7" name="Straight Connector 6"/>
          <p:cNvCxnSpPr/>
          <p:nvPr/>
        </p:nvCxnSpPr>
        <p:spPr>
          <a:xfrm>
            <a:off x="5693790" y="0"/>
            <a:ext cx="0" cy="685800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 name="Diagram 2"/>
          <p:cNvGraphicFramePr/>
          <p:nvPr/>
        </p:nvGraphicFramePr>
        <p:xfrm>
          <a:off x="219426" y="5359623"/>
          <a:ext cx="5306713" cy="14157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nvGraphicFramePr>
        <p:xfrm>
          <a:off x="5861442" y="5355061"/>
          <a:ext cx="6099139" cy="14203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Slide Number Placeholder 8"/>
          <p:cNvSpPr>
            <a:spLocks noGrp="1"/>
          </p:cNvSpPr>
          <p:nvPr>
            <p:ph type="sldNum" sz="quarter" idx="12"/>
          </p:nvPr>
        </p:nvSpPr>
        <p:spPr/>
        <p:txBody>
          <a:bodyPr/>
          <a:p>
            <a:fld id="{B139A64C-64DB-4554-B5EE-8780F949C080}" type="slidenum">
              <a:rPr lang="en-US" smtClean="0"/>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1"/>
          <a:stretch>
            <a:fillRect/>
          </a:stretch>
        </p:blipFill>
        <p:spPr>
          <a:xfrm>
            <a:off x="584463" y="1253268"/>
            <a:ext cx="4628560" cy="3771219"/>
          </a:xfrm>
          <a:prstGeom prst="rect">
            <a:avLst/>
          </a:prstGeom>
        </p:spPr>
      </p:pic>
      <p:sp>
        <p:nvSpPr>
          <p:cNvPr id="3" name="TextBox 2"/>
          <p:cNvSpPr txBox="1"/>
          <p:nvPr/>
        </p:nvSpPr>
        <p:spPr>
          <a:xfrm>
            <a:off x="229387" y="823169"/>
            <a:ext cx="4722819" cy="398780"/>
          </a:xfrm>
          <a:prstGeom prst="rect">
            <a:avLst/>
          </a:prstGeom>
          <a:noFill/>
        </p:spPr>
        <p:txBody>
          <a:bodyPr wrap="square" rtlCol="0">
            <a:spAutoFit/>
          </a:bodyPr>
          <a:lstStyle/>
          <a:p>
            <a:r>
              <a:rPr lang="en-US" b="1" dirty="0"/>
              <a:t>Last </a:t>
            </a:r>
            <a:r>
              <a:rPr lang="en-IN" altLang="en-US" b="1" dirty="0"/>
              <a:t>E</a:t>
            </a:r>
            <a:r>
              <a:rPr lang="en-US" b="1" dirty="0"/>
              <a:t>valuation vs </a:t>
            </a:r>
            <a:r>
              <a:rPr lang="en-IN" altLang="en-US" b="1" dirty="0"/>
              <a:t>A</a:t>
            </a:r>
            <a:r>
              <a:rPr lang="en-US" sz="2000" b="1" dirty="0"/>
              <a:t>verage</a:t>
            </a:r>
            <a:r>
              <a:rPr lang="en-US" b="1" dirty="0"/>
              <a:t> </a:t>
            </a:r>
            <a:r>
              <a:rPr lang="en-IN" altLang="en-US" b="1" dirty="0"/>
              <a:t>M</a:t>
            </a:r>
            <a:r>
              <a:rPr lang="en-US" b="1" dirty="0"/>
              <a:t>onthly </a:t>
            </a:r>
            <a:r>
              <a:rPr lang="en-IN" altLang="en-US" b="1" dirty="0"/>
              <a:t>H</a:t>
            </a:r>
            <a:r>
              <a:rPr lang="en-US" b="1" dirty="0"/>
              <a:t>ours</a:t>
            </a:r>
            <a:endParaRPr lang="en-US" b="1" dirty="0"/>
          </a:p>
        </p:txBody>
      </p:sp>
      <p:sp>
        <p:nvSpPr>
          <p:cNvPr id="7" name="Rectangle 6"/>
          <p:cNvSpPr/>
          <p:nvPr/>
        </p:nvSpPr>
        <p:spPr>
          <a:xfrm>
            <a:off x="229386" y="206314"/>
            <a:ext cx="5992305" cy="923330"/>
          </a:xfrm>
          <a:prstGeom prst="rect">
            <a:avLst/>
          </a:prstGeom>
        </p:spPr>
        <p:txBody>
          <a:bodyPr wrap="square">
            <a:spAutoFit/>
          </a:bodyPr>
          <a:lstStyle/>
          <a:p>
            <a:br>
              <a:rPr lang="en-US" b="1" dirty="0"/>
            </a:br>
            <a:br>
              <a:rPr lang="en-US" b="1" dirty="0"/>
            </a:br>
            <a:endParaRPr lang="en-US" dirty="0"/>
          </a:p>
        </p:txBody>
      </p:sp>
      <p:sp>
        <p:nvSpPr>
          <p:cNvPr id="4" name="Rectangle 3"/>
          <p:cNvSpPr/>
          <p:nvPr/>
        </p:nvSpPr>
        <p:spPr>
          <a:xfrm>
            <a:off x="6002459" y="803298"/>
            <a:ext cx="4645025" cy="398780"/>
          </a:xfrm>
          <a:prstGeom prst="rect">
            <a:avLst/>
          </a:prstGeom>
        </p:spPr>
        <p:txBody>
          <a:bodyPr wrap="none">
            <a:spAutoFit/>
          </a:bodyPr>
          <a:lstStyle/>
          <a:p>
            <a:r>
              <a:rPr lang="en-US" b="1" dirty="0"/>
              <a:t>Average </a:t>
            </a:r>
            <a:r>
              <a:rPr lang="en-IN" altLang="en-US" b="1" dirty="0"/>
              <a:t>M</a:t>
            </a:r>
            <a:r>
              <a:rPr lang="en-US" b="1" dirty="0"/>
              <a:t>onthly </a:t>
            </a:r>
            <a:r>
              <a:rPr lang="en-IN" altLang="en-US" b="1" dirty="0"/>
              <a:t>H</a:t>
            </a:r>
            <a:r>
              <a:rPr lang="en-US" b="1" dirty="0"/>
              <a:t>ours vs </a:t>
            </a:r>
            <a:r>
              <a:rPr lang="en-US" sz="2000" b="1" dirty="0"/>
              <a:t>Number</a:t>
            </a:r>
            <a:r>
              <a:rPr lang="en-US" b="1" dirty="0"/>
              <a:t> </a:t>
            </a:r>
            <a:r>
              <a:rPr lang="en-IN" altLang="en-US" b="1" dirty="0"/>
              <a:t>o</a:t>
            </a:r>
            <a:r>
              <a:rPr lang="en-US" b="1" dirty="0"/>
              <a:t>f </a:t>
            </a:r>
            <a:r>
              <a:rPr lang="en-IN" altLang="en-US" b="1" dirty="0"/>
              <a:t>P</a:t>
            </a:r>
            <a:r>
              <a:rPr lang="en-US" b="1" dirty="0"/>
              <a:t>rojects</a:t>
            </a:r>
            <a:endParaRPr lang="en-US" b="1" dirty="0"/>
          </a:p>
        </p:txBody>
      </p:sp>
      <p:pic>
        <p:nvPicPr>
          <p:cNvPr id="6" name="Picture 5"/>
          <p:cNvPicPr/>
          <p:nvPr/>
        </p:nvPicPr>
        <p:blipFill>
          <a:blip r:embed="rId2"/>
          <a:stretch>
            <a:fillRect/>
          </a:stretch>
        </p:blipFill>
        <p:spPr>
          <a:xfrm>
            <a:off x="6095999" y="1314229"/>
            <a:ext cx="5216166" cy="3714655"/>
          </a:xfrm>
          <a:prstGeom prst="rect">
            <a:avLst/>
          </a:prstGeom>
        </p:spPr>
      </p:pic>
      <p:cxnSp>
        <p:nvCxnSpPr>
          <p:cNvPr id="8" name="Straight Connector 7"/>
          <p:cNvCxnSpPr/>
          <p:nvPr/>
        </p:nvCxnSpPr>
        <p:spPr>
          <a:xfrm>
            <a:off x="5524107" y="820132"/>
            <a:ext cx="0" cy="603786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 name="Diagram 4"/>
          <p:cNvGraphicFramePr/>
          <p:nvPr/>
        </p:nvGraphicFramePr>
        <p:xfrm>
          <a:off x="301625" y="6148070"/>
          <a:ext cx="4230370" cy="649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Diagram 10"/>
          <p:cNvGraphicFramePr/>
          <p:nvPr/>
        </p:nvGraphicFramePr>
        <p:xfrm>
          <a:off x="5835191" y="5101341"/>
          <a:ext cx="5920027" cy="95410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2" name="Rectangle 11"/>
          <p:cNvSpPr/>
          <p:nvPr/>
        </p:nvSpPr>
        <p:spPr>
          <a:xfrm>
            <a:off x="301659" y="34639"/>
            <a:ext cx="11010506" cy="768350"/>
          </a:xfrm>
          <a:prstGeom prst="rect">
            <a:avLst/>
          </a:prstGeom>
        </p:spPr>
        <p:txBody>
          <a:bodyPr wrap="square">
            <a:spAutoFit/>
          </a:bodyPr>
          <a:lstStyle/>
          <a:p>
            <a:pPr algn="l"/>
            <a:r>
              <a:rPr lang="en-US" sz="4400" b="1" dirty="0"/>
              <a:t>Advanced Analysis</a:t>
            </a:r>
            <a:endParaRPr lang="en-US" sz="4400" b="1" dirty="0"/>
          </a:p>
        </p:txBody>
      </p:sp>
      <p:sp>
        <p:nvSpPr>
          <p:cNvPr id="10" name="Rounded Rectangle 9"/>
          <p:cNvSpPr/>
          <p:nvPr/>
        </p:nvSpPr>
        <p:spPr>
          <a:xfrm>
            <a:off x="243840" y="5186680"/>
            <a:ext cx="4958080" cy="853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lvl="0" algn="l">
              <a:lnSpc>
                <a:spcPct val="100000"/>
              </a:lnSpc>
              <a:spcBef>
                <a:spcPct val="0"/>
              </a:spcBef>
              <a:spcAft>
                <a:spcPct val="35000"/>
              </a:spcAft>
            </a:pPr>
            <a:r>
              <a:rPr lang="en-US" sz="1400" dirty="0">
                <a:sym typeface="+mn-ea"/>
              </a:rPr>
              <a:t>Analyzing the employees who </a:t>
            </a:r>
            <a:r>
              <a:rPr lang="en-IN" altLang="en-US" sz="1400" dirty="0">
                <a:sym typeface="+mn-ea"/>
              </a:rPr>
              <a:t>left</a:t>
            </a:r>
            <a:r>
              <a:rPr lang="en-US" sz="1400" dirty="0">
                <a:sym typeface="+mn-ea"/>
              </a:rPr>
              <a:t>, they seem to be concentrated in two clusters. On the lower left and the other </a:t>
            </a:r>
            <a:r>
              <a:rPr lang="en-IN" altLang="en-US" sz="1400" dirty="0">
                <a:sym typeface="+mn-ea"/>
              </a:rPr>
              <a:t>is the </a:t>
            </a:r>
            <a:r>
              <a:rPr lang="en-US" sz="1400" dirty="0">
                <a:sym typeface="+mn-ea"/>
              </a:rPr>
              <a:t>top right.</a:t>
            </a:r>
            <a:endParaRPr lang="en-US" sz="1400"/>
          </a:p>
        </p:txBody>
      </p:sp>
      <p:sp>
        <p:nvSpPr>
          <p:cNvPr id="9" name="Slide Number Placeholder 8"/>
          <p:cNvSpPr>
            <a:spLocks noGrp="1"/>
          </p:cNvSpPr>
          <p:nvPr>
            <p:ph type="sldNum" sz="quarter" idx="12"/>
          </p:nvPr>
        </p:nvSpPr>
        <p:spPr/>
        <p:txBody>
          <a:bodyPr/>
          <a:p>
            <a:fld id="{B139A64C-64DB-4554-B5EE-8780F949C080}" type="slidenum">
              <a:rPr lang="en-US" smtClean="0"/>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518" y="95780"/>
            <a:ext cx="11531229" cy="553085"/>
          </a:xfrm>
          <a:prstGeom prst="rect">
            <a:avLst/>
          </a:prstGeom>
        </p:spPr>
        <p:txBody>
          <a:bodyPr wrap="square">
            <a:spAutoFit/>
          </a:bodyPr>
          <a:lstStyle/>
          <a:p>
            <a:pPr algn="l"/>
            <a:r>
              <a:rPr lang="en-US" sz="3000" b="1" u="sng" dirty="0">
                <a:solidFill>
                  <a:srgbClr val="000000"/>
                </a:solidFill>
                <a:latin typeface="Calibri" panose="020F0502020204030204" pitchFamily="34" charset="0"/>
                <a:ea typeface="Times New Roman" panose="02020603050405020304" pitchFamily="18" charset="0"/>
                <a:cs typeface="Calibri" panose="020F0502020204030204" pitchFamily="34" charset="0"/>
              </a:rPr>
              <a:t>Why the “</a:t>
            </a:r>
            <a:r>
              <a:rPr lang="en-IN" altLang="en-US" sz="3000" b="1" u="sng" dirty="0">
                <a:solidFill>
                  <a:srgbClr val="000000"/>
                </a:solidFill>
                <a:latin typeface="Calibri" panose="020F0502020204030204" pitchFamily="34" charset="0"/>
                <a:ea typeface="Times New Roman" panose="02020603050405020304" pitchFamily="18" charset="0"/>
                <a:cs typeface="Calibri" panose="020F0502020204030204" pitchFamily="34" charset="0"/>
              </a:rPr>
              <a:t>B</a:t>
            </a:r>
            <a:r>
              <a:rPr lang="en-US" sz="3000" b="1" u="sng" dirty="0">
                <a:solidFill>
                  <a:srgbClr val="000000"/>
                </a:solidFill>
                <a:latin typeface="Calibri" panose="020F0502020204030204" pitchFamily="34" charset="0"/>
                <a:ea typeface="Times New Roman" panose="02020603050405020304" pitchFamily="18" charset="0"/>
                <a:cs typeface="Calibri" panose="020F0502020204030204" pitchFamily="34" charset="0"/>
              </a:rPr>
              <a:t>est and </a:t>
            </a:r>
            <a:r>
              <a:rPr lang="en-IN" altLang="en-US" sz="3000" b="1" u="sng" dirty="0">
                <a:solidFill>
                  <a:srgbClr val="000000"/>
                </a:solidFill>
                <a:latin typeface="Calibri" panose="020F0502020204030204" pitchFamily="34" charset="0"/>
                <a:ea typeface="Times New Roman" panose="02020603050405020304" pitchFamily="18" charset="0"/>
                <a:cs typeface="Calibri" panose="020F0502020204030204" pitchFamily="34" charset="0"/>
              </a:rPr>
              <a:t>M</a:t>
            </a:r>
            <a:r>
              <a:rPr lang="en-US" sz="3000" b="1" u="sng" dirty="0">
                <a:solidFill>
                  <a:srgbClr val="000000"/>
                </a:solidFill>
                <a:latin typeface="Calibri" panose="020F0502020204030204" pitchFamily="34" charset="0"/>
                <a:ea typeface="Times New Roman" panose="02020603050405020304" pitchFamily="18" charset="0"/>
                <a:cs typeface="Calibri" panose="020F0502020204030204" pitchFamily="34" charset="0"/>
              </a:rPr>
              <a:t>ost </a:t>
            </a:r>
            <a:r>
              <a:rPr lang="en-IN" altLang="en-US" sz="3000" b="1" u="sng" dirty="0">
                <a:solidFill>
                  <a:srgbClr val="000000"/>
                </a:solidFill>
                <a:latin typeface="Calibri" panose="020F0502020204030204" pitchFamily="34" charset="0"/>
                <a:ea typeface="Times New Roman" panose="02020603050405020304" pitchFamily="18" charset="0"/>
                <a:cs typeface="Calibri" panose="020F0502020204030204" pitchFamily="34" charset="0"/>
              </a:rPr>
              <a:t>E</a:t>
            </a:r>
            <a:r>
              <a:rPr lang="en-US" sz="3000" b="1" u="sng" dirty="0">
                <a:solidFill>
                  <a:srgbClr val="000000"/>
                </a:solidFill>
                <a:latin typeface="Calibri" panose="020F0502020204030204" pitchFamily="34" charset="0"/>
                <a:ea typeface="Times New Roman" panose="02020603050405020304" pitchFamily="18" charset="0"/>
                <a:cs typeface="Calibri" panose="020F0502020204030204" pitchFamily="34" charset="0"/>
              </a:rPr>
              <a:t>xperienced </a:t>
            </a:r>
            <a:r>
              <a:rPr lang="en-IN" altLang="en-US" sz="3000" b="1" u="sng" dirty="0">
                <a:solidFill>
                  <a:srgbClr val="000000"/>
                </a:solidFill>
                <a:latin typeface="Calibri" panose="020F0502020204030204" pitchFamily="34" charset="0"/>
                <a:ea typeface="Times New Roman" panose="02020603050405020304" pitchFamily="18" charset="0"/>
                <a:cs typeface="Calibri" panose="020F0502020204030204" pitchFamily="34" charset="0"/>
              </a:rPr>
              <a:t>E</a:t>
            </a:r>
            <a:r>
              <a:rPr lang="en-US" sz="3000" b="1" u="sng" dirty="0">
                <a:solidFill>
                  <a:srgbClr val="000000"/>
                </a:solidFill>
                <a:latin typeface="Calibri" panose="020F0502020204030204" pitchFamily="34" charset="0"/>
                <a:ea typeface="Times New Roman" panose="02020603050405020304" pitchFamily="18" charset="0"/>
                <a:cs typeface="Calibri" panose="020F0502020204030204" pitchFamily="34" charset="0"/>
              </a:rPr>
              <a:t>mployees are </a:t>
            </a:r>
            <a:r>
              <a:rPr lang="en-IN" sz="3000" b="1" u="sng" dirty="0">
                <a:solidFill>
                  <a:srgbClr val="000000"/>
                </a:solidFill>
                <a:latin typeface="Calibri" panose="020F0502020204030204" pitchFamily="34" charset="0"/>
                <a:ea typeface="Times New Roman" panose="02020603050405020304" pitchFamily="18" charset="0"/>
                <a:cs typeface="Calibri" panose="020F0502020204030204" pitchFamily="34" charset="0"/>
              </a:rPr>
              <a:t>Leaving</a:t>
            </a:r>
            <a:r>
              <a:rPr lang="en-US" sz="3000" b="1" u="sng"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en-US" sz="3000" dirty="0">
              <a:effectLst/>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6" name="Diagram 5"/>
          <p:cNvGraphicFramePr/>
          <p:nvPr/>
        </p:nvGraphicFramePr>
        <p:xfrm>
          <a:off x="304816" y="841779"/>
          <a:ext cx="11887184" cy="58477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4" name="Picture 3"/>
          <p:cNvPicPr/>
          <p:nvPr/>
        </p:nvPicPr>
        <p:blipFill>
          <a:blip r:embed="rId6"/>
          <a:stretch>
            <a:fillRect/>
          </a:stretch>
        </p:blipFill>
        <p:spPr>
          <a:xfrm>
            <a:off x="744718" y="1781665"/>
            <a:ext cx="9238268" cy="4611221"/>
          </a:xfrm>
          <a:prstGeom prst="rect">
            <a:avLst/>
          </a:prstGeom>
        </p:spPr>
      </p:pic>
      <p:sp>
        <p:nvSpPr>
          <p:cNvPr id="3" name="Slide Number Placeholder 2"/>
          <p:cNvSpPr>
            <a:spLocks noGrp="1"/>
          </p:cNvSpPr>
          <p:nvPr>
            <p:ph type="sldNum" sz="quarter" idx="12"/>
          </p:nvPr>
        </p:nvSpPr>
        <p:spPr/>
        <p:txBody>
          <a:bodyPr/>
          <a:p>
            <a:fld id="{B139A64C-64DB-4554-B5EE-8780F949C080}" type="slidenum">
              <a:rPr lang="en-US" smtClean="0"/>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1"/>
          <a:stretch>
            <a:fillRect/>
          </a:stretch>
        </p:blipFill>
        <p:spPr>
          <a:xfrm>
            <a:off x="452488" y="744718"/>
            <a:ext cx="4817096" cy="3667027"/>
          </a:xfrm>
          <a:prstGeom prst="rect">
            <a:avLst/>
          </a:prstGeom>
        </p:spPr>
      </p:pic>
      <p:sp>
        <p:nvSpPr>
          <p:cNvPr id="4" name="Rectangle 3"/>
          <p:cNvSpPr/>
          <p:nvPr/>
        </p:nvSpPr>
        <p:spPr>
          <a:xfrm>
            <a:off x="452488" y="169509"/>
            <a:ext cx="3439795" cy="368300"/>
          </a:xfrm>
          <a:prstGeom prst="rect">
            <a:avLst/>
          </a:prstGeom>
        </p:spPr>
        <p:txBody>
          <a:bodyPr wrap="none">
            <a:spAutoFit/>
          </a:bodyPr>
          <a:lstStyle/>
          <a:p>
            <a:r>
              <a:rPr lang="en-US" b="1" dirty="0"/>
              <a:t>Reason 1 : Average </a:t>
            </a:r>
            <a:r>
              <a:rPr lang="en-IN" altLang="en-US" b="1" dirty="0"/>
              <a:t>W</a:t>
            </a:r>
            <a:r>
              <a:rPr lang="en-US" b="1" dirty="0"/>
              <a:t>orking </a:t>
            </a:r>
            <a:r>
              <a:rPr lang="en-IN" altLang="en-US" b="1" dirty="0"/>
              <a:t>H</a:t>
            </a:r>
            <a:r>
              <a:rPr lang="en-US" b="1" dirty="0"/>
              <a:t>ours</a:t>
            </a:r>
            <a:endParaRPr lang="en-US" b="1" dirty="0"/>
          </a:p>
        </p:txBody>
      </p:sp>
      <p:pic>
        <p:nvPicPr>
          <p:cNvPr id="5" name="Picture 4"/>
          <p:cNvPicPr/>
          <p:nvPr/>
        </p:nvPicPr>
        <p:blipFill>
          <a:blip r:embed="rId2"/>
          <a:stretch>
            <a:fillRect/>
          </a:stretch>
        </p:blipFill>
        <p:spPr>
          <a:xfrm>
            <a:off x="6372520" y="744718"/>
            <a:ext cx="5366992" cy="3667027"/>
          </a:xfrm>
          <a:prstGeom prst="rect">
            <a:avLst/>
          </a:prstGeom>
        </p:spPr>
      </p:pic>
      <p:sp>
        <p:nvSpPr>
          <p:cNvPr id="3" name="Rectangle 2"/>
          <p:cNvSpPr/>
          <p:nvPr/>
        </p:nvSpPr>
        <p:spPr>
          <a:xfrm>
            <a:off x="6677025" y="169545"/>
            <a:ext cx="3479800" cy="368300"/>
          </a:xfrm>
          <a:prstGeom prst="rect">
            <a:avLst/>
          </a:prstGeom>
        </p:spPr>
        <p:txBody>
          <a:bodyPr wrap="square">
            <a:spAutoFit/>
          </a:bodyPr>
          <a:lstStyle/>
          <a:p>
            <a:r>
              <a:rPr lang="en-US" b="1" dirty="0"/>
              <a:t>Reason 2 : Satisfaction </a:t>
            </a:r>
            <a:r>
              <a:rPr lang="en-IN" altLang="en-US" b="1" dirty="0"/>
              <a:t>L</a:t>
            </a:r>
            <a:r>
              <a:rPr lang="en-US" b="1" dirty="0"/>
              <a:t>evel</a:t>
            </a:r>
            <a:endParaRPr lang="en-US" b="1" dirty="0"/>
          </a:p>
        </p:txBody>
      </p:sp>
      <p:cxnSp>
        <p:nvCxnSpPr>
          <p:cNvPr id="7" name="Straight Connector 6"/>
          <p:cNvCxnSpPr/>
          <p:nvPr/>
        </p:nvCxnSpPr>
        <p:spPr>
          <a:xfrm>
            <a:off x="5665509" y="-28281"/>
            <a:ext cx="0" cy="4713403"/>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468512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flipH="1">
            <a:off x="452488" y="5466951"/>
            <a:ext cx="2790334" cy="646331"/>
          </a:xfrm>
          <a:prstGeom prst="rect">
            <a:avLst/>
          </a:prstGeom>
        </p:spPr>
        <p:txBody>
          <a:bodyPr wrap="square">
            <a:spAutoFit/>
          </a:bodyPr>
          <a:lstStyle/>
          <a:p>
            <a:r>
              <a:rPr lang="en-US" b="1" dirty="0"/>
              <a:t>Reason 3 : Salary</a:t>
            </a:r>
            <a:endParaRPr lang="en-US" b="1" dirty="0"/>
          </a:p>
          <a:p>
            <a:endParaRPr lang="en-US" b="1" dirty="0"/>
          </a:p>
        </p:txBody>
      </p:sp>
      <p:pic>
        <p:nvPicPr>
          <p:cNvPr id="6" name="Picture 5" descr="image001"/>
          <p:cNvPicPr>
            <a:picLocks noChangeAspect="1"/>
          </p:cNvPicPr>
          <p:nvPr/>
        </p:nvPicPr>
        <p:blipFill>
          <a:blip r:embed="rId3"/>
          <a:stretch>
            <a:fillRect/>
          </a:stretch>
        </p:blipFill>
        <p:spPr>
          <a:xfrm>
            <a:off x="2539365" y="5074920"/>
            <a:ext cx="6273800" cy="1299845"/>
          </a:xfrm>
          <a:prstGeom prst="rect">
            <a:avLst/>
          </a:prstGeom>
        </p:spPr>
      </p:pic>
      <p:sp>
        <p:nvSpPr>
          <p:cNvPr id="8" name="Slide Number Placeholder 7"/>
          <p:cNvSpPr>
            <a:spLocks noGrp="1"/>
          </p:cNvSpPr>
          <p:nvPr>
            <p:ph type="sldNum" sz="quarter" idx="12"/>
          </p:nvPr>
        </p:nvSpPr>
        <p:spPr/>
        <p:txBody>
          <a:bodyPr/>
          <a:p>
            <a:fld id="{B139A64C-64DB-4554-B5EE-8780F949C080}" type="slidenum">
              <a:rPr lang="en-US" smtClean="0"/>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4067</Words>
  <Application>WPS Presentation</Application>
  <PresentationFormat>Widescreen</PresentationFormat>
  <Paragraphs>236</Paragraphs>
  <Slides>21</Slides>
  <Notes>4</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21</vt:i4>
      </vt:variant>
    </vt:vector>
  </HeadingPairs>
  <TitlesOfParts>
    <vt:vector size="33" baseType="lpstr">
      <vt:lpstr>Arial</vt:lpstr>
      <vt:lpstr>SimSun</vt:lpstr>
      <vt:lpstr>Wingdings</vt:lpstr>
      <vt:lpstr>Arial Black</vt:lpstr>
      <vt:lpstr>Calibri</vt:lpstr>
      <vt:lpstr>Times New Roman</vt:lpstr>
      <vt:lpstr>Microsoft YaHei</vt:lpstr>
      <vt:lpstr>Arial Unicode MS</vt:lpstr>
      <vt:lpstr>Calibri Light</vt:lpstr>
      <vt:lpstr>Calibri</vt:lpstr>
      <vt:lpstr>Office Theme</vt:lpstr>
      <vt:lpstr>1_Office Theme</vt:lpstr>
      <vt:lpstr>A Fresh New Perspective on Employee Satisfaction and Retention</vt:lpstr>
      <vt:lpstr>Business Case Background</vt:lpstr>
      <vt:lpstr>Project Workflow</vt:lpstr>
      <vt:lpstr>Understanding Data</vt:lpstr>
      <vt:lpstr>PowerPoint 演示文稿</vt:lpstr>
      <vt:lpstr>PowerPoint 演示文稿</vt:lpstr>
      <vt:lpstr>PowerPoint 演示文稿</vt:lpstr>
      <vt:lpstr>PowerPoint 演示文稿</vt:lpstr>
      <vt:lpstr>PowerPoint 演示文稿</vt:lpstr>
      <vt:lpstr>PowerPoint 演示文稿</vt:lpstr>
      <vt:lpstr>Data Pre-Processing</vt:lpstr>
      <vt:lpstr>Predictive Modeling: Who is going to leave?</vt:lpstr>
      <vt:lpstr>Who is leaving?- Model Comparison</vt:lpstr>
      <vt:lpstr>Who is leaving? - Decision Tree</vt:lpstr>
      <vt:lpstr>Feature Importance  Decision Tree &amp; Random Forest</vt:lpstr>
      <vt:lpstr>Feature Importance Principal Components Analysis (PCA)</vt:lpstr>
      <vt:lpstr>Employee’s Satisfaction Prediction Model</vt:lpstr>
      <vt:lpstr> Why are Employees 'leaving’</vt:lpstr>
      <vt:lpstr>Identify High Performing and Experienced Employees </vt:lpstr>
      <vt:lpstr>Future Enhancement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 Srikanth Shetty (US - Bengaluru)</dc:creator>
  <cp:lastModifiedBy>supra</cp:lastModifiedBy>
  <cp:revision>285</cp:revision>
  <dcterms:created xsi:type="dcterms:W3CDTF">2019-01-23T09:10:00Z</dcterms:created>
  <dcterms:modified xsi:type="dcterms:W3CDTF">2019-02-01T12:03:56Z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1033-10.2.0.5832</vt:lpwstr>
  </property>
</Properties>
</file>