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24" autoAdjust="0"/>
  </p:normalViewPr>
  <p:slideViewPr>
    <p:cSldViewPr snapToGrid="0">
      <p:cViewPr varScale="1">
        <p:scale>
          <a:sx n="53" d="100"/>
          <a:sy n="53" d="100"/>
        </p:scale>
        <p:origin x="1440" y="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3174A-2FD6-4A2B-80C5-14A35C40FADA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7ADD6613-31C4-4454-9B52-ED3F15D5D79D}">
      <dgm:prSet phldrT="[Texto]"/>
      <dgm:spPr/>
      <dgm:t>
        <a:bodyPr/>
        <a:lstStyle/>
        <a:p>
          <a:r>
            <a:rPr lang="es-CR" dirty="0" smtClean="0"/>
            <a:t>WESHKE</a:t>
          </a:r>
          <a:endParaRPr lang="es-CR" dirty="0"/>
        </a:p>
      </dgm:t>
    </dgm:pt>
    <dgm:pt modelId="{22A09830-1133-49E1-927B-94A3B0806678}" type="parTrans" cxnId="{7C1855AC-5087-48CB-88CD-E8D54FE984B8}">
      <dgm:prSet/>
      <dgm:spPr/>
      <dgm:t>
        <a:bodyPr/>
        <a:lstStyle/>
        <a:p>
          <a:endParaRPr lang="es-CR"/>
        </a:p>
      </dgm:t>
    </dgm:pt>
    <dgm:pt modelId="{59BD00E0-BABF-4DC9-910F-8635871384F6}" type="sibTrans" cxnId="{7C1855AC-5087-48CB-88CD-E8D54FE984B8}">
      <dgm:prSet/>
      <dgm:spPr/>
      <dgm:t>
        <a:bodyPr/>
        <a:lstStyle/>
        <a:p>
          <a:endParaRPr lang="es-CR"/>
        </a:p>
      </dgm:t>
    </dgm:pt>
    <dgm:pt modelId="{4AC40A2A-487C-4E18-AEB1-76592E421E71}" type="pres">
      <dgm:prSet presAssocID="{8823174A-2FD6-4A2B-80C5-14A35C40FADA}" presName="Name0" presStyleCnt="0">
        <dgm:presLayoutVars>
          <dgm:dir/>
          <dgm:resizeHandles val="exact"/>
        </dgm:presLayoutVars>
      </dgm:prSet>
      <dgm:spPr/>
    </dgm:pt>
    <dgm:pt modelId="{A38BD3A2-E360-477A-8419-79A5EE50EBE3}" type="pres">
      <dgm:prSet presAssocID="{8823174A-2FD6-4A2B-80C5-14A35C40FADA}" presName="bkgdShp" presStyleLbl="alignAccFollowNode1" presStyleIdx="0" presStyleCnt="1"/>
      <dgm:spPr/>
      <dgm:t>
        <a:bodyPr/>
        <a:lstStyle/>
        <a:p>
          <a:endParaRPr lang="es-CR"/>
        </a:p>
      </dgm:t>
    </dgm:pt>
    <dgm:pt modelId="{B13DC2FA-BE88-4D6B-819E-C96A87F53C90}" type="pres">
      <dgm:prSet presAssocID="{8823174A-2FD6-4A2B-80C5-14A35C40FADA}" presName="linComp" presStyleCnt="0"/>
      <dgm:spPr/>
    </dgm:pt>
    <dgm:pt modelId="{C247F455-7FA6-4EC7-9CFA-48CA8A90CF64}" type="pres">
      <dgm:prSet presAssocID="{7ADD6613-31C4-4454-9B52-ED3F15D5D79D}" presName="compNode" presStyleCnt="0"/>
      <dgm:spPr/>
    </dgm:pt>
    <dgm:pt modelId="{C390683B-DFAF-4CBC-BC7B-8AA11528FADB}" type="pres">
      <dgm:prSet presAssocID="{7ADD6613-31C4-4454-9B52-ED3F15D5D79D}" presName="node" presStyleLbl="node1" presStyleIdx="0" presStyleCnt="1" custScaleY="54786" custLinFactNeighborX="-20376" custLinFactNeighborY="-676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90792AB8-C9C0-4198-A1C3-504CE096431B}" type="pres">
      <dgm:prSet presAssocID="{7ADD6613-31C4-4454-9B52-ED3F15D5D79D}" presName="invisiNode" presStyleLbl="node1" presStyleIdx="0" presStyleCnt="1"/>
      <dgm:spPr/>
    </dgm:pt>
    <dgm:pt modelId="{A16D2018-9AAA-42D6-ABFE-C3A3D208FD3E}" type="pres">
      <dgm:prSet presAssocID="{7ADD6613-31C4-4454-9B52-ED3F15D5D79D}" presName="imagNode" presStyleLbl="fgImgPlace1" presStyleIdx="0" presStyleCnt="1" custScaleY="172448" custLinFactNeighborY="-284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2000" b="-92000"/>
          </a:stretch>
        </a:blipFill>
      </dgm:spPr>
    </dgm:pt>
  </dgm:ptLst>
  <dgm:cxnLst>
    <dgm:cxn modelId="{A48DD28F-2DE8-4895-8BDE-84A0D149973B}" type="presOf" srcId="{8823174A-2FD6-4A2B-80C5-14A35C40FADA}" destId="{4AC40A2A-487C-4E18-AEB1-76592E421E71}" srcOrd="0" destOrd="0" presId="urn:microsoft.com/office/officeart/2005/8/layout/pList2"/>
    <dgm:cxn modelId="{7C1855AC-5087-48CB-88CD-E8D54FE984B8}" srcId="{8823174A-2FD6-4A2B-80C5-14A35C40FADA}" destId="{7ADD6613-31C4-4454-9B52-ED3F15D5D79D}" srcOrd="0" destOrd="0" parTransId="{22A09830-1133-49E1-927B-94A3B0806678}" sibTransId="{59BD00E0-BABF-4DC9-910F-8635871384F6}"/>
    <dgm:cxn modelId="{CE75D071-9300-4A2F-A801-F8B0EA61BA80}" type="presOf" srcId="{7ADD6613-31C4-4454-9B52-ED3F15D5D79D}" destId="{C390683B-DFAF-4CBC-BC7B-8AA11528FADB}" srcOrd="0" destOrd="0" presId="urn:microsoft.com/office/officeart/2005/8/layout/pList2"/>
    <dgm:cxn modelId="{F118200C-A448-40F2-AE1B-3DEA20E1C2E3}" type="presParOf" srcId="{4AC40A2A-487C-4E18-AEB1-76592E421E71}" destId="{A38BD3A2-E360-477A-8419-79A5EE50EBE3}" srcOrd="0" destOrd="0" presId="urn:microsoft.com/office/officeart/2005/8/layout/pList2"/>
    <dgm:cxn modelId="{4E13CE00-03F7-41E8-BE97-FEA338B5A06B}" type="presParOf" srcId="{4AC40A2A-487C-4E18-AEB1-76592E421E71}" destId="{B13DC2FA-BE88-4D6B-819E-C96A87F53C90}" srcOrd="1" destOrd="0" presId="urn:microsoft.com/office/officeart/2005/8/layout/pList2"/>
    <dgm:cxn modelId="{28A115D6-8746-4ABD-9C77-ECC05F8DF71D}" type="presParOf" srcId="{B13DC2FA-BE88-4D6B-819E-C96A87F53C90}" destId="{C247F455-7FA6-4EC7-9CFA-48CA8A90CF64}" srcOrd="0" destOrd="0" presId="urn:microsoft.com/office/officeart/2005/8/layout/pList2"/>
    <dgm:cxn modelId="{38389980-3A92-481A-914D-6D680B01D492}" type="presParOf" srcId="{C247F455-7FA6-4EC7-9CFA-48CA8A90CF64}" destId="{C390683B-DFAF-4CBC-BC7B-8AA11528FADB}" srcOrd="0" destOrd="0" presId="urn:microsoft.com/office/officeart/2005/8/layout/pList2"/>
    <dgm:cxn modelId="{353C5F0D-95A0-4F31-B9EC-79A38A80C062}" type="presParOf" srcId="{C247F455-7FA6-4EC7-9CFA-48CA8A90CF64}" destId="{90792AB8-C9C0-4198-A1C3-504CE096431B}" srcOrd="1" destOrd="0" presId="urn:microsoft.com/office/officeart/2005/8/layout/pList2"/>
    <dgm:cxn modelId="{00397CC3-18A9-4E99-9111-D4ECBC2278D2}" type="presParOf" srcId="{C247F455-7FA6-4EC7-9CFA-48CA8A90CF64}" destId="{A16D2018-9AAA-42D6-ABFE-C3A3D208FD3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17932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40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96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455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7502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08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538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71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128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40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353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81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544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973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2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77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10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287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252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96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29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873819" y="0"/>
            <a:ext cx="12130980" cy="975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83939" y="7120780"/>
            <a:ext cx="12120762" cy="2632820"/>
          </a:xfrm>
          <a:prstGeom prst="rect">
            <a:avLst/>
          </a:prstGeom>
          <a:gradFill>
            <a:gsLst>
              <a:gs pos="0">
                <a:srgbClr val="2B3741">
                  <a:alpha val="0"/>
                </a:srgbClr>
              </a:gs>
              <a:gs pos="100000">
                <a:srgbClr val="2B3741">
                  <a:alpha val="4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Google Shape;13;p2"/>
          <p:cNvSpPr>
            <a:spLocks noGrp="1"/>
          </p:cNvSpPr>
          <p:nvPr>
            <p:ph type="body" idx="3"/>
          </p:nvPr>
        </p:nvSpPr>
        <p:spPr>
          <a:xfrm>
            <a:off x="4081760" y="1906125"/>
            <a:ext cx="5715001" cy="5715001"/>
          </a:xfrm>
          <a:prstGeom prst="ellipse">
            <a:avLst/>
          </a:prstGeom>
          <a:gradFill>
            <a:gsLst>
              <a:gs pos="0">
                <a:srgbClr val="D359E8">
                  <a:alpha val="49411"/>
                </a:srgbClr>
              </a:gs>
              <a:gs pos="100000">
                <a:srgbClr val="453DDF">
                  <a:alpha val="49411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Google Shape;14;p2"/>
          <p:cNvSpPr>
            <a:spLocks noGrp="1"/>
          </p:cNvSpPr>
          <p:nvPr>
            <p:ph type="body" idx="4"/>
          </p:nvPr>
        </p:nvSpPr>
        <p:spPr>
          <a:xfrm>
            <a:off x="4716760" y="2541125"/>
            <a:ext cx="4445001" cy="4445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5034260" y="3684125"/>
            <a:ext cx="3810001" cy="215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865610" y="8255000"/>
            <a:ext cx="10160001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Google Shape;17;p2"/>
          <p:cNvSpPr>
            <a:spLocks noGrp="1"/>
          </p:cNvSpPr>
          <p:nvPr>
            <p:ph type="body" idx="6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">
  <p:cSld name="10"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1" name="Google Shape;161;p11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63" name="Google Shape;163;p11"/>
          <p:cNvSpPr txBox="1">
            <a:spLocks noGrp="1"/>
          </p:cNvSpPr>
          <p:nvPr>
            <p:ph type="body" idx="2"/>
          </p:nvPr>
        </p:nvSpPr>
        <p:spPr>
          <a:xfrm>
            <a:off x="1778000" y="3175000"/>
            <a:ext cx="2538456" cy="1905000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3"/>
          </p:nvPr>
        </p:nvSpPr>
        <p:spPr>
          <a:xfrm>
            <a:off x="2094727" y="4270672"/>
            <a:ext cx="1905001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4"/>
          </p:nvPr>
        </p:nvSpPr>
        <p:spPr>
          <a:xfrm>
            <a:off x="2265458" y="3603724"/>
            <a:ext cx="156354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venir"/>
              <a:buNone/>
              <a:defRPr sz="3000" cap="none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5"/>
          </p:nvPr>
        </p:nvSpPr>
        <p:spPr>
          <a:xfrm>
            <a:off x="5588772" y="3175000"/>
            <a:ext cx="2538456" cy="1905000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6"/>
          </p:nvPr>
        </p:nvSpPr>
        <p:spPr>
          <a:xfrm>
            <a:off x="5905500" y="4270672"/>
            <a:ext cx="190500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7"/>
          </p:nvPr>
        </p:nvSpPr>
        <p:spPr>
          <a:xfrm>
            <a:off x="6076230" y="3603724"/>
            <a:ext cx="156354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venir"/>
              <a:buNone/>
              <a:defRPr sz="3000" cap="none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9" name="Google Shape;169;p11"/>
          <p:cNvSpPr txBox="1">
            <a:spLocks noGrp="1"/>
          </p:cNvSpPr>
          <p:nvPr>
            <p:ph type="body" idx="8"/>
          </p:nvPr>
        </p:nvSpPr>
        <p:spPr>
          <a:xfrm>
            <a:off x="9399544" y="3175000"/>
            <a:ext cx="2538456" cy="1905000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9"/>
          </p:nvPr>
        </p:nvSpPr>
        <p:spPr>
          <a:xfrm>
            <a:off x="9716272" y="4270672"/>
            <a:ext cx="1905001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1" name="Google Shape;171;p11"/>
          <p:cNvSpPr txBox="1">
            <a:spLocks noGrp="1"/>
          </p:cNvSpPr>
          <p:nvPr>
            <p:ph type="body" idx="13"/>
          </p:nvPr>
        </p:nvSpPr>
        <p:spPr>
          <a:xfrm>
            <a:off x="9887002" y="3603724"/>
            <a:ext cx="156354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venir"/>
              <a:buNone/>
              <a:defRPr sz="3000" cap="none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4"/>
          </p:nvPr>
        </p:nvSpPr>
        <p:spPr>
          <a:xfrm>
            <a:off x="9398000" y="5461000"/>
            <a:ext cx="25400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5"/>
          </p:nvPr>
        </p:nvSpPr>
        <p:spPr>
          <a:xfrm>
            <a:off x="5611720" y="5461000"/>
            <a:ext cx="254000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6"/>
          </p:nvPr>
        </p:nvSpPr>
        <p:spPr>
          <a:xfrm>
            <a:off x="1788664" y="5461000"/>
            <a:ext cx="254000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7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">
  <p:cSld name="11"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2"/>
          </p:nvPr>
        </p:nvSpPr>
        <p:spPr>
          <a:xfrm>
            <a:off x="1777999" y="3178278"/>
            <a:ext cx="4454569" cy="2649209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1" name="Google Shape;181;p12"/>
          <p:cNvSpPr txBox="1">
            <a:spLocks noGrp="1"/>
          </p:cNvSpPr>
          <p:nvPr>
            <p:ph type="body" idx="3"/>
          </p:nvPr>
        </p:nvSpPr>
        <p:spPr>
          <a:xfrm>
            <a:off x="3643354" y="5626048"/>
            <a:ext cx="1567510" cy="2554274"/>
          </a:xfrm>
          <a:prstGeom prst="rect">
            <a:avLst/>
          </a:prstGeom>
          <a:solidFill>
            <a:srgbClr val="E7E7E7"/>
          </a:solidFill>
          <a:ln>
            <a:noFill/>
          </a:ln>
          <a:effectLst>
            <a:outerShdw blurRad="508000" rotWithShape="0">
              <a:srgbClr val="2B3741">
                <a:alpha val="8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2" name="Google Shape;182;p12"/>
          <p:cNvSpPr txBox="1">
            <a:spLocks noGrp="1"/>
          </p:cNvSpPr>
          <p:nvPr>
            <p:ph type="body" idx="4"/>
          </p:nvPr>
        </p:nvSpPr>
        <p:spPr>
          <a:xfrm>
            <a:off x="5766741" y="4699557"/>
            <a:ext cx="2297927" cy="2710985"/>
          </a:xfrm>
          <a:prstGeom prst="rect">
            <a:avLst/>
          </a:prstGeom>
          <a:solidFill>
            <a:srgbClr val="E7E7E7"/>
          </a:solidFill>
          <a:ln>
            <a:noFill/>
          </a:ln>
          <a:effectLst>
            <a:outerShdw blurRad="508000" rotWithShape="0">
              <a:srgbClr val="2B3741">
                <a:alpha val="8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3" name="Google Shape;183;p12"/>
          <p:cNvSpPr txBox="1">
            <a:spLocks noGrp="1"/>
          </p:cNvSpPr>
          <p:nvPr>
            <p:ph type="body" idx="5"/>
          </p:nvPr>
        </p:nvSpPr>
        <p:spPr>
          <a:xfrm>
            <a:off x="10010890" y="6186518"/>
            <a:ext cx="1448096" cy="1546811"/>
          </a:xfrm>
          <a:prstGeom prst="rect">
            <a:avLst/>
          </a:prstGeom>
          <a:solidFill>
            <a:srgbClr val="E7E7E7"/>
          </a:solidFill>
          <a:ln>
            <a:noFill/>
          </a:ln>
          <a:effectLst>
            <a:outerShdw blurRad="508000" rotWithShape="0">
              <a:srgbClr val="2B3741">
                <a:alpha val="59607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6"/>
          </p:nvPr>
        </p:nvSpPr>
        <p:spPr>
          <a:xfrm>
            <a:off x="11350686" y="7401240"/>
            <a:ext cx="587314" cy="465693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5" name="Google Shape;185;p12"/>
          <p:cNvSpPr txBox="1">
            <a:spLocks noGrp="1"/>
          </p:cNvSpPr>
          <p:nvPr>
            <p:ph type="body" idx="7"/>
          </p:nvPr>
        </p:nvSpPr>
        <p:spPr>
          <a:xfrm>
            <a:off x="5819599" y="3235469"/>
            <a:ext cx="1743254" cy="1565778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6" name="Google Shape;186;p12"/>
          <p:cNvSpPr txBox="1">
            <a:spLocks noGrp="1"/>
          </p:cNvSpPr>
          <p:nvPr>
            <p:ph type="body" idx="8"/>
          </p:nvPr>
        </p:nvSpPr>
        <p:spPr>
          <a:xfrm>
            <a:off x="7120744" y="3235469"/>
            <a:ext cx="4091480" cy="323034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7" name="Google Shape;187;p12"/>
          <p:cNvSpPr>
            <a:spLocks noGrp="1"/>
          </p:cNvSpPr>
          <p:nvPr>
            <p:ph type="body" idx="9"/>
          </p:nvPr>
        </p:nvSpPr>
        <p:spPr>
          <a:xfrm>
            <a:off x="3175000" y="3937000"/>
            <a:ext cx="1270000" cy="1270000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 sz="1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8" name="Google Shape;188;p12"/>
          <p:cNvSpPr>
            <a:spLocks noGrp="1"/>
          </p:cNvSpPr>
          <p:nvPr>
            <p:ph type="body" idx="13"/>
          </p:nvPr>
        </p:nvSpPr>
        <p:spPr>
          <a:xfrm>
            <a:off x="7112000" y="3302000"/>
            <a:ext cx="1270000" cy="1270000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 sz="1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9" name="Google Shape;189;p12"/>
          <p:cNvSpPr>
            <a:spLocks noGrp="1"/>
          </p:cNvSpPr>
          <p:nvPr>
            <p:ph type="body" idx="14"/>
          </p:nvPr>
        </p:nvSpPr>
        <p:spPr>
          <a:xfrm>
            <a:off x="6096000" y="5207000"/>
            <a:ext cx="1270000" cy="1270000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 sz="1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0" name="Google Shape;190;p12"/>
          <p:cNvSpPr>
            <a:spLocks noGrp="1"/>
          </p:cNvSpPr>
          <p:nvPr>
            <p:ph type="body" idx="15"/>
          </p:nvPr>
        </p:nvSpPr>
        <p:spPr>
          <a:xfrm>
            <a:off x="8636000" y="4314187"/>
            <a:ext cx="1270000" cy="1270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 sz="1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1" name="Google Shape;191;p12"/>
          <p:cNvSpPr>
            <a:spLocks noGrp="1"/>
          </p:cNvSpPr>
          <p:nvPr>
            <p:ph type="body" idx="16"/>
          </p:nvPr>
        </p:nvSpPr>
        <p:spPr>
          <a:xfrm>
            <a:off x="10668000" y="6096000"/>
            <a:ext cx="1270000" cy="1270000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 sz="1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body" idx="17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">
  <p:cSld name="12"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2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3"/>
          </p:nvPr>
        </p:nvSpPr>
        <p:spPr>
          <a:xfrm>
            <a:off x="5388261" y="3172836"/>
            <a:ext cx="2939579" cy="3506115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20300" tIns="20300" rIns="20300" bIns="203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body" idx="4"/>
          </p:nvPr>
        </p:nvSpPr>
        <p:spPr>
          <a:xfrm>
            <a:off x="6579503" y="6446098"/>
            <a:ext cx="559661" cy="2244968"/>
          </a:xfrm>
          <a:prstGeom prst="rect">
            <a:avLst/>
          </a:prstGeom>
          <a:solidFill>
            <a:srgbClr val="2B3742"/>
          </a:soli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20300" tIns="20300" rIns="20300" bIns="203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5"/>
          </p:nvPr>
        </p:nvSpPr>
        <p:spPr>
          <a:xfrm>
            <a:off x="3289819" y="4062248"/>
            <a:ext cx="4834188" cy="2420192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body" idx="6"/>
          </p:nvPr>
        </p:nvSpPr>
        <p:spPr>
          <a:xfrm>
            <a:off x="5592023" y="2790494"/>
            <a:ext cx="4834157" cy="2420191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body" idx="7"/>
          </p:nvPr>
        </p:nvSpPr>
        <p:spPr>
          <a:xfrm>
            <a:off x="4757676" y="5012192"/>
            <a:ext cx="2540001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body" idx="8"/>
          </p:nvPr>
        </p:nvSpPr>
        <p:spPr>
          <a:xfrm>
            <a:off x="6264561" y="3751296"/>
            <a:ext cx="2540001" cy="571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9"/>
          </p:nvPr>
        </p:nvSpPr>
        <p:spPr>
          <a:xfrm>
            <a:off x="3926297" y="4834301"/>
            <a:ext cx="770140" cy="9042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3"/>
          </p:nvPr>
        </p:nvSpPr>
        <p:spPr>
          <a:xfrm>
            <a:off x="9108564" y="3665230"/>
            <a:ext cx="765621" cy="7432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">
  <p:cSld name="13"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2"/>
          </p:nvPr>
        </p:nvSpPr>
        <p:spPr>
          <a:xfrm>
            <a:off x="1813718" y="3829446"/>
            <a:ext cx="3738564" cy="1840311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body" idx="3"/>
          </p:nvPr>
        </p:nvSpPr>
        <p:spPr>
          <a:xfrm rot="10800000" flipH="1">
            <a:off x="1813718" y="5657056"/>
            <a:ext cx="3738564" cy="1840310"/>
          </a:xfrm>
          <a:prstGeom prst="rect">
            <a:avLst/>
          </a:prstGeom>
          <a:solidFill>
            <a:srgbClr val="2B374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body" idx="4"/>
          </p:nvPr>
        </p:nvSpPr>
        <p:spPr>
          <a:xfrm>
            <a:off x="2217737" y="4762301"/>
            <a:ext cx="2917826" cy="3434706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5"/>
          </p:nvPr>
        </p:nvSpPr>
        <p:spPr>
          <a:xfrm>
            <a:off x="1777999" y="5663803"/>
            <a:ext cx="3810002" cy="2533254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6"/>
          </p:nvPr>
        </p:nvSpPr>
        <p:spPr>
          <a:xfrm>
            <a:off x="3116859" y="5179940"/>
            <a:ext cx="1132150" cy="10624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5" name="Google Shape;215;p14"/>
          <p:cNvSpPr txBox="1">
            <a:spLocks noGrp="1"/>
          </p:cNvSpPr>
          <p:nvPr>
            <p:ph type="body" idx="7"/>
          </p:nvPr>
        </p:nvSpPr>
        <p:spPr>
          <a:xfrm>
            <a:off x="6481927" y="3804046"/>
            <a:ext cx="5456073" cy="444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8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">
  <p:cSld name="14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>
            <a:spLocks noGrp="1"/>
          </p:cNvSpPr>
          <p:nvPr>
            <p:ph type="body" idx="1"/>
          </p:nvPr>
        </p:nvSpPr>
        <p:spPr>
          <a:xfrm>
            <a:off x="3683120" y="3804046"/>
            <a:ext cx="1905134" cy="3575448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2"/>
          </p:nvPr>
        </p:nvSpPr>
        <p:spPr>
          <a:xfrm flipH="1">
            <a:off x="1778000" y="3804046"/>
            <a:ext cx="1905134" cy="3575448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0" name="Google Shape;220;p15"/>
          <p:cNvSpPr>
            <a:spLocks noGrp="1"/>
          </p:cNvSpPr>
          <p:nvPr>
            <p:ph type="body" idx="3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1" name="Google Shape;221;p15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4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4" name="Google Shape;224;p15"/>
          <p:cNvSpPr txBox="1">
            <a:spLocks noGrp="1"/>
          </p:cNvSpPr>
          <p:nvPr>
            <p:ph type="body" idx="5"/>
          </p:nvPr>
        </p:nvSpPr>
        <p:spPr>
          <a:xfrm>
            <a:off x="3493430" y="4991100"/>
            <a:ext cx="379382" cy="16824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5" name="Google Shape;225;p15"/>
          <p:cNvSpPr txBox="1">
            <a:spLocks noGrp="1"/>
          </p:cNvSpPr>
          <p:nvPr>
            <p:ph type="body" idx="6"/>
          </p:nvPr>
        </p:nvSpPr>
        <p:spPr>
          <a:xfrm>
            <a:off x="6858000" y="5029200"/>
            <a:ext cx="5080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6" name="Google Shape;226;p15"/>
          <p:cNvSpPr txBox="1">
            <a:spLocks noGrp="1"/>
          </p:cNvSpPr>
          <p:nvPr>
            <p:ph type="body" idx="7"/>
          </p:nvPr>
        </p:nvSpPr>
        <p:spPr>
          <a:xfrm>
            <a:off x="6858000" y="3492500"/>
            <a:ext cx="5080000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49E3"/>
              </a:buClr>
              <a:buSzPts val="8000"/>
              <a:buFont typeface="Avenir"/>
              <a:buNone/>
              <a:defRPr sz="8000" b="1" cap="none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">
  <p:cSld name="15"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9" name="Google Shape;229;p16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2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2" name="Google Shape;232;p16"/>
          <p:cNvSpPr txBox="1">
            <a:spLocks noGrp="1"/>
          </p:cNvSpPr>
          <p:nvPr>
            <p:ph type="body" idx="3"/>
          </p:nvPr>
        </p:nvSpPr>
        <p:spPr>
          <a:xfrm>
            <a:off x="2926803" y="4322749"/>
            <a:ext cx="2523234" cy="2525343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3" name="Google Shape;233;p16"/>
          <p:cNvSpPr txBox="1">
            <a:spLocks noGrp="1"/>
          </p:cNvSpPr>
          <p:nvPr>
            <p:ph type="body" idx="4"/>
          </p:nvPr>
        </p:nvSpPr>
        <p:spPr>
          <a:xfrm>
            <a:off x="1778000" y="3175000"/>
            <a:ext cx="4820841" cy="4820841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4" name="Google Shape;234;p16"/>
          <p:cNvSpPr txBox="1">
            <a:spLocks noGrp="1"/>
          </p:cNvSpPr>
          <p:nvPr>
            <p:ph type="body" idx="5"/>
          </p:nvPr>
        </p:nvSpPr>
        <p:spPr>
          <a:xfrm>
            <a:off x="7492900" y="3176449"/>
            <a:ext cx="4445100" cy="5527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">
  <p:cSld name="16"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7" name="Google Shape;237;p17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body" idx="2"/>
          </p:nvPr>
        </p:nvSpPr>
        <p:spPr>
          <a:xfrm>
            <a:off x="6858000" y="4700125"/>
            <a:ext cx="5080000" cy="343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3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4"/>
          </p:nvPr>
        </p:nvSpPr>
        <p:spPr>
          <a:xfrm>
            <a:off x="2793539" y="4567599"/>
            <a:ext cx="2202190" cy="2129402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5"/>
          </p:nvPr>
        </p:nvSpPr>
        <p:spPr>
          <a:xfrm>
            <a:off x="2319004" y="4060558"/>
            <a:ext cx="3151308" cy="15412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6"/>
          </p:nvPr>
        </p:nvSpPr>
        <p:spPr>
          <a:xfrm>
            <a:off x="1943613" y="3806616"/>
            <a:ext cx="2228983" cy="269693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body" idx="7"/>
          </p:nvPr>
        </p:nvSpPr>
        <p:spPr>
          <a:xfrm>
            <a:off x="3555585" y="5330262"/>
            <a:ext cx="678316" cy="2395956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5" name="Google Shape;245;p17"/>
          <p:cNvSpPr txBox="1">
            <a:spLocks noGrp="1"/>
          </p:cNvSpPr>
          <p:nvPr>
            <p:ph type="body" idx="8"/>
          </p:nvPr>
        </p:nvSpPr>
        <p:spPr>
          <a:xfrm>
            <a:off x="4361235" y="3898364"/>
            <a:ext cx="1407463" cy="2767783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6" name="Google Shape;246;p17"/>
          <p:cNvSpPr txBox="1">
            <a:spLocks noGrp="1"/>
          </p:cNvSpPr>
          <p:nvPr>
            <p:ph type="body" idx="9"/>
          </p:nvPr>
        </p:nvSpPr>
        <p:spPr>
          <a:xfrm>
            <a:off x="2572945" y="4822380"/>
            <a:ext cx="1425333" cy="2493055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3"/>
          </p:nvPr>
        </p:nvSpPr>
        <p:spPr>
          <a:xfrm>
            <a:off x="4184944" y="4924790"/>
            <a:ext cx="556096" cy="2784113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14"/>
          </p:nvPr>
        </p:nvSpPr>
        <p:spPr>
          <a:xfrm>
            <a:off x="2175472" y="3552676"/>
            <a:ext cx="2658257" cy="955558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9" name="Google Shape;249;p17"/>
          <p:cNvSpPr txBox="1">
            <a:spLocks noGrp="1"/>
          </p:cNvSpPr>
          <p:nvPr>
            <p:ph type="body" idx="15"/>
          </p:nvPr>
        </p:nvSpPr>
        <p:spPr>
          <a:xfrm>
            <a:off x="4849937" y="4831796"/>
            <a:ext cx="412136" cy="2589589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0" name="Google Shape;250;p17"/>
          <p:cNvSpPr txBox="1">
            <a:spLocks noGrp="1"/>
          </p:cNvSpPr>
          <p:nvPr>
            <p:ph type="body" idx="16"/>
          </p:nvPr>
        </p:nvSpPr>
        <p:spPr>
          <a:xfrm>
            <a:off x="2216689" y="4604949"/>
            <a:ext cx="919821" cy="2343353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1" name="Google Shape;251;p17"/>
          <p:cNvSpPr txBox="1">
            <a:spLocks noGrp="1"/>
          </p:cNvSpPr>
          <p:nvPr>
            <p:ph type="body" idx="17"/>
          </p:nvPr>
        </p:nvSpPr>
        <p:spPr>
          <a:xfrm>
            <a:off x="3290603" y="5584203"/>
            <a:ext cx="703119" cy="2084334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2" name="Google Shape;252;p17"/>
          <p:cNvSpPr txBox="1">
            <a:spLocks noGrp="1"/>
          </p:cNvSpPr>
          <p:nvPr>
            <p:ph type="body" idx="18"/>
          </p:nvPr>
        </p:nvSpPr>
        <p:spPr>
          <a:xfrm>
            <a:off x="4979862" y="3917026"/>
            <a:ext cx="989138" cy="1826212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3" name="Google Shape;253;p17"/>
          <p:cNvSpPr txBox="1">
            <a:spLocks noGrp="1"/>
          </p:cNvSpPr>
          <p:nvPr>
            <p:ph type="body" idx="19"/>
          </p:nvPr>
        </p:nvSpPr>
        <p:spPr>
          <a:xfrm>
            <a:off x="3323726" y="5076321"/>
            <a:ext cx="1172660" cy="1076039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4" name="Google Shape;254;p17"/>
          <p:cNvSpPr txBox="1">
            <a:spLocks noGrp="1"/>
          </p:cNvSpPr>
          <p:nvPr>
            <p:ph type="body" idx="20"/>
          </p:nvPr>
        </p:nvSpPr>
        <p:spPr>
          <a:xfrm>
            <a:off x="2782722" y="5805021"/>
            <a:ext cx="689218" cy="1658437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5" name="Google Shape;255;p17"/>
          <p:cNvSpPr txBox="1">
            <a:spLocks noGrp="1"/>
          </p:cNvSpPr>
          <p:nvPr>
            <p:ph type="body" idx="21"/>
          </p:nvPr>
        </p:nvSpPr>
        <p:spPr>
          <a:xfrm>
            <a:off x="1778000" y="4667808"/>
            <a:ext cx="338840" cy="152828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6" name="Google Shape;256;p17"/>
          <p:cNvSpPr txBox="1">
            <a:spLocks noGrp="1"/>
          </p:cNvSpPr>
          <p:nvPr>
            <p:ph type="body" idx="22"/>
          </p:nvPr>
        </p:nvSpPr>
        <p:spPr>
          <a:xfrm>
            <a:off x="3290603" y="4314499"/>
            <a:ext cx="1458469" cy="41074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7" name="Google Shape;257;p17"/>
          <p:cNvSpPr txBox="1">
            <a:spLocks noGrp="1"/>
          </p:cNvSpPr>
          <p:nvPr>
            <p:ph type="body" idx="23"/>
          </p:nvPr>
        </p:nvSpPr>
        <p:spPr>
          <a:xfrm>
            <a:off x="3875770" y="6357642"/>
            <a:ext cx="589813" cy="1381687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8" name="Google Shape;258;p17"/>
          <p:cNvSpPr txBox="1">
            <a:spLocks noGrp="1"/>
          </p:cNvSpPr>
          <p:nvPr>
            <p:ph type="body" idx="24"/>
          </p:nvPr>
        </p:nvSpPr>
        <p:spPr>
          <a:xfrm>
            <a:off x="5255870" y="5805142"/>
            <a:ext cx="247105" cy="1335894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9" name="Google Shape;259;p17"/>
          <p:cNvSpPr txBox="1">
            <a:spLocks noGrp="1"/>
          </p:cNvSpPr>
          <p:nvPr>
            <p:ph type="body" idx="25"/>
          </p:nvPr>
        </p:nvSpPr>
        <p:spPr>
          <a:xfrm>
            <a:off x="2059524" y="5650651"/>
            <a:ext cx="399411" cy="1099687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26"/>
          </p:nvPr>
        </p:nvSpPr>
        <p:spPr>
          <a:xfrm>
            <a:off x="3037804" y="6783979"/>
            <a:ext cx="552451" cy="791968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27"/>
          </p:nvPr>
        </p:nvSpPr>
        <p:spPr>
          <a:xfrm>
            <a:off x="2374208" y="6500598"/>
            <a:ext cx="501091" cy="646656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28"/>
          </p:nvPr>
        </p:nvSpPr>
        <p:spPr>
          <a:xfrm>
            <a:off x="4549085" y="6900291"/>
            <a:ext cx="336700" cy="708456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29"/>
          </p:nvPr>
        </p:nvSpPr>
        <p:spPr>
          <a:xfrm>
            <a:off x="6858000" y="3175000"/>
            <a:ext cx="5080000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49E3"/>
              </a:buClr>
              <a:buSzPts val="8000"/>
              <a:buFont typeface="Avenir"/>
              <a:buNone/>
              <a:defRPr sz="8000" b="1" cap="none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">
  <p:cSld name="17"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6" name="Google Shape;266;p18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2"/>
          </p:nvPr>
        </p:nvSpPr>
        <p:spPr>
          <a:xfrm>
            <a:off x="8127338" y="3175000"/>
            <a:ext cx="3810662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49E3"/>
              </a:buClr>
              <a:buSzPts val="8000"/>
              <a:buFont typeface="Avenir"/>
              <a:buNone/>
              <a:defRPr sz="8000" b="1" cap="none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3"/>
          </p:nvPr>
        </p:nvSpPr>
        <p:spPr>
          <a:xfrm>
            <a:off x="1778000" y="3431719"/>
            <a:ext cx="886641" cy="980411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381000" rotWithShape="0">
              <a:srgbClr val="000000">
                <a:alpha val="50196"/>
              </a:srgbClr>
            </a:outerShdw>
          </a:effectLst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4"/>
          </p:nvPr>
        </p:nvSpPr>
        <p:spPr>
          <a:xfrm>
            <a:off x="2921589" y="3431719"/>
            <a:ext cx="886642" cy="980411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381000" rotWithShape="0">
              <a:srgbClr val="000000">
                <a:alpha val="50196"/>
              </a:srgbClr>
            </a:outerShdw>
          </a:effectLst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5"/>
          </p:nvPr>
        </p:nvSpPr>
        <p:spPr>
          <a:xfrm>
            <a:off x="5208769" y="3431719"/>
            <a:ext cx="886641" cy="980411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381000" rotWithShape="0">
              <a:srgbClr val="000000">
                <a:alpha val="50196"/>
              </a:srgbClr>
            </a:outerShdw>
          </a:effectLst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6"/>
          </p:nvPr>
        </p:nvSpPr>
        <p:spPr>
          <a:xfrm>
            <a:off x="6352359" y="3431719"/>
            <a:ext cx="886641" cy="980411"/>
          </a:xfrm>
          <a:prstGeom prst="rect">
            <a:avLst/>
          </a:prstGeom>
          <a:solidFill>
            <a:srgbClr val="E7E7E7"/>
          </a:solidFill>
          <a:ln>
            <a:noFill/>
          </a:ln>
          <a:effectLst>
            <a:outerShdw blurRad="381000" rotWithShape="0">
              <a:srgbClr val="000000">
                <a:alpha val="24705"/>
              </a:srgbClr>
            </a:outerShdw>
          </a:effectLst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73" name="Google Shape;273;p18"/>
          <p:cNvSpPr txBox="1">
            <a:spLocks noGrp="1"/>
          </p:cNvSpPr>
          <p:nvPr>
            <p:ph type="body" idx="7"/>
          </p:nvPr>
        </p:nvSpPr>
        <p:spPr>
          <a:xfrm>
            <a:off x="4065179" y="3431719"/>
            <a:ext cx="886642" cy="980411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381000" rotWithShape="0">
              <a:srgbClr val="000000">
                <a:alpha val="50196"/>
              </a:srgbClr>
            </a:outerShdw>
          </a:effectLst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74" name="Google Shape;274;p18"/>
          <p:cNvSpPr txBox="1">
            <a:spLocks noGrp="1"/>
          </p:cNvSpPr>
          <p:nvPr>
            <p:ph type="body" idx="8"/>
          </p:nvPr>
        </p:nvSpPr>
        <p:spPr>
          <a:xfrm>
            <a:off x="8127338" y="4829968"/>
            <a:ext cx="3810662" cy="418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9"/>
          </p:nvPr>
        </p:nvSpPr>
        <p:spPr>
          <a:xfrm>
            <a:off x="1778000" y="4758687"/>
            <a:ext cx="886641" cy="980411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381000" rotWithShape="0">
              <a:srgbClr val="000000">
                <a:alpha val="50196"/>
              </a:srgbClr>
            </a:outerShdw>
          </a:effectLst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3"/>
          </p:nvPr>
        </p:nvSpPr>
        <p:spPr>
          <a:xfrm>
            <a:off x="2921589" y="4758687"/>
            <a:ext cx="886642" cy="980411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381000" rotWithShape="0">
              <a:srgbClr val="000000">
                <a:alpha val="50196"/>
              </a:srgbClr>
            </a:outerShdw>
          </a:effectLst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77" name="Google Shape;277;p18"/>
          <p:cNvSpPr txBox="1">
            <a:spLocks noGrp="1"/>
          </p:cNvSpPr>
          <p:nvPr>
            <p:ph type="body" idx="14"/>
          </p:nvPr>
        </p:nvSpPr>
        <p:spPr>
          <a:xfrm>
            <a:off x="5208769" y="4758687"/>
            <a:ext cx="886641" cy="980411"/>
          </a:xfrm>
          <a:prstGeom prst="rect">
            <a:avLst/>
          </a:prstGeom>
          <a:solidFill>
            <a:srgbClr val="E7E7E7"/>
          </a:solidFill>
          <a:ln>
            <a:noFill/>
          </a:ln>
          <a:effectLst>
            <a:outerShdw blurRad="381000" rotWithShape="0">
              <a:srgbClr val="000000">
                <a:alpha val="24705"/>
              </a:srgbClr>
            </a:outerShdw>
          </a:effectLst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body" idx="15"/>
          </p:nvPr>
        </p:nvSpPr>
        <p:spPr>
          <a:xfrm>
            <a:off x="6352359" y="4758687"/>
            <a:ext cx="886641" cy="980411"/>
          </a:xfrm>
          <a:prstGeom prst="rect">
            <a:avLst/>
          </a:prstGeom>
          <a:solidFill>
            <a:srgbClr val="E7E7E7"/>
          </a:solidFill>
          <a:ln>
            <a:noFill/>
          </a:ln>
          <a:effectLst>
            <a:outerShdw blurRad="381000" rotWithShape="0">
              <a:srgbClr val="000000">
                <a:alpha val="24705"/>
              </a:srgbClr>
            </a:outerShdw>
          </a:effectLst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79" name="Google Shape;279;p18"/>
          <p:cNvSpPr txBox="1">
            <a:spLocks noGrp="1"/>
          </p:cNvSpPr>
          <p:nvPr>
            <p:ph type="body" idx="16"/>
          </p:nvPr>
        </p:nvSpPr>
        <p:spPr>
          <a:xfrm>
            <a:off x="4065179" y="4758687"/>
            <a:ext cx="886642" cy="980411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381000" rotWithShape="0">
              <a:srgbClr val="000000">
                <a:alpha val="50196"/>
              </a:srgbClr>
            </a:outerShdw>
          </a:effectLst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80" name="Google Shape;280;p18"/>
          <p:cNvSpPr txBox="1">
            <a:spLocks noGrp="1"/>
          </p:cNvSpPr>
          <p:nvPr>
            <p:ph type="body" idx="17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">
  <p:cSld name="18">
    <p:bg>
      <p:bgPr>
        <a:solidFill>
          <a:srgbClr val="FFFFFF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83" name="Google Shape;283;p19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8127338" y="3175000"/>
            <a:ext cx="3810662" cy="241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E49E3"/>
              </a:buClr>
              <a:buSzPts val="8000"/>
              <a:buFont typeface="Avenir"/>
              <a:buNone/>
              <a:defRPr sz="8000" b="1" cap="none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8127338" y="5846287"/>
            <a:ext cx="3810662" cy="304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body" idx="4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88" name="Google Shape;288;p19"/>
          <p:cNvSpPr txBox="1">
            <a:spLocks noGrp="1"/>
          </p:cNvSpPr>
          <p:nvPr>
            <p:ph type="body" idx="5"/>
          </p:nvPr>
        </p:nvSpPr>
        <p:spPr>
          <a:xfrm>
            <a:off x="1778000" y="3431815"/>
            <a:ext cx="5334000" cy="3620295"/>
          </a:xfrm>
          <a:prstGeom prst="rect">
            <a:avLst/>
          </a:prstGeom>
          <a:solidFill>
            <a:srgbClr val="E7E7E7"/>
          </a:solidFill>
          <a:ln>
            <a:noFill/>
          </a:ln>
          <a:effectLst>
            <a:outerShdw blurRad="635000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89" name="Google Shape;289;p19"/>
          <p:cNvSpPr txBox="1">
            <a:spLocks noGrp="1"/>
          </p:cNvSpPr>
          <p:nvPr>
            <p:ph type="body" idx="6"/>
          </p:nvPr>
        </p:nvSpPr>
        <p:spPr>
          <a:xfrm>
            <a:off x="3175000" y="3738202"/>
            <a:ext cx="2540000" cy="2982120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0" name="Google Shape;290;p19"/>
          <p:cNvSpPr txBox="1">
            <a:spLocks noGrp="1"/>
          </p:cNvSpPr>
          <p:nvPr>
            <p:ph type="body" idx="7"/>
          </p:nvPr>
        </p:nvSpPr>
        <p:spPr>
          <a:xfrm>
            <a:off x="3432175" y="4077927"/>
            <a:ext cx="1993107" cy="22947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">
  <p:cSld name="19"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3" name="Google Shape;293;p20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body" idx="2"/>
          </p:nvPr>
        </p:nvSpPr>
        <p:spPr>
          <a:xfrm>
            <a:off x="6858000" y="3175000"/>
            <a:ext cx="5080000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49E3"/>
              </a:buClr>
              <a:buSzPts val="8000"/>
              <a:buFont typeface="Avenir"/>
              <a:buNone/>
              <a:defRPr sz="8000" b="1" cap="none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6" name="Google Shape;296;p20"/>
          <p:cNvSpPr txBox="1">
            <a:spLocks noGrp="1"/>
          </p:cNvSpPr>
          <p:nvPr>
            <p:ph type="body" idx="3"/>
          </p:nvPr>
        </p:nvSpPr>
        <p:spPr>
          <a:xfrm>
            <a:off x="6858000" y="4829968"/>
            <a:ext cx="5080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7" name="Google Shape;297;p20"/>
          <p:cNvSpPr txBox="1">
            <a:spLocks noGrp="1"/>
          </p:cNvSpPr>
          <p:nvPr>
            <p:ph type="body" idx="4"/>
          </p:nvPr>
        </p:nvSpPr>
        <p:spPr>
          <a:xfrm>
            <a:off x="2276572" y="3429000"/>
            <a:ext cx="2558921" cy="166886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8" name="Google Shape;298;p20"/>
          <p:cNvSpPr>
            <a:spLocks noGrp="1"/>
          </p:cNvSpPr>
          <p:nvPr>
            <p:ph type="body" idx="5"/>
          </p:nvPr>
        </p:nvSpPr>
        <p:spPr>
          <a:xfrm>
            <a:off x="1778000" y="5048754"/>
            <a:ext cx="3556000" cy="3337722"/>
          </a:xfrm>
          <a:prstGeom prst="roundRect">
            <a:avLst>
              <a:gd name="adj" fmla="val 3573"/>
            </a:avLst>
          </a:prstGeom>
          <a:solidFill>
            <a:srgbClr val="2B3741"/>
          </a:soli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9" name="Google Shape;299;p20"/>
          <p:cNvSpPr>
            <a:spLocks noGrp="1"/>
          </p:cNvSpPr>
          <p:nvPr>
            <p:ph type="pic" idx="6"/>
          </p:nvPr>
        </p:nvSpPr>
        <p:spPr>
          <a:xfrm>
            <a:off x="1778000" y="5048754"/>
            <a:ext cx="3556000" cy="333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body" idx="7"/>
          </p:nvPr>
        </p:nvSpPr>
        <p:spPr>
          <a:xfrm>
            <a:off x="3278690" y="6387667"/>
            <a:ext cx="554620" cy="9436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8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" type="tx">
  <p:cSld name="TITLE_AND_BODY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018804" y="3216603"/>
            <a:ext cx="4880384" cy="3211790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3283996" y="3170044"/>
            <a:ext cx="6350001" cy="3491965"/>
          </a:xfrm>
          <a:prstGeom prst="rect">
            <a:avLst/>
          </a:prstGeom>
          <a:solidFill>
            <a:srgbClr val="2B3742"/>
          </a:solidFill>
          <a:ln>
            <a:noFill/>
          </a:ln>
          <a:effectLst>
            <a:outerShdw blurRad="508000" rotWithShape="0">
              <a:srgbClr val="000000">
                <a:alpha val="8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8634716" y="4334209"/>
            <a:ext cx="1319389" cy="2745273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4"/>
          </p:nvPr>
        </p:nvSpPr>
        <p:spPr>
          <a:xfrm>
            <a:off x="8595910" y="4292116"/>
            <a:ext cx="1397002" cy="2818714"/>
          </a:xfrm>
          <a:prstGeom prst="rect">
            <a:avLst/>
          </a:prstGeom>
          <a:solidFill>
            <a:srgbClr val="2B3742"/>
          </a:solidFill>
          <a:ln>
            <a:noFill/>
          </a:ln>
          <a:effectLst>
            <a:outerShdw blurRad="508000" rotWithShape="0">
              <a:srgbClr val="000000">
                <a:alpha val="8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Google Shape;25;p3"/>
          <p:cNvSpPr>
            <a:spLocks noGrp="1"/>
          </p:cNvSpPr>
          <p:nvPr>
            <p:ph type="body" idx="5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6"/>
          </p:nvPr>
        </p:nvSpPr>
        <p:spPr>
          <a:xfrm>
            <a:off x="1778000" y="7619156"/>
            <a:ext cx="101600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7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8"/>
          </p:nvPr>
        </p:nvSpPr>
        <p:spPr>
          <a:xfrm>
            <a:off x="6085646" y="4303602"/>
            <a:ext cx="884308" cy="11463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9"/>
          </p:nvPr>
        </p:nvSpPr>
        <p:spPr>
          <a:xfrm>
            <a:off x="8852256" y="5081532"/>
            <a:ext cx="884308" cy="114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">
  <p:cSld name="20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>
            <a:spLocks noGrp="1"/>
          </p:cNvSpPr>
          <p:nvPr>
            <p:ph type="pic" idx="2"/>
          </p:nvPr>
        </p:nvSpPr>
        <p:spPr>
          <a:xfrm>
            <a:off x="873819" y="0"/>
            <a:ext cx="12130980" cy="975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body" idx="1"/>
          </p:nvPr>
        </p:nvSpPr>
        <p:spPr>
          <a:xfrm>
            <a:off x="883939" y="7120780"/>
            <a:ext cx="12120762" cy="2632820"/>
          </a:xfrm>
          <a:prstGeom prst="rect">
            <a:avLst/>
          </a:prstGeom>
          <a:gradFill>
            <a:gsLst>
              <a:gs pos="0">
                <a:srgbClr val="2B3741">
                  <a:alpha val="0"/>
                </a:srgbClr>
              </a:gs>
              <a:gs pos="100000">
                <a:srgbClr val="2B3741">
                  <a:alpha val="4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5" name="Google Shape;305;p21"/>
          <p:cNvSpPr>
            <a:spLocks noGrp="1"/>
          </p:cNvSpPr>
          <p:nvPr>
            <p:ph type="body" idx="3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6" name="Google Shape;306;p21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body" idx="4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8" name="Google Shape;308;p21"/>
          <p:cNvSpPr>
            <a:spLocks noGrp="1"/>
          </p:cNvSpPr>
          <p:nvPr>
            <p:ph type="body" idx="5"/>
          </p:nvPr>
        </p:nvSpPr>
        <p:spPr>
          <a:xfrm>
            <a:off x="4088110" y="1906125"/>
            <a:ext cx="5715001" cy="5715001"/>
          </a:xfrm>
          <a:prstGeom prst="ellipse">
            <a:avLst/>
          </a:prstGeom>
          <a:gradFill>
            <a:gsLst>
              <a:gs pos="0">
                <a:srgbClr val="D359E8">
                  <a:alpha val="49411"/>
                </a:srgbClr>
              </a:gs>
              <a:gs pos="100000">
                <a:srgbClr val="453DDF">
                  <a:alpha val="49411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9" name="Google Shape;309;p21"/>
          <p:cNvSpPr>
            <a:spLocks noGrp="1"/>
          </p:cNvSpPr>
          <p:nvPr>
            <p:ph type="body" idx="6"/>
          </p:nvPr>
        </p:nvSpPr>
        <p:spPr>
          <a:xfrm>
            <a:off x="4723110" y="2541125"/>
            <a:ext cx="4445001" cy="4445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0" name="Google Shape;310;p21"/>
          <p:cNvSpPr txBox="1">
            <a:spLocks noGrp="1"/>
          </p:cNvSpPr>
          <p:nvPr>
            <p:ph type="title"/>
          </p:nvPr>
        </p:nvSpPr>
        <p:spPr>
          <a:xfrm>
            <a:off x="5080000" y="3684125"/>
            <a:ext cx="3810000" cy="215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body" idx="7"/>
          </p:nvPr>
        </p:nvSpPr>
        <p:spPr>
          <a:xfrm>
            <a:off x="1865610" y="8255000"/>
            <a:ext cx="10160001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">
  <p:cSld name="3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4750141" y="3335143"/>
            <a:ext cx="3904307" cy="2569432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4"/>
          </p:nvPr>
        </p:nvSpPr>
        <p:spPr>
          <a:xfrm>
            <a:off x="4162294" y="3297895"/>
            <a:ext cx="5080001" cy="2793573"/>
          </a:xfrm>
          <a:prstGeom prst="rect">
            <a:avLst/>
          </a:prstGeom>
          <a:solidFill>
            <a:srgbClr val="2B3742"/>
          </a:solidFill>
          <a:ln>
            <a:noFill/>
          </a:ln>
          <a:effectLst>
            <a:outerShdw blurRad="508000" rotWithShape="0">
              <a:srgbClr val="000000">
                <a:alpha val="8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5"/>
          </p:nvPr>
        </p:nvSpPr>
        <p:spPr>
          <a:xfrm>
            <a:off x="8003029" y="2790494"/>
            <a:ext cx="1905001" cy="2226006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6"/>
          </p:nvPr>
        </p:nvSpPr>
        <p:spPr>
          <a:xfrm>
            <a:off x="8195910" y="3044082"/>
            <a:ext cx="1494831" cy="17129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7"/>
          </p:nvPr>
        </p:nvSpPr>
        <p:spPr>
          <a:xfrm>
            <a:off x="1778000" y="6735514"/>
            <a:ext cx="10160000" cy="190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">
  <p:cSld name="4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3"/>
          </p:nvPr>
        </p:nvSpPr>
        <p:spPr>
          <a:xfrm>
            <a:off x="1778000" y="3176449"/>
            <a:ext cx="3048558" cy="5585618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4"/>
          </p:nvPr>
        </p:nvSpPr>
        <p:spPr>
          <a:xfrm>
            <a:off x="5333721" y="3176449"/>
            <a:ext cx="3048558" cy="5585618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5"/>
          </p:nvPr>
        </p:nvSpPr>
        <p:spPr>
          <a:xfrm>
            <a:off x="8889442" y="3176449"/>
            <a:ext cx="3048558" cy="5585618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6"/>
          </p:nvPr>
        </p:nvSpPr>
        <p:spPr>
          <a:xfrm>
            <a:off x="6405708" y="3557449"/>
            <a:ext cx="929984" cy="978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7"/>
          </p:nvPr>
        </p:nvSpPr>
        <p:spPr>
          <a:xfrm>
            <a:off x="9876037" y="3508823"/>
            <a:ext cx="1227769" cy="998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8"/>
          </p:nvPr>
        </p:nvSpPr>
        <p:spPr>
          <a:xfrm>
            <a:off x="2921675" y="3557449"/>
            <a:ext cx="761207" cy="997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9"/>
          </p:nvPr>
        </p:nvSpPr>
        <p:spPr>
          <a:xfrm>
            <a:off x="2032278" y="4953000"/>
            <a:ext cx="254000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3"/>
          </p:nvPr>
        </p:nvSpPr>
        <p:spPr>
          <a:xfrm>
            <a:off x="5588000" y="4953000"/>
            <a:ext cx="25400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4"/>
          </p:nvPr>
        </p:nvSpPr>
        <p:spPr>
          <a:xfrm>
            <a:off x="9143720" y="4953000"/>
            <a:ext cx="254000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5"/>
          </p:nvPr>
        </p:nvSpPr>
        <p:spPr>
          <a:xfrm>
            <a:off x="2032278" y="5461000"/>
            <a:ext cx="2540001" cy="291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 cap="none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6"/>
          </p:nvPr>
        </p:nvSpPr>
        <p:spPr>
          <a:xfrm>
            <a:off x="5588000" y="5461000"/>
            <a:ext cx="2540000" cy="291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 cap="none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7"/>
          </p:nvPr>
        </p:nvSpPr>
        <p:spPr>
          <a:xfrm>
            <a:off x="9143720" y="5461000"/>
            <a:ext cx="2540001" cy="291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 cap="none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">
  <p:cSld name="5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3" name="Google Shape;63;p6"/>
          <p:cNvSpPr>
            <a:spLocks noGrp="1"/>
          </p:cNvSpPr>
          <p:nvPr>
            <p:ph type="body" idx="2"/>
          </p:nvPr>
        </p:nvSpPr>
        <p:spPr>
          <a:xfrm>
            <a:off x="2095500" y="3176449"/>
            <a:ext cx="1905000" cy="1905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4" name="Google Shape;64;p6"/>
          <p:cNvSpPr>
            <a:spLocks noGrp="1"/>
          </p:cNvSpPr>
          <p:nvPr>
            <p:ph type="body" idx="3"/>
          </p:nvPr>
        </p:nvSpPr>
        <p:spPr>
          <a:xfrm>
            <a:off x="5918200" y="3176449"/>
            <a:ext cx="1905000" cy="1905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5" name="Google Shape;65;p6"/>
          <p:cNvSpPr>
            <a:spLocks noGrp="1"/>
          </p:cNvSpPr>
          <p:nvPr>
            <p:ph type="body" idx="4"/>
          </p:nvPr>
        </p:nvSpPr>
        <p:spPr>
          <a:xfrm>
            <a:off x="9715500" y="3176449"/>
            <a:ext cx="1905000" cy="1905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6" name="Google Shape;66;p6"/>
          <p:cNvSpPr>
            <a:spLocks noGrp="1"/>
          </p:cNvSpPr>
          <p:nvPr>
            <p:ph type="body" idx="5"/>
          </p:nvPr>
        </p:nvSpPr>
        <p:spPr>
          <a:xfrm>
            <a:off x="2095500" y="6354266"/>
            <a:ext cx="1905000" cy="1905001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7" name="Google Shape;67;p6"/>
          <p:cNvSpPr>
            <a:spLocks noGrp="1"/>
          </p:cNvSpPr>
          <p:nvPr>
            <p:ph type="body" idx="6"/>
          </p:nvPr>
        </p:nvSpPr>
        <p:spPr>
          <a:xfrm>
            <a:off x="5918200" y="6354266"/>
            <a:ext cx="1905000" cy="1905001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8" name="Google Shape;68;p6"/>
          <p:cNvSpPr>
            <a:spLocks noGrp="1"/>
          </p:cNvSpPr>
          <p:nvPr>
            <p:ph type="body" idx="7"/>
          </p:nvPr>
        </p:nvSpPr>
        <p:spPr>
          <a:xfrm>
            <a:off x="9715500" y="6354266"/>
            <a:ext cx="1905000" cy="1905001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8"/>
          </p:nvPr>
        </p:nvSpPr>
        <p:spPr>
          <a:xfrm>
            <a:off x="1778000" y="5195966"/>
            <a:ext cx="2540000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9"/>
          </p:nvPr>
        </p:nvSpPr>
        <p:spPr>
          <a:xfrm>
            <a:off x="5602379" y="5195966"/>
            <a:ext cx="2540001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13"/>
          </p:nvPr>
        </p:nvSpPr>
        <p:spPr>
          <a:xfrm>
            <a:off x="9397979" y="5195966"/>
            <a:ext cx="2540001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4"/>
          </p:nvPr>
        </p:nvSpPr>
        <p:spPr>
          <a:xfrm>
            <a:off x="1778000" y="8386266"/>
            <a:ext cx="2540000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5"/>
          </p:nvPr>
        </p:nvSpPr>
        <p:spPr>
          <a:xfrm>
            <a:off x="5602379" y="8386266"/>
            <a:ext cx="2540001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16"/>
          </p:nvPr>
        </p:nvSpPr>
        <p:spPr>
          <a:xfrm>
            <a:off x="9397979" y="8386266"/>
            <a:ext cx="2540001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17"/>
          </p:nvPr>
        </p:nvSpPr>
        <p:spPr>
          <a:xfrm>
            <a:off x="6405708" y="3557449"/>
            <a:ext cx="929984" cy="978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18"/>
          </p:nvPr>
        </p:nvSpPr>
        <p:spPr>
          <a:xfrm>
            <a:off x="2495271" y="6900543"/>
            <a:ext cx="1080058" cy="8868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7" name="Google Shape;77;p6"/>
          <p:cNvSpPr txBox="1">
            <a:spLocks noGrp="1"/>
          </p:cNvSpPr>
          <p:nvPr>
            <p:ph type="body" idx="19"/>
          </p:nvPr>
        </p:nvSpPr>
        <p:spPr>
          <a:xfrm>
            <a:off x="6473835" y="6908861"/>
            <a:ext cx="793730" cy="7958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20"/>
          </p:nvPr>
        </p:nvSpPr>
        <p:spPr>
          <a:xfrm>
            <a:off x="10226010" y="6837615"/>
            <a:ext cx="883980" cy="7958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21"/>
          </p:nvPr>
        </p:nvSpPr>
        <p:spPr>
          <a:xfrm>
            <a:off x="10111710" y="3508823"/>
            <a:ext cx="1227769" cy="998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22"/>
          </p:nvPr>
        </p:nvSpPr>
        <p:spPr>
          <a:xfrm>
            <a:off x="2654696" y="3557449"/>
            <a:ext cx="761208" cy="997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23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">
  <p:cSld name="6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3232150" y="3500406"/>
            <a:ext cx="5715000" cy="1270001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4" name="Google Shape;84;p7"/>
          <p:cNvSpPr>
            <a:spLocks noGrp="1"/>
          </p:cNvSpPr>
          <p:nvPr>
            <p:ph type="body" idx="2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5" name="Google Shape;85;p7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3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4"/>
          </p:nvPr>
        </p:nvSpPr>
        <p:spPr>
          <a:xfrm>
            <a:off x="3687408" y="3868706"/>
            <a:ext cx="4446900" cy="508001"/>
          </a:xfrm>
          <a:prstGeom prst="rect">
            <a:avLst/>
          </a:prstGeom>
          <a:solidFill>
            <a:srgbClr val="2B374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5"/>
          </p:nvPr>
        </p:nvSpPr>
        <p:spPr>
          <a:xfrm>
            <a:off x="8274442" y="3558411"/>
            <a:ext cx="1370851" cy="894033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6"/>
          </p:nvPr>
        </p:nvSpPr>
        <p:spPr>
          <a:xfrm>
            <a:off x="8007350" y="4439870"/>
            <a:ext cx="1905001" cy="1787923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7"/>
          </p:nvPr>
        </p:nvSpPr>
        <p:spPr>
          <a:xfrm>
            <a:off x="1778000" y="6985133"/>
            <a:ext cx="10160000" cy="190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">
  <p:cSld name="7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2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3"/>
          </p:nvPr>
        </p:nvSpPr>
        <p:spPr>
          <a:xfrm>
            <a:off x="1778160" y="3640135"/>
            <a:ext cx="2317885" cy="1445741"/>
          </a:xfrm>
          <a:prstGeom prst="rect">
            <a:avLst/>
          </a:prstGeom>
          <a:solidFill>
            <a:srgbClr val="2B374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4"/>
          </p:nvPr>
        </p:nvSpPr>
        <p:spPr>
          <a:xfrm>
            <a:off x="2634741" y="2926875"/>
            <a:ext cx="3461420" cy="2159001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5"/>
          </p:nvPr>
        </p:nvSpPr>
        <p:spPr>
          <a:xfrm>
            <a:off x="7659396" y="3224985"/>
            <a:ext cx="3710732" cy="1795386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6"/>
          </p:nvPr>
        </p:nvSpPr>
        <p:spPr>
          <a:xfrm>
            <a:off x="7602499" y="3172178"/>
            <a:ext cx="3810001" cy="1900999"/>
          </a:xfrm>
          <a:prstGeom prst="rect">
            <a:avLst/>
          </a:prstGeom>
          <a:solidFill>
            <a:srgbClr val="2B3742"/>
          </a:solidFill>
          <a:ln>
            <a:noFill/>
          </a:ln>
          <a:effectLst>
            <a:outerShdw blurRad="508000" rotWithShape="0">
              <a:srgbClr val="000000">
                <a:alpha val="8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7"/>
          </p:nvPr>
        </p:nvSpPr>
        <p:spPr>
          <a:xfrm>
            <a:off x="3419133" y="3936867"/>
            <a:ext cx="1905001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8"/>
          </p:nvPr>
        </p:nvSpPr>
        <p:spPr>
          <a:xfrm>
            <a:off x="8554999" y="3936867"/>
            <a:ext cx="1905001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3" name="Google Shape;103;p8"/>
          <p:cNvSpPr>
            <a:spLocks noGrp="1"/>
          </p:cNvSpPr>
          <p:nvPr>
            <p:ph type="body" idx="9"/>
          </p:nvPr>
        </p:nvSpPr>
        <p:spPr>
          <a:xfrm>
            <a:off x="1778000" y="5708684"/>
            <a:ext cx="889000" cy="889001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3"/>
          </p:nvPr>
        </p:nvSpPr>
        <p:spPr>
          <a:xfrm>
            <a:off x="2033897" y="5962716"/>
            <a:ext cx="377206" cy="3809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5" name="Google Shape;105;p8"/>
          <p:cNvSpPr>
            <a:spLocks noGrp="1"/>
          </p:cNvSpPr>
          <p:nvPr>
            <p:ph type="body" idx="14"/>
          </p:nvPr>
        </p:nvSpPr>
        <p:spPr>
          <a:xfrm>
            <a:off x="1778000" y="7496826"/>
            <a:ext cx="889000" cy="889001"/>
          </a:xfrm>
          <a:prstGeom prst="ellipse">
            <a:avLst/>
          </a:prstGeom>
          <a:solidFill>
            <a:srgbClr val="2B374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5"/>
          </p:nvPr>
        </p:nvSpPr>
        <p:spPr>
          <a:xfrm>
            <a:off x="2033897" y="7740022"/>
            <a:ext cx="377206" cy="3772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7" name="Google Shape;107;p8"/>
          <p:cNvSpPr>
            <a:spLocks noGrp="1"/>
          </p:cNvSpPr>
          <p:nvPr>
            <p:ph type="body" idx="16"/>
          </p:nvPr>
        </p:nvSpPr>
        <p:spPr>
          <a:xfrm>
            <a:off x="7602499" y="5708684"/>
            <a:ext cx="889001" cy="889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8" name="Google Shape;108;p8"/>
          <p:cNvSpPr txBox="1">
            <a:spLocks noGrp="1"/>
          </p:cNvSpPr>
          <p:nvPr>
            <p:ph type="body" idx="17"/>
          </p:nvPr>
        </p:nvSpPr>
        <p:spPr>
          <a:xfrm>
            <a:off x="7858397" y="5962716"/>
            <a:ext cx="377206" cy="3809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9" name="Google Shape;109;p8"/>
          <p:cNvSpPr>
            <a:spLocks noGrp="1"/>
          </p:cNvSpPr>
          <p:nvPr>
            <p:ph type="body" idx="18"/>
          </p:nvPr>
        </p:nvSpPr>
        <p:spPr>
          <a:xfrm>
            <a:off x="7602499" y="7496826"/>
            <a:ext cx="889001" cy="889001"/>
          </a:xfrm>
          <a:prstGeom prst="ellipse">
            <a:avLst/>
          </a:prstGeom>
          <a:solidFill>
            <a:srgbClr val="2B374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19"/>
          </p:nvPr>
        </p:nvSpPr>
        <p:spPr>
          <a:xfrm>
            <a:off x="7858397" y="7740022"/>
            <a:ext cx="377206" cy="3772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20"/>
          </p:nvPr>
        </p:nvSpPr>
        <p:spPr>
          <a:xfrm>
            <a:off x="2923463" y="5708684"/>
            <a:ext cx="3172698" cy="120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2" name="Google Shape;112;p8"/>
          <p:cNvSpPr txBox="1">
            <a:spLocks noGrp="1"/>
          </p:cNvSpPr>
          <p:nvPr>
            <p:ph type="body" idx="21"/>
          </p:nvPr>
        </p:nvSpPr>
        <p:spPr>
          <a:xfrm>
            <a:off x="2923463" y="7496826"/>
            <a:ext cx="3172698" cy="120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22"/>
          </p:nvPr>
        </p:nvSpPr>
        <p:spPr>
          <a:xfrm>
            <a:off x="8702921" y="5708684"/>
            <a:ext cx="3172697" cy="120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23"/>
          </p:nvPr>
        </p:nvSpPr>
        <p:spPr>
          <a:xfrm>
            <a:off x="8702921" y="7496826"/>
            <a:ext cx="3172697" cy="120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">
  <p:cSld name="8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7" name="Google Shape;117;p9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2"/>
          </p:nvPr>
        </p:nvSpPr>
        <p:spPr>
          <a:xfrm>
            <a:off x="1778000" y="31750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3"/>
          </p:nvPr>
        </p:nvSpPr>
        <p:spPr>
          <a:xfrm>
            <a:off x="1778000" y="53975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4"/>
          </p:nvPr>
        </p:nvSpPr>
        <p:spPr>
          <a:xfrm>
            <a:off x="1778000" y="76200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5"/>
          </p:nvPr>
        </p:nvSpPr>
        <p:spPr>
          <a:xfrm>
            <a:off x="4390826" y="3816350"/>
            <a:ext cx="1506397" cy="716980"/>
          </a:xfrm>
          <a:prstGeom prst="rect">
            <a:avLst/>
          </a:prstGeom>
          <a:noFill/>
          <a:ln w="9525" cap="flat" cmpd="sng">
            <a:solidFill>
              <a:srgbClr val="2B37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6"/>
          </p:nvPr>
        </p:nvSpPr>
        <p:spPr>
          <a:xfrm rot="10800000" flipH="1">
            <a:off x="4390826" y="7545834"/>
            <a:ext cx="1506397" cy="716980"/>
          </a:xfrm>
          <a:prstGeom prst="rect">
            <a:avLst/>
          </a:prstGeom>
          <a:noFill/>
          <a:ln w="9525" cap="flat" cmpd="sng">
            <a:solidFill>
              <a:srgbClr val="2B37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24" name="Google Shape;124;p9"/>
          <p:cNvCxnSpPr/>
          <p:nvPr/>
        </p:nvCxnSpPr>
        <p:spPr>
          <a:xfrm>
            <a:off x="4390826" y="6026150"/>
            <a:ext cx="680692" cy="0"/>
          </a:xfrm>
          <a:prstGeom prst="straightConnector1">
            <a:avLst/>
          </a:prstGeom>
          <a:noFill/>
          <a:ln w="9525" cap="flat" cmpd="sng">
            <a:solidFill>
              <a:srgbClr val="2B37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9"/>
          <p:cNvSpPr txBox="1">
            <a:spLocks noGrp="1"/>
          </p:cNvSpPr>
          <p:nvPr>
            <p:ph type="body" idx="8"/>
          </p:nvPr>
        </p:nvSpPr>
        <p:spPr>
          <a:xfrm>
            <a:off x="5411787" y="4309268"/>
            <a:ext cx="1372395" cy="949326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9"/>
          </p:nvPr>
        </p:nvSpPr>
        <p:spPr>
          <a:xfrm>
            <a:off x="6931818" y="4309268"/>
            <a:ext cx="1372395" cy="949326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13"/>
          </p:nvPr>
        </p:nvSpPr>
        <p:spPr>
          <a:xfrm>
            <a:off x="5143500" y="5226843"/>
            <a:ext cx="469900" cy="1585914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14"/>
          </p:nvPr>
        </p:nvSpPr>
        <p:spPr>
          <a:xfrm>
            <a:off x="8102600" y="5226843"/>
            <a:ext cx="469504" cy="1585914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15"/>
          </p:nvPr>
        </p:nvSpPr>
        <p:spPr>
          <a:xfrm>
            <a:off x="5411787" y="6781006"/>
            <a:ext cx="1372395" cy="949326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16"/>
          </p:nvPr>
        </p:nvSpPr>
        <p:spPr>
          <a:xfrm>
            <a:off x="6931818" y="6781006"/>
            <a:ext cx="1372395" cy="949326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17"/>
          </p:nvPr>
        </p:nvSpPr>
        <p:spPr>
          <a:xfrm>
            <a:off x="9398000" y="31750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8"/>
          </p:nvPr>
        </p:nvSpPr>
        <p:spPr>
          <a:xfrm>
            <a:off x="9398000" y="53975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9"/>
          </p:nvPr>
        </p:nvSpPr>
        <p:spPr>
          <a:xfrm>
            <a:off x="9398000" y="76200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20"/>
          </p:nvPr>
        </p:nvSpPr>
        <p:spPr>
          <a:xfrm flipH="1">
            <a:off x="7818777" y="3816350"/>
            <a:ext cx="1506397" cy="716980"/>
          </a:xfrm>
          <a:prstGeom prst="rect">
            <a:avLst/>
          </a:prstGeom>
          <a:noFill/>
          <a:ln w="9525" cap="flat" cmpd="sng">
            <a:solidFill>
              <a:srgbClr val="2B37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21"/>
          </p:nvPr>
        </p:nvSpPr>
        <p:spPr>
          <a:xfrm rot="10800000">
            <a:off x="7818777" y="7545834"/>
            <a:ext cx="1506397" cy="716980"/>
          </a:xfrm>
          <a:prstGeom prst="rect">
            <a:avLst/>
          </a:prstGeom>
          <a:noFill/>
          <a:ln w="9525" cap="flat" cmpd="sng">
            <a:solidFill>
              <a:srgbClr val="2B37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36" name="Google Shape;136;p9"/>
          <p:cNvCxnSpPr/>
          <p:nvPr/>
        </p:nvCxnSpPr>
        <p:spPr>
          <a:xfrm rot="10800000">
            <a:off x="8644482" y="6026150"/>
            <a:ext cx="680692" cy="0"/>
          </a:xfrm>
          <a:prstGeom prst="straightConnector1">
            <a:avLst/>
          </a:prstGeom>
          <a:noFill/>
          <a:ln w="9525" cap="flat" cmpd="sng">
            <a:solidFill>
              <a:srgbClr val="2B37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9"/>
          <p:cNvSpPr txBox="1">
            <a:spLocks noGrp="1"/>
          </p:cNvSpPr>
          <p:nvPr>
            <p:ph type="body" idx="23"/>
          </p:nvPr>
        </p:nvSpPr>
        <p:spPr>
          <a:xfrm>
            <a:off x="6222999" y="5286907"/>
            <a:ext cx="1270001" cy="1491186"/>
          </a:xfrm>
          <a:prstGeom prst="rect">
            <a:avLst/>
          </a:prstGeom>
          <a:solidFill>
            <a:srgbClr val="2B3741"/>
          </a:solidFill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24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">
  <p:cSld name="9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>
                <a:solidFill>
                  <a:srgbClr val="2B374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2"/>
          </p:nvPr>
        </p:nvSpPr>
        <p:spPr>
          <a:xfrm>
            <a:off x="5631138" y="3177573"/>
            <a:ext cx="2482483" cy="2534854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75325" tIns="75325" rIns="75325" bIns="75325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3"/>
          </p:nvPr>
        </p:nvSpPr>
        <p:spPr>
          <a:xfrm>
            <a:off x="9397979" y="3177573"/>
            <a:ext cx="2540022" cy="2534854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75325" tIns="75325" rIns="75325" bIns="75325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4"/>
          </p:nvPr>
        </p:nvSpPr>
        <p:spPr>
          <a:xfrm>
            <a:off x="2297083" y="3177573"/>
            <a:ext cx="2020917" cy="2534854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75325" tIns="75325" rIns="75325" bIns="75325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5"/>
          </p:nvPr>
        </p:nvSpPr>
        <p:spPr>
          <a:xfrm>
            <a:off x="9886219" y="4159448"/>
            <a:ext cx="156354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 cap="none"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7" name="Google Shape;147;p10"/>
          <p:cNvSpPr txBox="1">
            <a:spLocks noGrp="1"/>
          </p:cNvSpPr>
          <p:nvPr>
            <p:ph type="body" idx="6"/>
          </p:nvPr>
        </p:nvSpPr>
        <p:spPr>
          <a:xfrm>
            <a:off x="9398000" y="6413500"/>
            <a:ext cx="2540000" cy="229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7"/>
          </p:nvPr>
        </p:nvSpPr>
        <p:spPr>
          <a:xfrm>
            <a:off x="6061821" y="4159448"/>
            <a:ext cx="156354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 cap="none"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9" name="Google Shape;149;p10"/>
          <p:cNvSpPr txBox="1">
            <a:spLocks noGrp="1"/>
          </p:cNvSpPr>
          <p:nvPr>
            <p:ph type="body" idx="8"/>
          </p:nvPr>
        </p:nvSpPr>
        <p:spPr>
          <a:xfrm>
            <a:off x="2266201" y="4159448"/>
            <a:ext cx="1563539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  <a:defRPr sz="3000" cap="none"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9"/>
          </p:nvPr>
        </p:nvSpPr>
        <p:spPr>
          <a:xfrm>
            <a:off x="1778000" y="6032500"/>
            <a:ext cx="25400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3"/>
          </p:nvPr>
        </p:nvSpPr>
        <p:spPr>
          <a:xfrm>
            <a:off x="5602379" y="6032500"/>
            <a:ext cx="254000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4"/>
          </p:nvPr>
        </p:nvSpPr>
        <p:spPr>
          <a:xfrm>
            <a:off x="9397979" y="6032500"/>
            <a:ext cx="254000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  <a:defRPr>
                <a:solidFill>
                  <a:srgbClr val="2B374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3" name="Google Shape;153;p10"/>
          <p:cNvSpPr txBox="1">
            <a:spLocks noGrp="1"/>
          </p:cNvSpPr>
          <p:nvPr>
            <p:ph type="body" idx="15"/>
          </p:nvPr>
        </p:nvSpPr>
        <p:spPr>
          <a:xfrm>
            <a:off x="5599020" y="6413500"/>
            <a:ext cx="2540001" cy="229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6"/>
          </p:nvPr>
        </p:nvSpPr>
        <p:spPr>
          <a:xfrm>
            <a:off x="1775964" y="6413500"/>
            <a:ext cx="2540001" cy="229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  <a:defRPr sz="2200" cap="none">
                <a:solidFill>
                  <a:srgbClr val="2B37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7"/>
          </p:nvPr>
        </p:nvSpPr>
        <p:spPr>
          <a:xfrm>
            <a:off x="1778698" y="3177784"/>
            <a:ext cx="1278614" cy="229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5325" tIns="75325" rIns="75325" bIns="75325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8"/>
          </p:nvPr>
        </p:nvSpPr>
        <p:spPr>
          <a:xfrm>
            <a:off x="5571758" y="3177256"/>
            <a:ext cx="1279372" cy="1667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5325" tIns="75325" rIns="75325" bIns="75325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9"/>
          </p:nvPr>
        </p:nvSpPr>
        <p:spPr>
          <a:xfrm>
            <a:off x="9459391" y="3177387"/>
            <a:ext cx="1208609" cy="9419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5325" tIns="75325" rIns="75325" bIns="75325" anchor="ctr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8" name="Google Shape;158;p10"/>
          <p:cNvSpPr txBox="1">
            <a:spLocks noGrp="1"/>
          </p:cNvSpPr>
          <p:nvPr>
            <p:ph type="body" idx="20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 b="1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74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4260" y="3684125"/>
            <a:ext cx="3810001" cy="215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65610" y="8255000"/>
            <a:ext cx="10160001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883940" cy="9753601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</a:pPr>
            <a:endParaRPr sz="2200" b="0" i="0" u="none" strike="noStrike" cap="none">
              <a:solidFill>
                <a:srgbClr val="2B374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  <a:defRPr sz="1600" b="1" i="0" u="none" strike="noStrike" cap="none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body" idx="1"/>
          </p:nvPr>
        </p:nvSpPr>
        <p:spPr>
          <a:xfrm>
            <a:off x="1176623" y="7120780"/>
            <a:ext cx="12120762" cy="2632820"/>
          </a:xfrm>
          <a:prstGeom prst="rect">
            <a:avLst/>
          </a:prstGeom>
          <a:gradFill>
            <a:gsLst>
              <a:gs pos="0">
                <a:srgbClr val="2B3741">
                  <a:alpha val="0"/>
                </a:srgbClr>
              </a:gs>
              <a:gs pos="100000">
                <a:srgbClr val="2B3741">
                  <a:alpha val="4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18" name="Google Shape;318;p22"/>
          <p:cNvSpPr>
            <a:spLocks noGrp="1"/>
          </p:cNvSpPr>
          <p:nvPr>
            <p:ph type="body" idx="3"/>
          </p:nvPr>
        </p:nvSpPr>
        <p:spPr>
          <a:xfrm>
            <a:off x="2780029" y="1783804"/>
            <a:ext cx="8658841" cy="5904086"/>
          </a:xfrm>
          <a:prstGeom prst="ellipse">
            <a:avLst/>
          </a:prstGeom>
          <a:gradFill>
            <a:gsLst>
              <a:gs pos="0">
                <a:srgbClr val="D359E8">
                  <a:alpha val="49411"/>
                </a:srgbClr>
              </a:gs>
              <a:gs pos="100000">
                <a:srgbClr val="453DDF">
                  <a:alpha val="49411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endParaRPr dirty="0"/>
          </a:p>
        </p:txBody>
      </p:sp>
      <p:sp>
        <p:nvSpPr>
          <p:cNvPr id="319" name="Google Shape;319;p22"/>
          <p:cNvSpPr>
            <a:spLocks noGrp="1"/>
          </p:cNvSpPr>
          <p:nvPr>
            <p:ph type="body" idx="4"/>
          </p:nvPr>
        </p:nvSpPr>
        <p:spPr>
          <a:xfrm>
            <a:off x="3688080" y="2176815"/>
            <a:ext cx="6987521" cy="4943965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ubTitle" idx="4294967295"/>
          </p:nvPr>
        </p:nvSpPr>
        <p:spPr>
          <a:xfrm>
            <a:off x="1865610" y="8255000"/>
            <a:ext cx="10160001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 dirty="0" smtClean="0"/>
              <a:t>Diseñado por TI/Software Aerogeotech</a:t>
            </a:r>
            <a:endParaRPr dirty="0"/>
          </a:p>
        </p:txBody>
      </p:sp>
      <p:sp>
        <p:nvSpPr>
          <p:cNvPr id="322" name="Google Shape;322;p22"/>
          <p:cNvSpPr>
            <a:spLocks noGrp="1"/>
          </p:cNvSpPr>
          <p:nvPr>
            <p:ph type="body" idx="6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23" name="Google Shape;323;p22"/>
          <p:cNvSpPr txBox="1">
            <a:spLocks noGrp="1"/>
          </p:cNvSpPr>
          <p:nvPr>
            <p:ph type="sldNum" idx="12"/>
          </p:nvPr>
        </p:nvSpPr>
        <p:spPr>
          <a:xfrm>
            <a:off x="373643" y="9193956"/>
            <a:ext cx="136653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1</a:t>
            </a:fld>
            <a:endParaRPr/>
          </a:p>
        </p:txBody>
      </p:sp>
      <p:sp>
        <p:nvSpPr>
          <p:cNvPr id="324" name="Google Shape;324;p22"/>
          <p:cNvSpPr txBox="1">
            <a:spLocks noGrp="1"/>
          </p:cNvSpPr>
          <p:nvPr>
            <p:ph type="body" idx="7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 Seguridad por Drones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88" y="2862379"/>
            <a:ext cx="4966832" cy="4306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0" y="3174900"/>
            <a:ext cx="254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228" y="3174900"/>
            <a:ext cx="254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8000" y="3174900"/>
            <a:ext cx="2540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1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10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n-US" dirty="0" smtClean="0"/>
              <a:t>TRES SENCILLOS PASOS</a:t>
            </a:r>
            <a:endParaRPr dirty="0"/>
          </a:p>
        </p:txBody>
      </p:sp>
      <p:sp>
        <p:nvSpPr>
          <p:cNvPr id="482" name="Google Shape;482;p31"/>
          <p:cNvSpPr txBox="1">
            <a:spLocks noGrp="1"/>
          </p:cNvSpPr>
          <p:nvPr>
            <p:ph type="body" idx="3"/>
          </p:nvPr>
        </p:nvSpPr>
        <p:spPr>
          <a:xfrm>
            <a:off x="2002907" y="4118680"/>
            <a:ext cx="2111513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 dirty="0" smtClean="0"/>
              <a:t>El operador llena un formulario antes de despegar</a:t>
            </a:r>
            <a:endParaRPr dirty="0"/>
          </a:p>
        </p:txBody>
      </p:sp>
      <p:sp>
        <p:nvSpPr>
          <p:cNvPr id="483" name="Google Shape;483;p31"/>
          <p:cNvSpPr txBox="1">
            <a:spLocks noGrp="1"/>
          </p:cNvSpPr>
          <p:nvPr>
            <p:ph type="body" idx="4"/>
          </p:nvPr>
        </p:nvSpPr>
        <p:spPr>
          <a:xfrm>
            <a:off x="2265458" y="3603724"/>
            <a:ext cx="156354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venir"/>
              <a:buNone/>
            </a:pPr>
            <a:r>
              <a:rPr lang="en-US" sz="3000" cap="none" dirty="0"/>
              <a:t>#1</a:t>
            </a:r>
            <a:endParaRPr dirty="0"/>
          </a:p>
        </p:txBody>
      </p:sp>
      <p:sp>
        <p:nvSpPr>
          <p:cNvPr id="484" name="Google Shape;484;p31"/>
          <p:cNvSpPr txBox="1">
            <a:spLocks noGrp="1"/>
          </p:cNvSpPr>
          <p:nvPr>
            <p:ph type="body" idx="6"/>
          </p:nvPr>
        </p:nvSpPr>
        <p:spPr>
          <a:xfrm>
            <a:off x="5929220" y="4356804"/>
            <a:ext cx="190500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SzPts val="1600"/>
            </a:pPr>
            <a:r>
              <a:rPr lang="es-CR" b="0" dirty="0"/>
              <a:t>Mientras se realiza la observación se llena una bitácora digital </a:t>
            </a:r>
            <a:r>
              <a:rPr lang="es-CR" dirty="0"/>
              <a:t/>
            </a:r>
            <a:br>
              <a:rPr lang="es-CR" dirty="0"/>
            </a:br>
            <a:endParaRPr dirty="0"/>
          </a:p>
        </p:txBody>
      </p:sp>
      <p:sp>
        <p:nvSpPr>
          <p:cNvPr id="485" name="Google Shape;485;p31"/>
          <p:cNvSpPr txBox="1">
            <a:spLocks noGrp="1"/>
          </p:cNvSpPr>
          <p:nvPr>
            <p:ph type="body" idx="7"/>
          </p:nvPr>
        </p:nvSpPr>
        <p:spPr>
          <a:xfrm>
            <a:off x="6076230" y="3547576"/>
            <a:ext cx="156354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venir"/>
              <a:buNone/>
            </a:pPr>
            <a:r>
              <a:rPr lang="en-US" sz="3000" cap="none" dirty="0"/>
              <a:t>#2</a:t>
            </a:r>
            <a:endParaRPr dirty="0"/>
          </a:p>
        </p:txBody>
      </p:sp>
      <p:sp>
        <p:nvSpPr>
          <p:cNvPr id="486" name="Google Shape;486;p31"/>
          <p:cNvSpPr txBox="1">
            <a:spLocks noGrp="1"/>
          </p:cNvSpPr>
          <p:nvPr>
            <p:ph type="body" idx="9"/>
          </p:nvPr>
        </p:nvSpPr>
        <p:spPr>
          <a:xfrm>
            <a:off x="9715499" y="4127400"/>
            <a:ext cx="1905001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 sz="1600" b="1" i="0" u="none" strike="noStrike" cap="none" dirty="0" smtClea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Monitoreo asistido remotamente</a:t>
            </a:r>
            <a:endParaRPr dirty="0"/>
          </a:p>
        </p:txBody>
      </p:sp>
      <p:sp>
        <p:nvSpPr>
          <p:cNvPr id="487" name="Google Shape;487;p31"/>
          <p:cNvSpPr txBox="1">
            <a:spLocks noGrp="1"/>
          </p:cNvSpPr>
          <p:nvPr>
            <p:ph type="body" idx="13"/>
          </p:nvPr>
        </p:nvSpPr>
        <p:spPr>
          <a:xfrm>
            <a:off x="9887002" y="3603724"/>
            <a:ext cx="156354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venir"/>
              <a:buNone/>
            </a:pPr>
            <a:r>
              <a:rPr lang="en-US" sz="3000" cap="none" dirty="0"/>
              <a:t>#3</a:t>
            </a:r>
            <a:endParaRPr dirty="0"/>
          </a:p>
        </p:txBody>
      </p:sp>
      <p:sp>
        <p:nvSpPr>
          <p:cNvPr id="488" name="Google Shape;488;p31"/>
          <p:cNvSpPr txBox="1">
            <a:spLocks noGrp="1"/>
          </p:cNvSpPr>
          <p:nvPr>
            <p:ph type="body" idx="14"/>
          </p:nvPr>
        </p:nvSpPr>
        <p:spPr>
          <a:xfrm>
            <a:off x="9398000" y="5461000"/>
            <a:ext cx="25400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s-CR" b="0" dirty="0"/>
              <a:t>Asistencia por omisión de puntos críticos asistida remotamente por operarios en </a:t>
            </a:r>
            <a:r>
              <a:rPr lang="es-CR" b="0" dirty="0" smtClean="0"/>
              <a:t>clúster </a:t>
            </a:r>
            <a:r>
              <a:rPr lang="es-CR" b="0" dirty="0"/>
              <a:t>de seguridad</a:t>
            </a:r>
            <a:endParaRPr dirty="0"/>
          </a:p>
        </p:txBody>
      </p:sp>
      <p:sp>
        <p:nvSpPr>
          <p:cNvPr id="489" name="Google Shape;489;p31"/>
          <p:cNvSpPr txBox="1">
            <a:spLocks noGrp="1"/>
          </p:cNvSpPr>
          <p:nvPr>
            <p:ph type="body" idx="15"/>
          </p:nvPr>
        </p:nvSpPr>
        <p:spPr>
          <a:xfrm>
            <a:off x="5611720" y="5461000"/>
            <a:ext cx="254000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s-CR" b="0" dirty="0"/>
              <a:t>Fundamento de orden para tomar puntos críticos y aplicar la ley vigente de Costa Rica </a:t>
            </a:r>
            <a:endParaRPr dirty="0"/>
          </a:p>
        </p:txBody>
      </p:sp>
      <p:sp>
        <p:nvSpPr>
          <p:cNvPr id="490" name="Google Shape;490;p31"/>
          <p:cNvSpPr txBox="1">
            <a:spLocks noGrp="1"/>
          </p:cNvSpPr>
          <p:nvPr>
            <p:ph type="body" idx="16"/>
          </p:nvPr>
        </p:nvSpPr>
        <p:spPr>
          <a:xfrm>
            <a:off x="1788664" y="5461000"/>
            <a:ext cx="254000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s-CR" b="0" dirty="0"/>
              <a:t>En el proceso de vigilancia es vital responsabilizar al operador de la </a:t>
            </a:r>
            <a:r>
              <a:rPr lang="es-CR" b="0" dirty="0" smtClean="0"/>
              <a:t>misión </a:t>
            </a:r>
            <a:r>
              <a:rPr lang="es-CR" b="0" dirty="0"/>
              <a:t>aérea</a:t>
            </a:r>
            <a:r>
              <a:rPr lang="es-CR" b="0" dirty="0" smtClean="0"/>
              <a:t>.</a:t>
            </a:r>
          </a:p>
          <a:p>
            <a:pPr marL="0" lvl="0" indent="0">
              <a:spcBef>
                <a:spcPts val="0"/>
              </a:spcBef>
            </a:pPr>
            <a:endParaRPr lang="es-CR" b="0" dirty="0" smtClean="0"/>
          </a:p>
          <a:p>
            <a:pPr marL="0" lvl="0" indent="0">
              <a:spcBef>
                <a:spcPts val="0"/>
              </a:spcBef>
            </a:pPr>
            <a:r>
              <a:rPr lang="es-CR" b="0" dirty="0" smtClean="0"/>
              <a:t> </a:t>
            </a:r>
            <a:r>
              <a:rPr lang="es-CR" b="0" dirty="0"/>
              <a:t>Quien tiene la responsabilidad de avisar ante posibles anomalías 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491" name="Google Shape;491;p31"/>
          <p:cNvSpPr txBox="1">
            <a:spLocks noGrp="1"/>
          </p:cNvSpPr>
          <p:nvPr>
            <p:ph type="body" idx="17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 err="1" smtClean="0">
                <a:latin typeface="Avenir"/>
                <a:ea typeface="Avenir"/>
                <a:cs typeface="Avenir"/>
                <a:sym typeface="Avenir"/>
              </a:rPr>
              <a:t>facilidad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2020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 build="p"/>
      <p:bldP spid="483" grpId="0" build="p"/>
      <p:bldP spid="484" grpId="0" build="p"/>
      <p:bldP spid="485" grpId="0" build="p"/>
      <p:bldP spid="486" grpId="0" build="p"/>
      <p:bldP spid="487" grpId="0" build="p"/>
      <p:bldP spid="488" grpId="0" build="p"/>
      <p:bldP spid="489" grpId="0" build="p"/>
      <p:bldP spid="49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0" y="3079078"/>
            <a:ext cx="10160000" cy="501022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2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11</a:t>
            </a:fld>
            <a:endParaRPr/>
          </a:p>
        </p:txBody>
      </p:sp>
      <p:sp>
        <p:nvSpPr>
          <p:cNvPr id="499" name="Google Shape;499;p32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b="0" dirty="0"/>
              <a:t>SERVICIOS </a:t>
            </a:r>
            <a:r>
              <a:rPr lang="en-US" b="0" dirty="0" smtClean="0"/>
              <a:t>RTSP: </a:t>
            </a:r>
            <a:r>
              <a:rPr lang="en-US" b="0" dirty="0"/>
              <a:t>Real </a:t>
            </a:r>
            <a:r>
              <a:rPr lang="en-US" b="0" dirty="0" smtClean="0"/>
              <a:t>Time </a:t>
            </a:r>
            <a:r>
              <a:rPr lang="en-US" b="0" dirty="0"/>
              <a:t>Streaming Protocol</a:t>
            </a:r>
            <a:endParaRPr dirty="0"/>
          </a:p>
        </p:txBody>
      </p:sp>
      <p:sp>
        <p:nvSpPr>
          <p:cNvPr id="500" name="Google Shape;500;p32"/>
          <p:cNvSpPr>
            <a:spLocks noGrp="1"/>
          </p:cNvSpPr>
          <p:nvPr>
            <p:ph type="body" idx="9"/>
          </p:nvPr>
        </p:nvSpPr>
        <p:spPr>
          <a:xfrm>
            <a:off x="2030758" y="5048397"/>
            <a:ext cx="1270000" cy="1270000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dirty="0" smtClean="0"/>
              <a:t>CRC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dirty="0"/>
              <a:t>9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6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%</a:t>
            </a:r>
            <a:endParaRPr dirty="0"/>
          </a:p>
        </p:txBody>
      </p:sp>
      <p:sp>
        <p:nvSpPr>
          <p:cNvPr id="501" name="Google Shape;501;p32"/>
          <p:cNvSpPr>
            <a:spLocks noGrp="1"/>
          </p:cNvSpPr>
          <p:nvPr>
            <p:ph type="body" idx="13"/>
          </p:nvPr>
        </p:nvSpPr>
        <p:spPr>
          <a:xfrm>
            <a:off x="7112000" y="3302000"/>
            <a:ext cx="1270000" cy="1270000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EUROP</a:t>
            </a:r>
            <a:r>
              <a:rPr lang="es-CR" sz="1200" b="1" dirty="0" smtClean="0">
                <a:latin typeface="Avenir"/>
                <a:ea typeface="Avenir"/>
                <a:cs typeface="Avenir"/>
                <a:sym typeface="Avenir"/>
              </a:rPr>
              <a:t>A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28%</a:t>
            </a:r>
            <a:endParaRPr dirty="0"/>
          </a:p>
        </p:txBody>
      </p:sp>
      <p:sp>
        <p:nvSpPr>
          <p:cNvPr id="502" name="Google Shape;502;p32"/>
          <p:cNvSpPr>
            <a:spLocks noGrp="1"/>
          </p:cNvSpPr>
          <p:nvPr>
            <p:ph type="body" idx="14"/>
          </p:nvPr>
        </p:nvSpPr>
        <p:spPr>
          <a:xfrm>
            <a:off x="6096000" y="5207000"/>
            <a:ext cx="1270000" cy="1270000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>
                <a:latin typeface="Avenir"/>
                <a:ea typeface="Avenir"/>
                <a:cs typeface="Avenir"/>
                <a:sym typeface="Avenir"/>
              </a:rPr>
              <a:t>AFRICA 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>
                <a:latin typeface="Avenir"/>
                <a:ea typeface="Avenir"/>
                <a:cs typeface="Avenir"/>
                <a:sym typeface="Avenir"/>
              </a:rPr>
              <a:t>7%</a:t>
            </a:r>
            <a:endParaRPr/>
          </a:p>
        </p:txBody>
      </p:sp>
      <p:sp>
        <p:nvSpPr>
          <p:cNvPr id="503" name="Google Shape;503;p32"/>
          <p:cNvSpPr>
            <a:spLocks noGrp="1"/>
          </p:cNvSpPr>
          <p:nvPr>
            <p:ph type="body" idx="15"/>
          </p:nvPr>
        </p:nvSpPr>
        <p:spPr>
          <a:xfrm>
            <a:off x="8636000" y="4314187"/>
            <a:ext cx="1270000" cy="1270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>
                <a:latin typeface="Avenir"/>
                <a:ea typeface="Avenir"/>
                <a:cs typeface="Avenir"/>
                <a:sym typeface="Avenir"/>
              </a:rPr>
              <a:t>ASIA 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>
                <a:latin typeface="Avenir"/>
                <a:ea typeface="Avenir"/>
                <a:cs typeface="Avenir"/>
                <a:sym typeface="Avenir"/>
              </a:rPr>
              <a:t>21%</a:t>
            </a:r>
            <a:endParaRPr/>
          </a:p>
        </p:txBody>
      </p:sp>
      <p:sp>
        <p:nvSpPr>
          <p:cNvPr id="504" name="Google Shape;504;p32"/>
          <p:cNvSpPr>
            <a:spLocks noGrp="1"/>
          </p:cNvSpPr>
          <p:nvPr>
            <p:ph type="body" idx="16"/>
          </p:nvPr>
        </p:nvSpPr>
        <p:spPr>
          <a:xfrm>
            <a:off x="10668000" y="6096000"/>
            <a:ext cx="1270000" cy="1270000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>
                <a:latin typeface="Avenir"/>
                <a:ea typeface="Avenir"/>
                <a:cs typeface="Avenir"/>
                <a:sym typeface="Avenir"/>
              </a:rPr>
              <a:t>AUSTRALIA 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>
                <a:latin typeface="Avenir"/>
                <a:ea typeface="Avenir"/>
                <a:cs typeface="Avenir"/>
                <a:sym typeface="Avenir"/>
              </a:rPr>
              <a:t>12%</a:t>
            </a:r>
            <a:endParaRPr/>
          </a:p>
        </p:txBody>
      </p:sp>
      <p:sp>
        <p:nvSpPr>
          <p:cNvPr id="505" name="Google Shape;505;p32"/>
          <p:cNvSpPr txBox="1">
            <a:spLocks noGrp="1"/>
          </p:cNvSpPr>
          <p:nvPr>
            <p:ph type="body" idx="17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/ RTSP/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2020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58" y="3675466"/>
            <a:ext cx="2358136" cy="2176317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3621024" y="5048397"/>
            <a:ext cx="316992" cy="535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 build="p" animBg="1"/>
      <p:bldP spid="501" grpId="0" build="p" animBg="1"/>
      <p:bldP spid="502" grpId="0" build="p" animBg="1"/>
      <p:bldP spid="503" grpId="0" build="p" animBg="1"/>
      <p:bldP spid="50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831" y="2790494"/>
            <a:ext cx="7136350" cy="591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3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12</a:t>
            </a:fld>
            <a:endParaRPr/>
          </a:p>
        </p:txBody>
      </p:sp>
      <p:sp>
        <p:nvSpPr>
          <p:cNvPr id="513" name="Google Shape;513;p33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CR" dirty="0" smtClean="0"/>
              <a:t>Reconocimientos de </a:t>
            </a:r>
            <a:r>
              <a:rPr lang="es-CR" b="0" dirty="0"/>
              <a:t>acatar, obedecer, observar, cumplir.</a:t>
            </a:r>
            <a:endParaRPr dirty="0"/>
          </a:p>
        </p:txBody>
      </p:sp>
      <p:sp>
        <p:nvSpPr>
          <p:cNvPr id="514" name="Google Shape;514;p33"/>
          <p:cNvSpPr txBox="1">
            <a:spLocks noGrp="1"/>
          </p:cNvSpPr>
          <p:nvPr>
            <p:ph type="body" idx="2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dirty="0" smtClean="0"/>
              <a:t>PROCESOS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sp>
        <p:nvSpPr>
          <p:cNvPr id="515" name="Google Shape;515;p33"/>
          <p:cNvSpPr txBox="1">
            <a:spLocks noGrp="1"/>
          </p:cNvSpPr>
          <p:nvPr>
            <p:ph type="body" idx="7"/>
          </p:nvPr>
        </p:nvSpPr>
        <p:spPr>
          <a:xfrm>
            <a:off x="4757676" y="5012192"/>
            <a:ext cx="2540001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SzPts val="1600"/>
            </a:pPr>
            <a:r>
              <a:rPr lang="es-CR" b="0" dirty="0"/>
              <a:t>Procesos de actuación </a:t>
            </a:r>
            <a:endParaRPr dirty="0"/>
          </a:p>
        </p:txBody>
      </p:sp>
      <p:sp>
        <p:nvSpPr>
          <p:cNvPr id="516" name="Google Shape;516;p33"/>
          <p:cNvSpPr txBox="1">
            <a:spLocks noGrp="1"/>
          </p:cNvSpPr>
          <p:nvPr>
            <p:ph type="body" idx="8"/>
          </p:nvPr>
        </p:nvSpPr>
        <p:spPr>
          <a:xfrm>
            <a:off x="6264561" y="3751296"/>
            <a:ext cx="2655919" cy="571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SzPts val="1600"/>
            </a:pPr>
            <a:r>
              <a:rPr lang="es-CR" b="0" dirty="0"/>
              <a:t>Identificación de vandalismo</a:t>
            </a:r>
            <a:endParaRPr dirty="0"/>
          </a:p>
        </p:txBody>
      </p:sp>
      <p:pic>
        <p:nvPicPr>
          <p:cNvPr id="517" name="Google Shape;5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8578" y="3665228"/>
            <a:ext cx="770125" cy="7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6302" y="4834303"/>
            <a:ext cx="765600" cy="903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54" y="4259396"/>
            <a:ext cx="1326187" cy="1149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 build="p"/>
      <p:bldP spid="5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900" y="3864150"/>
            <a:ext cx="4783225" cy="4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4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25" name="Google Shape;525;p34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13</a:t>
            </a:fld>
            <a:endParaRPr/>
          </a:p>
        </p:txBody>
      </p:sp>
      <p:sp>
        <p:nvSpPr>
          <p:cNvPr id="526" name="Google Shape;526;p34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n-US" dirty="0" smtClean="0"/>
              <a:t>Alertas en tiempo real</a:t>
            </a:r>
            <a:endParaRPr dirty="0"/>
          </a:p>
        </p:txBody>
      </p:sp>
      <p:sp>
        <p:nvSpPr>
          <p:cNvPr id="527" name="Google Shape;527;p34"/>
          <p:cNvSpPr txBox="1">
            <a:spLocks noGrp="1"/>
          </p:cNvSpPr>
          <p:nvPr>
            <p:ph type="body" idx="7"/>
          </p:nvPr>
        </p:nvSpPr>
        <p:spPr>
          <a:xfrm>
            <a:off x="6481927" y="3804046"/>
            <a:ext cx="5456073" cy="444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10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</a:pPr>
            <a:endParaRPr dirty="0"/>
          </a:p>
          <a:p>
            <a:pPr marL="38100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</a:pPr>
            <a:r>
              <a:rPr lang="en-US" dirty="0" smtClean="0"/>
              <a:t>Alertas a cluster en tiempo real </a:t>
            </a:r>
            <a:endParaRPr dirty="0" smtClean="0"/>
          </a:p>
          <a:p>
            <a:pPr marL="38100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</a:pPr>
            <a:r>
              <a:rPr lang="es-CR" dirty="0" smtClean="0"/>
              <a:t>Enlaces API </a:t>
            </a:r>
            <a:r>
              <a:rPr lang="es-CR" dirty="0" err="1" smtClean="0"/>
              <a:t>Restful</a:t>
            </a:r>
            <a:r>
              <a:rPr lang="es-CR" dirty="0" smtClean="0"/>
              <a:t> (WEB)</a:t>
            </a:r>
          </a:p>
          <a:p>
            <a:pPr marL="38100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</a:pPr>
            <a:r>
              <a:rPr lang="es-CR" dirty="0" smtClean="0"/>
              <a:t>Administración ordenado por prioridad de alerta</a:t>
            </a:r>
          </a:p>
          <a:p>
            <a:pPr marL="38100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</a:pPr>
            <a:r>
              <a:rPr lang="es-CR" dirty="0" smtClean="0"/>
              <a:t>Análisis forense </a:t>
            </a:r>
          </a:p>
          <a:p>
            <a:pPr marL="38100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</a:pPr>
            <a:r>
              <a:rPr lang="es-CR" dirty="0" smtClean="0"/>
              <a:t>Revisión por </a:t>
            </a:r>
            <a:r>
              <a:rPr lang="es-CR" dirty="0" err="1" smtClean="0"/>
              <a:t>logs</a:t>
            </a:r>
            <a:r>
              <a:rPr lang="es-CR" dirty="0" smtClean="0"/>
              <a:t> de vuelo</a:t>
            </a:r>
          </a:p>
          <a:p>
            <a:pPr marL="38100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</a:pPr>
            <a:r>
              <a:rPr lang="es-CR" dirty="0" smtClean="0"/>
              <a:t>Comparación de registro </a:t>
            </a:r>
          </a:p>
          <a:p>
            <a:pPr marL="38100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</a:pPr>
            <a:endParaRPr dirty="0" smtClean="0"/>
          </a:p>
          <a:p>
            <a:pPr marL="38100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AutoNum type="arabicPeriod"/>
            </a:pPr>
            <a:endParaRPr dirty="0"/>
          </a:p>
        </p:txBody>
      </p:sp>
      <p:sp>
        <p:nvSpPr>
          <p:cNvPr id="528" name="Google Shape;528;p34"/>
          <p:cNvSpPr txBox="1">
            <a:spLocks noGrp="1"/>
          </p:cNvSpPr>
          <p:nvPr>
            <p:ph type="body" idx="8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ALERTAS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41" y="5021411"/>
            <a:ext cx="2567790" cy="2226293"/>
          </a:xfrm>
          <a:prstGeom prst="rect">
            <a:avLst/>
          </a:prstGeom>
        </p:spPr>
      </p:pic>
      <p:pic>
        <p:nvPicPr>
          <p:cNvPr id="529" name="Google Shape;52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5437" y="5599930"/>
            <a:ext cx="1132150" cy="106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>
            <a:spLocks noGrp="1"/>
          </p:cNvSpPr>
          <p:nvPr>
            <p:ph type="body" idx="3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36" name="Google Shape;536;p35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14</a:t>
            </a:fld>
            <a:endParaRPr/>
          </a:p>
        </p:txBody>
      </p:sp>
      <p:sp>
        <p:nvSpPr>
          <p:cNvPr id="537" name="Google Shape;537;p35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CR" dirty="0"/>
              <a:t>Weshke IA : </a:t>
            </a:r>
            <a:endParaRPr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body" idx="4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/ TERCEROS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body" idx="6"/>
          </p:nvPr>
        </p:nvSpPr>
        <p:spPr>
          <a:xfrm>
            <a:off x="6858000" y="3917785"/>
            <a:ext cx="5080000" cy="454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CR" dirty="0"/>
              <a:t>D</a:t>
            </a:r>
            <a:r>
              <a:rPr lang="es-CR" dirty="0" smtClean="0"/>
              <a:t>etección </a:t>
            </a:r>
            <a:r>
              <a:rPr lang="es-CR" dirty="0"/>
              <a:t>remota de intrusiones de IA es una potente característica habilitada por el sistema de extremo a </a:t>
            </a:r>
            <a:r>
              <a:rPr lang="es-CR" dirty="0" err="1" smtClean="0"/>
              <a:t>extremo,Weshke</a:t>
            </a:r>
            <a:r>
              <a:rPr lang="es-CR" dirty="0" smtClean="0"/>
              <a:t> I.A. </a:t>
            </a:r>
            <a:r>
              <a:rPr lang="es-CR" dirty="0" smtClean="0"/>
              <a:t>se </a:t>
            </a:r>
            <a:r>
              <a:rPr lang="es-CR" dirty="0"/>
              <a:t>desarrolla después de cierto tiempo de vuelos . </a:t>
            </a:r>
          </a:p>
          <a:p>
            <a:r>
              <a:rPr lang="es-CR" dirty="0"/>
              <a:t>Nuestros drones patrullan de manera autónoma por misiones definidas o  áreas de interés alrededor de la instalación o campo.</a:t>
            </a:r>
            <a:endParaRPr dirty="0"/>
          </a:p>
        </p:txBody>
      </p:sp>
      <p:sp>
        <p:nvSpPr>
          <p:cNvPr id="540" name="Google Shape;540;p35"/>
          <p:cNvSpPr txBox="1">
            <a:spLocks noGrp="1"/>
          </p:cNvSpPr>
          <p:nvPr>
            <p:ph type="body" idx="7"/>
          </p:nvPr>
        </p:nvSpPr>
        <p:spPr>
          <a:xfrm>
            <a:off x="5741894" y="1589959"/>
            <a:ext cx="7312212" cy="324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49E3"/>
              </a:buClr>
              <a:buSzPts val="8000"/>
              <a:buFont typeface="Avenir"/>
              <a:buNone/>
            </a:pPr>
            <a:r>
              <a:rPr lang="en-US" sz="3200" dirty="0" smtClean="0"/>
              <a:t>INTELIGENCIA ARTIFICIAL</a:t>
            </a:r>
            <a:r>
              <a:rPr lang="en-US" sz="3200" b="1" cap="none" dirty="0" smtClean="0">
                <a:solidFill>
                  <a:srgbClr val="7E49E3"/>
                </a:solidFill>
                <a:sym typeface="Avenir"/>
              </a:rPr>
              <a:t> </a:t>
            </a:r>
            <a:r>
              <a:rPr lang="en-US" sz="3200" b="1" cap="none" dirty="0">
                <a:solidFill>
                  <a:srgbClr val="7E49E3"/>
                </a:solidFill>
                <a:sym typeface="Avenir"/>
              </a:rPr>
              <a:t>1:1</a:t>
            </a:r>
            <a:endParaRPr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91" y="6322878"/>
            <a:ext cx="3388658" cy="1783746"/>
          </a:xfrm>
          <a:prstGeom prst="rect">
            <a:avLst/>
          </a:prstGeom>
        </p:spPr>
      </p:pic>
      <p:pic>
        <p:nvPicPr>
          <p:cNvPr id="534" name="Google Shape;5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497" y="2283325"/>
            <a:ext cx="4769450" cy="45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8577" y="4801385"/>
            <a:ext cx="381550" cy="169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5" y="1954298"/>
            <a:ext cx="6110757" cy="2444302"/>
          </a:xfrm>
          <a:prstGeom prst="rect">
            <a:avLst/>
          </a:prstGeom>
        </p:spPr>
      </p:pic>
      <p:sp>
        <p:nvSpPr>
          <p:cNvPr id="547" name="Google Shape;547;p36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48" name="Google Shape;548;p36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15</a:t>
            </a:fld>
            <a:endParaRPr/>
          </a:p>
        </p:txBody>
      </p:sp>
      <p:pic>
        <p:nvPicPr>
          <p:cNvPr id="546" name="Google Shape;5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324" y="3176449"/>
            <a:ext cx="1194099" cy="1086523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6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CR" dirty="0"/>
              <a:t>El almacenamiento de datos: (Back </a:t>
            </a:r>
            <a:r>
              <a:rPr lang="es-CR" dirty="0" err="1"/>
              <a:t>end</a:t>
            </a:r>
            <a:r>
              <a:rPr lang="es-CR" dirty="0"/>
              <a:t>) </a:t>
            </a:r>
            <a:endParaRPr dirty="0"/>
          </a:p>
        </p:txBody>
      </p:sp>
      <p:sp>
        <p:nvSpPr>
          <p:cNvPr id="550" name="Google Shape;550;p36"/>
          <p:cNvSpPr txBox="1">
            <a:spLocks noGrp="1"/>
          </p:cNvSpPr>
          <p:nvPr>
            <p:ph type="body" idx="2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BACKEND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sp>
        <p:nvSpPr>
          <p:cNvPr id="551" name="Google Shape;551;p36"/>
          <p:cNvSpPr txBox="1">
            <a:spLocks noGrp="1"/>
          </p:cNvSpPr>
          <p:nvPr>
            <p:ph type="body" idx="5"/>
          </p:nvPr>
        </p:nvSpPr>
        <p:spPr>
          <a:xfrm>
            <a:off x="7492900" y="3176449"/>
            <a:ext cx="4445100" cy="5527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s-CR" dirty="0"/>
              <a:t> S</a:t>
            </a:r>
            <a:r>
              <a:rPr lang="es-CR" dirty="0" smtClean="0"/>
              <a:t>irven </a:t>
            </a:r>
            <a:r>
              <a:rPr lang="es-CR" dirty="0"/>
              <a:t>para crear un historial  de algoritmos de aprendizaje automático se ejecutan en tiempo real en nuestros sistema para realizar el reconocimiento de objetos y la detección de anomalías durante las misiones, lo que permite que el sistema de observación sea aún más inteligente con el tiempo</a:t>
            </a:r>
            <a:r>
              <a:rPr lang="es-CR" dirty="0" smtClean="0"/>
              <a:t>.</a:t>
            </a:r>
          </a:p>
          <a:p>
            <a:pPr marL="0" lvl="0" indent="0">
              <a:spcBef>
                <a:spcPts val="0"/>
              </a:spcBef>
            </a:pPr>
            <a:endParaRPr lang="es-CR" dirty="0"/>
          </a:p>
          <a:p>
            <a:pPr marL="0" lvl="0" indent="0">
              <a:spcBef>
                <a:spcPts val="0"/>
              </a:spcBef>
            </a:pPr>
            <a:r>
              <a:rPr lang="es-CR" dirty="0" smtClean="0"/>
              <a:t>Coordenadas GPS e historial de videos y bitoras con el mismo ISO.</a:t>
            </a:r>
            <a:endParaRPr dirty="0"/>
          </a:p>
        </p:txBody>
      </p:sp>
      <p:pic>
        <p:nvPicPr>
          <p:cNvPr id="10" name="Google Shape;5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474" y="4790626"/>
            <a:ext cx="2963636" cy="359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58" name="Google Shape;558;p37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16</a:t>
            </a:fld>
            <a:endParaRPr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n-US" sz="3000" dirty="0" smtClean="0">
                <a:solidFill>
                  <a:srgbClr val="2B3741"/>
                </a:solidFill>
              </a:rPr>
              <a:t>PROTECCION DE DATOS</a:t>
            </a:r>
            <a:endParaRPr dirty="0"/>
          </a:p>
        </p:txBody>
      </p:sp>
      <p:sp>
        <p:nvSpPr>
          <p:cNvPr id="560" name="Google Shape;560;p37"/>
          <p:cNvSpPr txBox="1">
            <a:spLocks noGrp="1"/>
          </p:cNvSpPr>
          <p:nvPr>
            <p:ph type="body" idx="2"/>
          </p:nvPr>
        </p:nvSpPr>
        <p:spPr>
          <a:xfrm>
            <a:off x="6858000" y="4700125"/>
            <a:ext cx="5080000" cy="343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</a:pPr>
            <a:r>
              <a:rPr lang="en-US" dirty="0" err="1" smtClean="0"/>
              <a:t>Registros</a:t>
            </a:r>
            <a:r>
              <a:rPr lang="en-US" dirty="0" smtClean="0"/>
              <a:t> de </a:t>
            </a:r>
            <a:r>
              <a:rPr lang="en-US" dirty="0" err="1" smtClean="0"/>
              <a:t>vuelo</a:t>
            </a:r>
            <a:r>
              <a:rPr lang="en-US" dirty="0" smtClean="0"/>
              <a:t> , y de </a:t>
            </a:r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fisico</a:t>
            </a:r>
            <a:r>
              <a:rPr lang="en-US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</a:pPr>
            <a:r>
              <a:rPr lang="en-US" dirty="0" smtClean="0"/>
              <a:t>Logs de </a:t>
            </a:r>
            <a:r>
              <a:rPr lang="en-US" dirty="0" err="1" smtClean="0"/>
              <a:t>vuelo</a:t>
            </a:r>
            <a:r>
              <a:rPr lang="en-US" dirty="0" smtClean="0"/>
              <a:t> </a:t>
            </a:r>
            <a:r>
              <a:rPr lang="en-US" dirty="0" err="1" smtClean="0"/>
              <a:t>exportados</a:t>
            </a:r>
            <a:r>
              <a:rPr lang="en-US" dirty="0" smtClean="0"/>
              <a:t> en </a:t>
            </a:r>
            <a:r>
              <a:rPr lang="en-US" dirty="0" err="1" smtClean="0"/>
              <a:t>caja</a:t>
            </a:r>
            <a:r>
              <a:rPr lang="en-US" dirty="0" smtClean="0"/>
              <a:t> </a:t>
            </a:r>
            <a:r>
              <a:rPr lang="en-US" dirty="0" err="1" smtClean="0"/>
              <a:t>negra</a:t>
            </a:r>
            <a:r>
              <a:rPr lang="en-US" dirty="0" smtClean="0"/>
              <a:t> del drone.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</a:pPr>
            <a:r>
              <a:rPr lang="en-US" dirty="0" err="1" smtClean="0"/>
              <a:t>Paridad</a:t>
            </a:r>
            <a:r>
              <a:rPr lang="en-US" dirty="0" smtClean="0"/>
              <a:t> y </a:t>
            </a:r>
            <a:r>
              <a:rPr lang="en-US" dirty="0" err="1" smtClean="0"/>
              <a:t>congruencia</a:t>
            </a:r>
            <a:r>
              <a:rPr lang="en-US" dirty="0" smtClean="0"/>
              <a:t> en </a:t>
            </a:r>
            <a:r>
              <a:rPr lang="en-US" dirty="0" err="1" smtClean="0"/>
              <a:t>vuelos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videos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2200"/>
              <a:buFont typeface="Avenir"/>
              <a:buNone/>
            </a:pPr>
            <a:endParaRPr dirty="0"/>
          </a:p>
        </p:txBody>
      </p:sp>
      <p:sp>
        <p:nvSpPr>
          <p:cNvPr id="561" name="Google Shape;561;p37"/>
          <p:cNvSpPr txBox="1">
            <a:spLocks noGrp="1"/>
          </p:cNvSpPr>
          <p:nvPr>
            <p:ph type="body" idx="3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DATOS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sp>
        <p:nvSpPr>
          <p:cNvPr id="562" name="Google Shape;562;p37"/>
          <p:cNvSpPr txBox="1">
            <a:spLocks noGrp="1"/>
          </p:cNvSpPr>
          <p:nvPr>
            <p:ph type="body" idx="29"/>
          </p:nvPr>
        </p:nvSpPr>
        <p:spPr>
          <a:xfrm>
            <a:off x="6858000" y="3175000"/>
            <a:ext cx="5080000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49E3"/>
              </a:buClr>
              <a:buSzPts val="8000"/>
              <a:buFont typeface="Avenir"/>
              <a:buNone/>
            </a:pPr>
            <a:r>
              <a:rPr lang="en-US" dirty="0" smtClean="0"/>
              <a:t>100</a:t>
            </a:r>
            <a:r>
              <a:rPr lang="en-US" sz="8000" b="1" cap="none" dirty="0" smtClean="0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rPr>
              <a:t>%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96" y="2325225"/>
            <a:ext cx="4043680" cy="2438400"/>
          </a:xfrm>
          <a:prstGeom prst="rect">
            <a:avLst/>
          </a:prstGeom>
        </p:spPr>
      </p:pic>
      <p:pic>
        <p:nvPicPr>
          <p:cNvPr id="556" name="Google Shape;5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3664380"/>
            <a:ext cx="464799" cy="71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874" y="4763625"/>
            <a:ext cx="2844980" cy="295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" grpId="0" build="p"/>
      <p:bldP spid="56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60" y="3431721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946" y="6217941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034" y="6217941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634" y="7648708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988" y="6217941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67" y="6217941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353" y="3431722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959" y="3447879"/>
            <a:ext cx="886650" cy="98798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8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78" name="Google Shape;578;p38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17</a:t>
            </a:fld>
            <a:endParaRPr/>
          </a:p>
        </p:txBody>
      </p:sp>
      <p:sp>
        <p:nvSpPr>
          <p:cNvPr id="579" name="Google Shape;579;p38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n-US" dirty="0" smtClean="0"/>
              <a:t>Preparación de operadores</a:t>
            </a:r>
            <a:endParaRPr dirty="0"/>
          </a:p>
        </p:txBody>
      </p:sp>
      <p:sp>
        <p:nvSpPr>
          <p:cNvPr id="580" name="Google Shape;580;p38"/>
          <p:cNvSpPr txBox="1">
            <a:spLocks noGrp="1"/>
          </p:cNvSpPr>
          <p:nvPr>
            <p:ph type="body" idx="2"/>
          </p:nvPr>
        </p:nvSpPr>
        <p:spPr>
          <a:xfrm>
            <a:off x="8127337" y="3175000"/>
            <a:ext cx="4351533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49E3"/>
              </a:buClr>
              <a:buSzPts val="8000"/>
              <a:buFont typeface="Avenir"/>
              <a:buNone/>
            </a:pPr>
            <a:r>
              <a:rPr lang="en-US" dirty="0" smtClean="0"/>
              <a:t>10 de</a:t>
            </a:r>
            <a:r>
              <a:rPr lang="en-US" sz="8000" b="1" cap="none" dirty="0" smtClean="0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8000" b="1" cap="none" dirty="0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rPr>
              <a:t>10</a:t>
            </a:r>
            <a:endParaRPr dirty="0"/>
          </a:p>
        </p:txBody>
      </p:sp>
      <p:sp>
        <p:nvSpPr>
          <p:cNvPr id="581" name="Google Shape;581;p38"/>
          <p:cNvSpPr txBox="1">
            <a:spLocks noGrp="1"/>
          </p:cNvSpPr>
          <p:nvPr>
            <p:ph type="body" idx="8"/>
          </p:nvPr>
        </p:nvSpPr>
        <p:spPr>
          <a:xfrm>
            <a:off x="8127338" y="4829968"/>
            <a:ext cx="3810662" cy="418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s-CR" b="0" dirty="0"/>
              <a:t>Entrenamiento intensivo de básico de operar un drone, capacitación de manejo de protocolos y bitácoras </a:t>
            </a:r>
            <a:endParaRPr dirty="0"/>
          </a:p>
        </p:txBody>
      </p:sp>
      <p:sp>
        <p:nvSpPr>
          <p:cNvPr id="582" name="Google Shape;582;p38"/>
          <p:cNvSpPr txBox="1">
            <a:spLocks noGrp="1"/>
          </p:cNvSpPr>
          <p:nvPr>
            <p:ph type="body" idx="17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PREAPRACION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pic>
        <p:nvPicPr>
          <p:cNvPr id="18" name="Google Shape;5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232" y="3431721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792" y="3447879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46" y="6217941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328" y="7648707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303" y="7648707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5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344" y="7648706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5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034" y="7648706"/>
            <a:ext cx="886650" cy="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94" y="4044408"/>
            <a:ext cx="779303" cy="719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175" y="1930809"/>
            <a:ext cx="6599650" cy="48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903" y="2718753"/>
            <a:ext cx="2540000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9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90" name="Google Shape;590;p39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18</a:t>
            </a:fld>
            <a:endParaRPr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s-CR" dirty="0" err="1" smtClean="0"/>
              <a:t>Weshke</a:t>
            </a:r>
            <a:r>
              <a:rPr lang="es-CR" dirty="0" smtClean="0"/>
              <a:t> Reportes</a:t>
            </a:r>
            <a:endParaRPr dirty="0"/>
          </a:p>
        </p:txBody>
      </p:sp>
      <p:sp>
        <p:nvSpPr>
          <p:cNvPr id="592" name="Google Shape;592;p39"/>
          <p:cNvSpPr txBox="1">
            <a:spLocks noGrp="1"/>
          </p:cNvSpPr>
          <p:nvPr>
            <p:ph type="body" idx="2"/>
          </p:nvPr>
        </p:nvSpPr>
        <p:spPr>
          <a:xfrm>
            <a:off x="6191541" y="1804354"/>
            <a:ext cx="6379284" cy="286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E49E3"/>
              </a:buClr>
              <a:buSzPts val="8000"/>
              <a:buFont typeface="Avenir"/>
              <a:buNone/>
            </a:pPr>
            <a:r>
              <a:rPr lang="en-US" sz="8000" b="1" cap="none" dirty="0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rPr>
              <a:t>98% </a:t>
            </a:r>
            <a:r>
              <a:rPr lang="en-US" sz="8000" b="1" cap="none" dirty="0" smtClean="0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rPr>
              <a:t>VERACIDAD</a:t>
            </a:r>
            <a:endParaRPr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body" idx="3"/>
          </p:nvPr>
        </p:nvSpPr>
        <p:spPr>
          <a:xfrm>
            <a:off x="3431688" y="5846287"/>
            <a:ext cx="8506311" cy="304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CR" dirty="0" smtClean="0"/>
              <a:t>Por </a:t>
            </a:r>
            <a:r>
              <a:rPr lang="es-CR" dirty="0"/>
              <a:t>sus factores de obtención de información para analizar factores críticos, por su capacidad de cobertura.</a:t>
            </a:r>
          </a:p>
          <a:p>
            <a:r>
              <a:rPr lang="es-CR" dirty="0"/>
              <a:t>Por su conectividad en puntos calientes y su posibilidad de  volar para interceptar, capturar, analizar desde una perspectiva aérea una escena o un acontecimiento.</a:t>
            </a:r>
          </a:p>
          <a:p>
            <a:r>
              <a:rPr lang="es-CR" dirty="0"/>
              <a:t>Al tratarse de factores de afectación las cámaras de los drones y su almacenamiento de video pueden servir para pruebas legales ante una situación de afectación empresarial o gubernamental.</a:t>
            </a:r>
          </a:p>
        </p:txBody>
      </p:sp>
      <p:sp>
        <p:nvSpPr>
          <p:cNvPr id="594" name="Google Shape;594;p39"/>
          <p:cNvSpPr txBox="1">
            <a:spLocks noGrp="1"/>
          </p:cNvSpPr>
          <p:nvPr>
            <p:ph type="body" idx="4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AEROGEOTECH / info /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2020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15" y="2808250"/>
            <a:ext cx="4447799" cy="385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build="p"/>
      <p:bldP spid="59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83" y="3773433"/>
            <a:ext cx="3334935" cy="1333974"/>
          </a:xfrm>
          <a:prstGeom prst="rect">
            <a:avLst/>
          </a:prstGeom>
        </p:spPr>
      </p:pic>
      <p:sp>
        <p:nvSpPr>
          <p:cNvPr id="600" name="Google Shape;600;p40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01" name="Google Shape;601;p40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19</a:t>
            </a:fld>
            <a:endParaRPr/>
          </a:p>
        </p:txBody>
      </p:sp>
      <p:pic>
        <p:nvPicPr>
          <p:cNvPr id="599" name="Google Shape;59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2" y="3728908"/>
            <a:ext cx="4522099" cy="54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0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n-US" sz="3000" dirty="0" smtClean="0">
                <a:solidFill>
                  <a:srgbClr val="2B3741"/>
                </a:solidFill>
              </a:rPr>
              <a:t>Sistemas obsoletos en vigilancia </a:t>
            </a:r>
            <a:endParaRPr dirty="0"/>
          </a:p>
        </p:txBody>
      </p:sp>
      <p:sp>
        <p:nvSpPr>
          <p:cNvPr id="603" name="Google Shape;603;p40"/>
          <p:cNvSpPr txBox="1">
            <a:spLocks noGrp="1"/>
          </p:cNvSpPr>
          <p:nvPr>
            <p:ph type="body" idx="2"/>
          </p:nvPr>
        </p:nvSpPr>
        <p:spPr>
          <a:xfrm>
            <a:off x="6858000" y="3175000"/>
            <a:ext cx="5080000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49E3"/>
              </a:buClr>
              <a:buSzPts val="8000"/>
              <a:buFont typeface="Avenir"/>
              <a:buNone/>
            </a:pPr>
            <a:r>
              <a:rPr lang="en-US" dirty="0"/>
              <a:t>9</a:t>
            </a:r>
            <a:r>
              <a:rPr lang="en-US" sz="8000" b="1" cap="none" dirty="0" smtClean="0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-US" sz="8000" b="1" cap="none" dirty="0">
                <a:solidFill>
                  <a:srgbClr val="7E49E3"/>
                </a:solidFill>
                <a:latin typeface="Avenir"/>
                <a:ea typeface="Avenir"/>
                <a:cs typeface="Avenir"/>
                <a:sym typeface="Avenir"/>
              </a:rPr>
              <a:t>%</a:t>
            </a:r>
            <a:endParaRPr dirty="0"/>
          </a:p>
        </p:txBody>
      </p:sp>
      <p:sp>
        <p:nvSpPr>
          <p:cNvPr id="604" name="Google Shape;604;p40"/>
          <p:cNvSpPr txBox="1">
            <a:spLocks noGrp="1"/>
          </p:cNvSpPr>
          <p:nvPr>
            <p:ph type="body" idx="3"/>
          </p:nvPr>
        </p:nvSpPr>
        <p:spPr>
          <a:xfrm>
            <a:off x="6858000" y="4829968"/>
            <a:ext cx="5080000" cy="379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CR" dirty="0"/>
              <a:t>Nos interesa un campo de reducción de cargas sociales por procesos de ineficiencia por parte de proveedores de servicio de seguridad PUBLICOS Y PRIVADOS (SIP).</a:t>
            </a:r>
          </a:p>
        </p:txBody>
      </p:sp>
      <p:sp>
        <p:nvSpPr>
          <p:cNvPr id="605" name="Google Shape;605;p40"/>
          <p:cNvSpPr txBox="1">
            <a:spLocks noGrp="1"/>
          </p:cNvSpPr>
          <p:nvPr>
            <p:ph type="body" idx="8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>
                <a:latin typeface="Avenir"/>
                <a:ea typeface="Avenir"/>
                <a:cs typeface="Avenir"/>
                <a:sym typeface="Avenir"/>
              </a:rPr>
              <a:t>PRESENTATION TITLE / THEME TITLE / 2020</a:t>
            </a:r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89" y="6341028"/>
            <a:ext cx="3120429" cy="27054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630" y="2657155"/>
            <a:ext cx="7183350" cy="440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425" y="3820975"/>
            <a:ext cx="2346220" cy="37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3"/>
          <p:cNvSpPr>
            <a:spLocks noGrp="1"/>
          </p:cNvSpPr>
          <p:nvPr>
            <p:ph type="body" idx="5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373643" y="9193956"/>
            <a:ext cx="136653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2</a:t>
            </a:fld>
            <a:endParaRPr/>
          </a:p>
        </p:txBody>
      </p:sp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s-CR" dirty="0"/>
              <a:t>El Wehske operador: es el oficial al mando que impulsa nuestro sistema </a:t>
            </a:r>
            <a:r>
              <a:rPr lang="es-CR" dirty="0" smtClean="0"/>
              <a:t>RPAS  </a:t>
            </a:r>
            <a:r>
              <a:rPr lang="es-CR" dirty="0"/>
              <a:t>de extremo a extremo.</a:t>
            </a:r>
          </a:p>
        </p:txBody>
      </p:sp>
      <p:sp>
        <p:nvSpPr>
          <p:cNvPr id="334" name="Google Shape;334;p23"/>
          <p:cNvSpPr txBox="1">
            <a:spLocks noGrp="1"/>
          </p:cNvSpPr>
          <p:nvPr>
            <p:ph type="body" idx="6"/>
          </p:nvPr>
        </p:nvSpPr>
        <p:spPr>
          <a:xfrm>
            <a:off x="1778000" y="7619156"/>
            <a:ext cx="101600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s-CR" dirty="0"/>
              <a:t> Este software enlazado a cualquier tipo de Drone proporciona comando y control en vivo, inteligencia accionable para vigilancia y coordinación de flota desde cualquier parte </a:t>
            </a:r>
            <a:r>
              <a:rPr lang="es-CR" dirty="0" smtClean="0"/>
              <a:t>de Costa Rica.</a:t>
            </a:r>
            <a:endParaRPr lang="es-CR" dirty="0"/>
          </a:p>
        </p:txBody>
      </p:sp>
      <p:sp>
        <p:nvSpPr>
          <p:cNvPr id="335" name="Google Shape;335;p23"/>
          <p:cNvSpPr txBox="1">
            <a:spLocks noGrp="1"/>
          </p:cNvSpPr>
          <p:nvPr>
            <p:ph type="body" idx="7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AEROGEOTECH0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/ OPERADOR/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2020</a:t>
            </a:r>
            <a:endParaRPr dirty="0"/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8385" y="4763625"/>
            <a:ext cx="884300" cy="114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5908" y="3744769"/>
            <a:ext cx="884300" cy="11495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604726188"/>
              </p:ext>
            </p:extLst>
          </p:nvPr>
        </p:nvGraphicFramePr>
        <p:xfrm>
          <a:off x="4498708" y="3596640"/>
          <a:ext cx="2997200" cy="137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Rectángulo redondeado 12"/>
          <p:cNvSpPr/>
          <p:nvPr/>
        </p:nvSpPr>
        <p:spPr>
          <a:xfrm>
            <a:off x="8768538" y="6060313"/>
            <a:ext cx="1003993" cy="310458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CR" dirty="0" smtClean="0"/>
              <a:t>WESHKE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273" y="3833460"/>
            <a:ext cx="2438400" cy="24384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00" y="5054225"/>
            <a:ext cx="1006890" cy="87298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15" y="5196645"/>
            <a:ext cx="1006890" cy="87298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74" y="5574489"/>
            <a:ext cx="781368" cy="67745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build="p"/>
      <p:bldGraphic spid="3" grpId="0">
        <p:bldAsOne/>
      </p:bldGraphic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41" descr="Photo-Placeholder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89737"/>
          </a:blip>
          <a:srcRect l="8541" r="8540"/>
          <a:stretch/>
        </p:blipFill>
        <p:spPr>
          <a:xfrm>
            <a:off x="873819" y="0"/>
            <a:ext cx="121311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41"/>
          <p:cNvSpPr txBox="1">
            <a:spLocks noGrp="1"/>
          </p:cNvSpPr>
          <p:nvPr>
            <p:ph type="body" idx="1"/>
          </p:nvPr>
        </p:nvSpPr>
        <p:spPr>
          <a:xfrm>
            <a:off x="883939" y="7120780"/>
            <a:ext cx="12120762" cy="2632820"/>
          </a:xfrm>
          <a:prstGeom prst="rect">
            <a:avLst/>
          </a:prstGeom>
          <a:gradFill>
            <a:gsLst>
              <a:gs pos="0">
                <a:srgbClr val="2B3741">
                  <a:alpha val="0"/>
                </a:srgbClr>
              </a:gs>
              <a:gs pos="100000">
                <a:srgbClr val="2B3741">
                  <a:alpha val="4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12" name="Google Shape;612;p41"/>
          <p:cNvSpPr>
            <a:spLocks noGrp="1"/>
          </p:cNvSpPr>
          <p:nvPr>
            <p:ph type="body" idx="3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13" name="Google Shape;613;p41"/>
          <p:cNvSpPr txBox="1">
            <a:spLocks noGrp="1"/>
          </p:cNvSpPr>
          <p:nvPr>
            <p:ph type="sldNum" idx="12"/>
          </p:nvPr>
        </p:nvSpPr>
        <p:spPr>
          <a:xfrm>
            <a:off x="311667" y="9193956"/>
            <a:ext cx="260605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20</a:t>
            </a:fld>
            <a:endParaRPr/>
          </a:p>
        </p:txBody>
      </p:sp>
      <p:sp>
        <p:nvSpPr>
          <p:cNvPr id="614" name="Google Shape;614;p41"/>
          <p:cNvSpPr txBox="1">
            <a:spLocks noGrp="1"/>
          </p:cNvSpPr>
          <p:nvPr>
            <p:ph type="body" idx="4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AEROGEOTECH / FINAL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sp>
        <p:nvSpPr>
          <p:cNvPr id="615" name="Google Shape;615;p41"/>
          <p:cNvSpPr>
            <a:spLocks noGrp="1"/>
          </p:cNvSpPr>
          <p:nvPr>
            <p:ph type="body" idx="5"/>
          </p:nvPr>
        </p:nvSpPr>
        <p:spPr>
          <a:xfrm>
            <a:off x="4088110" y="1906125"/>
            <a:ext cx="5715001" cy="5715001"/>
          </a:xfrm>
          <a:prstGeom prst="ellipse">
            <a:avLst/>
          </a:prstGeom>
          <a:gradFill>
            <a:gsLst>
              <a:gs pos="0">
                <a:srgbClr val="D359E8">
                  <a:alpha val="49411"/>
                </a:srgbClr>
              </a:gs>
              <a:gs pos="100000">
                <a:srgbClr val="453DDF">
                  <a:alpha val="49411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16" name="Google Shape;616;p41"/>
          <p:cNvSpPr>
            <a:spLocks noGrp="1"/>
          </p:cNvSpPr>
          <p:nvPr>
            <p:ph type="body" idx="6"/>
          </p:nvPr>
        </p:nvSpPr>
        <p:spPr>
          <a:xfrm>
            <a:off x="4723110" y="2541125"/>
            <a:ext cx="4445001" cy="4445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17" name="Google Shape;617;p41"/>
          <p:cNvSpPr txBox="1">
            <a:spLocks noGrp="1"/>
          </p:cNvSpPr>
          <p:nvPr>
            <p:ph type="title"/>
          </p:nvPr>
        </p:nvSpPr>
        <p:spPr>
          <a:xfrm>
            <a:off x="5034369" y="6607013"/>
            <a:ext cx="3810000" cy="215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</a:pPr>
            <a:r>
              <a:rPr lang="es-CR" dirty="0" smtClean="0"/>
              <a:t>GRACIAS</a:t>
            </a:r>
            <a:endParaRPr dirty="0"/>
          </a:p>
        </p:txBody>
      </p:sp>
      <p:sp>
        <p:nvSpPr>
          <p:cNvPr id="618" name="Google Shape;618;p41"/>
          <p:cNvSpPr txBox="1">
            <a:spLocks noGrp="1"/>
          </p:cNvSpPr>
          <p:nvPr>
            <p:ph type="body" idx="7"/>
          </p:nvPr>
        </p:nvSpPr>
        <p:spPr>
          <a:xfrm>
            <a:off x="1865610" y="8255000"/>
            <a:ext cx="10160001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s-CR" sz="1600" b="1" i="0" u="none" strike="noStrike" cap="none" dirty="0" smtClea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www.aerogeotech.com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17" y="2996782"/>
            <a:ext cx="4966832" cy="4306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825" y="2668382"/>
            <a:ext cx="6236950" cy="390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4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ldNum" idx="12"/>
          </p:nvPr>
        </p:nvSpPr>
        <p:spPr>
          <a:xfrm>
            <a:off x="373643" y="9193956"/>
            <a:ext cx="136653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3</a:t>
            </a:fld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1778000" y="943769"/>
            <a:ext cx="10160000" cy="215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s-CR" dirty="0"/>
              <a:t> </a:t>
            </a:r>
            <a:br>
              <a:rPr lang="es-CR" dirty="0"/>
            </a:br>
            <a:r>
              <a:rPr lang="es-CR" dirty="0"/>
              <a:t>Trabajando desde la óptica de APPCC(Análisis por punto de control críticos)</a:t>
            </a:r>
            <a:br>
              <a:rPr lang="es-CR" dirty="0"/>
            </a:br>
            <a:r>
              <a:rPr lang="es-CR" dirty="0"/>
              <a:t>La interfaz de comando y control simple e intuitivo permite a los oficiales de seguridad crear misiones, lanzar drones</a:t>
            </a:r>
            <a:r>
              <a:rPr lang="es-CR" dirty="0" smtClean="0"/>
              <a:t>.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46" name="Google Shape;346;p24"/>
          <p:cNvSpPr txBox="1">
            <a:spLocks noGrp="1"/>
          </p:cNvSpPr>
          <p:nvPr>
            <p:ph type="body" idx="2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AEROGOETECH APPCC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sp>
        <p:nvSpPr>
          <p:cNvPr id="347" name="Google Shape;347;p24"/>
          <p:cNvSpPr txBox="1">
            <a:spLocks noGrp="1"/>
          </p:cNvSpPr>
          <p:nvPr>
            <p:ph type="body" idx="7"/>
          </p:nvPr>
        </p:nvSpPr>
        <p:spPr>
          <a:xfrm>
            <a:off x="1778000" y="6735514"/>
            <a:ext cx="10160000" cy="190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s-CR" dirty="0" smtClean="0"/>
              <a:t>Transmisiones </a:t>
            </a:r>
            <a:r>
              <a:rPr lang="es-CR" dirty="0"/>
              <a:t>de video en vivo y recibir alertas de los drones para obtener conocimiento de la situación de manera rápida y eficiente en grandes </a:t>
            </a:r>
            <a:r>
              <a:rPr lang="es-CR" dirty="0" smtClean="0"/>
              <a:t>instalaciones o predios.</a:t>
            </a:r>
            <a:endParaRPr lang="es-C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59" y="3262977"/>
            <a:ext cx="3987087" cy="2518063"/>
          </a:xfrm>
          <a:prstGeom prst="rect">
            <a:avLst/>
          </a:prstGeom>
        </p:spPr>
      </p:pic>
      <p:pic>
        <p:nvPicPr>
          <p:cNvPr id="348" name="Google Shape;3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3679" y="3069008"/>
            <a:ext cx="1905000" cy="222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46" y="3567829"/>
            <a:ext cx="2285486" cy="1954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54" name="Google Shape;354;p25"/>
          <p:cNvSpPr txBox="1">
            <a:spLocks noGrp="1"/>
          </p:cNvSpPr>
          <p:nvPr>
            <p:ph type="sldNum" idx="12"/>
          </p:nvPr>
        </p:nvSpPr>
        <p:spPr>
          <a:xfrm>
            <a:off x="373643" y="9193956"/>
            <a:ext cx="136653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4</a:t>
            </a:fld>
            <a:endParaRPr/>
          </a:p>
        </p:txBody>
      </p:sp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CR" dirty="0"/>
              <a:t>¿Por </a:t>
            </a:r>
            <a:r>
              <a:rPr lang="es-CR" dirty="0" smtClean="0"/>
              <a:t>para </a:t>
            </a:r>
            <a:r>
              <a:rPr lang="es-CR" dirty="0"/>
              <a:t>qué </a:t>
            </a:r>
            <a:r>
              <a:rPr lang="es-CR" dirty="0" smtClean="0"/>
              <a:t> </a:t>
            </a:r>
            <a:r>
              <a:rPr lang="es-CR" dirty="0" smtClean="0"/>
              <a:t>integramos </a:t>
            </a:r>
            <a:r>
              <a:rPr lang="es-CR" dirty="0"/>
              <a:t>drones </a:t>
            </a:r>
            <a:r>
              <a:rPr lang="es-CR" dirty="0" smtClean="0"/>
              <a:t>al </a:t>
            </a:r>
            <a:r>
              <a:rPr lang="es-CR" dirty="0"/>
              <a:t>proceso de vigilancia? </a:t>
            </a:r>
            <a:br>
              <a:rPr lang="es-CR" dirty="0"/>
            </a:br>
            <a:endParaRPr dirty="0"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2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 err="1" smtClean="0">
                <a:latin typeface="Avenir"/>
                <a:ea typeface="Avenir"/>
                <a:cs typeface="Avenir"/>
                <a:sym typeface="Avenir"/>
              </a:rPr>
              <a:t>motivo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sp>
        <p:nvSpPr>
          <p:cNvPr id="357" name="Google Shape;357;p25"/>
          <p:cNvSpPr txBox="1">
            <a:spLocks noGrp="1"/>
          </p:cNvSpPr>
          <p:nvPr>
            <p:ph type="body" idx="3"/>
          </p:nvPr>
        </p:nvSpPr>
        <p:spPr>
          <a:xfrm>
            <a:off x="1778000" y="3176449"/>
            <a:ext cx="3048558" cy="5585618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58" name="Google Shape;358;p25"/>
          <p:cNvSpPr txBox="1">
            <a:spLocks noGrp="1"/>
          </p:cNvSpPr>
          <p:nvPr>
            <p:ph type="body" idx="4"/>
          </p:nvPr>
        </p:nvSpPr>
        <p:spPr>
          <a:xfrm>
            <a:off x="5333721" y="3176449"/>
            <a:ext cx="3048558" cy="5585618"/>
          </a:xfrm>
          <a:prstGeom prst="rect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59" name="Google Shape;359;p25"/>
          <p:cNvSpPr txBox="1">
            <a:spLocks noGrp="1"/>
          </p:cNvSpPr>
          <p:nvPr>
            <p:ph type="body" idx="5"/>
          </p:nvPr>
        </p:nvSpPr>
        <p:spPr>
          <a:xfrm>
            <a:off x="8889442" y="3176449"/>
            <a:ext cx="3048558" cy="5585618"/>
          </a:xfrm>
          <a:prstGeom prst="rect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9"/>
          </p:nvPr>
        </p:nvSpPr>
        <p:spPr>
          <a:xfrm>
            <a:off x="2032278" y="4953000"/>
            <a:ext cx="254000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 dirty="0" smtClean="0"/>
              <a:t>INFORMACION SEGURA</a:t>
            </a:r>
            <a:endParaRPr dirty="0"/>
          </a:p>
        </p:txBody>
      </p:sp>
      <p:sp>
        <p:nvSpPr>
          <p:cNvPr id="361" name="Google Shape;361;p25"/>
          <p:cNvSpPr txBox="1">
            <a:spLocks noGrp="1"/>
          </p:cNvSpPr>
          <p:nvPr>
            <p:ph type="body" idx="13"/>
          </p:nvPr>
        </p:nvSpPr>
        <p:spPr>
          <a:xfrm>
            <a:off x="5588000" y="4953000"/>
            <a:ext cx="25400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 dirty="0" smtClean="0"/>
              <a:t>CONECTIVADA A CUERPOS DE INTELIGENCIA</a:t>
            </a:r>
            <a:endParaRPr dirty="0"/>
          </a:p>
        </p:txBody>
      </p:sp>
      <p:sp>
        <p:nvSpPr>
          <p:cNvPr id="362" name="Google Shape;362;p25"/>
          <p:cNvSpPr txBox="1">
            <a:spLocks noGrp="1"/>
          </p:cNvSpPr>
          <p:nvPr>
            <p:ph type="body" idx="14"/>
          </p:nvPr>
        </p:nvSpPr>
        <p:spPr>
          <a:xfrm>
            <a:off x="9143720" y="4953000"/>
            <a:ext cx="254000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 dirty="0" smtClean="0"/>
              <a:t>ALERTA EN TIEMO REAL</a:t>
            </a:r>
            <a:endParaRPr dirty="0"/>
          </a:p>
        </p:txBody>
      </p:sp>
      <p:sp>
        <p:nvSpPr>
          <p:cNvPr id="363" name="Google Shape;363;p25"/>
          <p:cNvSpPr txBox="1">
            <a:spLocks noGrp="1"/>
          </p:cNvSpPr>
          <p:nvPr>
            <p:ph type="body" idx="15"/>
          </p:nvPr>
        </p:nvSpPr>
        <p:spPr>
          <a:xfrm>
            <a:off x="2032278" y="5461000"/>
            <a:ext cx="2540001" cy="291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s-CR" dirty="0"/>
              <a:t>Proporcionamos la solución para garantizar desde la  perspectiva empresarial privada, las mejoras y el aprovechamiento de procesos nulos en el campo de seguridad</a:t>
            </a:r>
            <a:endParaRPr dirty="0"/>
          </a:p>
        </p:txBody>
      </p:sp>
      <p:sp>
        <p:nvSpPr>
          <p:cNvPr id="364" name="Google Shape;364;p25"/>
          <p:cNvSpPr txBox="1">
            <a:spLocks noGrp="1"/>
          </p:cNvSpPr>
          <p:nvPr>
            <p:ph type="body" idx="16"/>
          </p:nvPr>
        </p:nvSpPr>
        <p:spPr>
          <a:xfrm>
            <a:off x="5588000" y="5461000"/>
            <a:ext cx="2540000" cy="291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s-CR" dirty="0"/>
              <a:t>E</a:t>
            </a:r>
            <a:r>
              <a:rPr lang="es-CR" dirty="0" smtClean="0"/>
              <a:t>stamos </a:t>
            </a:r>
            <a:r>
              <a:rPr lang="es-CR" dirty="0"/>
              <a:t>preparados para demostrar una herramienta en el sector de seguridad pública y privada, ya que contamos con el equipo y la legalidad para iniciar.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endParaRPr dirty="0"/>
          </a:p>
        </p:txBody>
      </p:sp>
      <p:sp>
        <p:nvSpPr>
          <p:cNvPr id="365" name="Google Shape;365;p25"/>
          <p:cNvSpPr txBox="1">
            <a:spLocks noGrp="1"/>
          </p:cNvSpPr>
          <p:nvPr>
            <p:ph type="body" idx="17"/>
          </p:nvPr>
        </p:nvSpPr>
        <p:spPr>
          <a:xfrm>
            <a:off x="9143720" y="5461000"/>
            <a:ext cx="2540001" cy="291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s-CR" dirty="0"/>
              <a:t>Nos sentimos como solución integral para demostrar el uso de tecnologías de la industria 4.0, el internet de las cosas (</a:t>
            </a:r>
            <a:r>
              <a:rPr lang="es-CR" dirty="0" err="1"/>
              <a:t>IoT</a:t>
            </a:r>
            <a:r>
              <a:rPr lang="es-CR" dirty="0" smtClean="0"/>
              <a:t>)</a:t>
            </a:r>
            <a:endParaRPr lang="es-CR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lang="en-US" sz="1800" cap="none" dirty="0" smtClean="0">
                <a:latin typeface="Avenir"/>
                <a:ea typeface="Avenir"/>
                <a:cs typeface="Avenir"/>
                <a:sym typeface="Avenir"/>
              </a:rPr>
              <a:t>.</a:t>
            </a:r>
            <a:endParaRPr dirty="0"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676" y="3557452"/>
            <a:ext cx="761200" cy="100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701" y="3555482"/>
            <a:ext cx="930000" cy="98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6026" y="3518066"/>
            <a:ext cx="1227775" cy="98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37" y="1867092"/>
            <a:ext cx="1466126" cy="12711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build="p" animBg="1"/>
      <p:bldP spid="358" grpId="0" build="p" animBg="1"/>
      <p:bldP spid="35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idx="12"/>
          </p:nvPr>
        </p:nvSpPr>
        <p:spPr>
          <a:xfrm>
            <a:off x="373643" y="9193956"/>
            <a:ext cx="136653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5</a:t>
            </a:fld>
            <a:endParaRPr/>
          </a:p>
        </p:txBody>
      </p: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CR" dirty="0"/>
              <a:t>Aplicación de un sistema de registros y documentación</a:t>
            </a:r>
            <a:endParaRPr dirty="0"/>
          </a:p>
        </p:txBody>
      </p:sp>
      <p:sp>
        <p:nvSpPr>
          <p:cNvPr id="376" name="Google Shape;376;p26"/>
          <p:cNvSpPr>
            <a:spLocks noGrp="1"/>
          </p:cNvSpPr>
          <p:nvPr>
            <p:ph type="body" idx="2"/>
          </p:nvPr>
        </p:nvSpPr>
        <p:spPr>
          <a:xfrm>
            <a:off x="2095500" y="3176449"/>
            <a:ext cx="1905000" cy="1905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7" name="Google Shape;377;p26"/>
          <p:cNvSpPr>
            <a:spLocks noGrp="1"/>
          </p:cNvSpPr>
          <p:nvPr>
            <p:ph type="body" idx="3"/>
          </p:nvPr>
        </p:nvSpPr>
        <p:spPr>
          <a:xfrm>
            <a:off x="5918200" y="3176449"/>
            <a:ext cx="1905000" cy="1905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8" name="Google Shape;378;p26"/>
          <p:cNvSpPr>
            <a:spLocks noGrp="1"/>
          </p:cNvSpPr>
          <p:nvPr>
            <p:ph type="body" idx="4"/>
          </p:nvPr>
        </p:nvSpPr>
        <p:spPr>
          <a:xfrm>
            <a:off x="9715500" y="3176449"/>
            <a:ext cx="1905000" cy="1905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9" name="Google Shape;379;p26"/>
          <p:cNvSpPr>
            <a:spLocks noGrp="1"/>
          </p:cNvSpPr>
          <p:nvPr>
            <p:ph type="body" idx="5"/>
          </p:nvPr>
        </p:nvSpPr>
        <p:spPr>
          <a:xfrm>
            <a:off x="2095500" y="6354266"/>
            <a:ext cx="1905000" cy="1905001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80" name="Google Shape;380;p26"/>
          <p:cNvSpPr>
            <a:spLocks noGrp="1"/>
          </p:cNvSpPr>
          <p:nvPr>
            <p:ph type="body" idx="6"/>
          </p:nvPr>
        </p:nvSpPr>
        <p:spPr>
          <a:xfrm>
            <a:off x="5918200" y="6354266"/>
            <a:ext cx="1905000" cy="1905001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81" name="Google Shape;381;p26"/>
          <p:cNvSpPr>
            <a:spLocks noGrp="1"/>
          </p:cNvSpPr>
          <p:nvPr>
            <p:ph type="body" idx="7"/>
          </p:nvPr>
        </p:nvSpPr>
        <p:spPr>
          <a:xfrm>
            <a:off x="9783941" y="6354265"/>
            <a:ext cx="1905000" cy="1905001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  <a:effectLst>
            <a:outerShdw blurRad="508000" rotWithShape="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82" name="Google Shape;382;p26"/>
          <p:cNvSpPr txBox="1">
            <a:spLocks noGrp="1"/>
          </p:cNvSpPr>
          <p:nvPr>
            <p:ph type="body" idx="8"/>
          </p:nvPr>
        </p:nvSpPr>
        <p:spPr>
          <a:xfrm>
            <a:off x="1778000" y="5195966"/>
            <a:ext cx="2540000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/>
              <a:t>INFORMACION SEGURA</a:t>
            </a:r>
            <a:endParaRPr dirty="0"/>
          </a:p>
        </p:txBody>
      </p:sp>
      <p:sp>
        <p:nvSpPr>
          <p:cNvPr id="383" name="Google Shape;383;p26"/>
          <p:cNvSpPr txBox="1">
            <a:spLocks noGrp="1"/>
          </p:cNvSpPr>
          <p:nvPr>
            <p:ph type="body" idx="9"/>
          </p:nvPr>
        </p:nvSpPr>
        <p:spPr>
          <a:xfrm>
            <a:off x="5602379" y="5195966"/>
            <a:ext cx="2540001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s-CR" sz="1400" dirty="0" smtClean="0"/>
              <a:t>POLÍTICAS </a:t>
            </a:r>
            <a:r>
              <a:rPr lang="es-CR" sz="1400" u="sng" dirty="0" smtClean="0"/>
              <a:t>PÚBLICAS</a:t>
            </a:r>
            <a:r>
              <a:rPr lang="es-CR" sz="1400" dirty="0" smtClean="0"/>
              <a:t> INTEGRALES</a:t>
            </a:r>
            <a:endParaRPr lang="es-CR" sz="1400" dirty="0"/>
          </a:p>
        </p:txBody>
      </p:sp>
      <p:sp>
        <p:nvSpPr>
          <p:cNvPr id="384" name="Google Shape;384;p26"/>
          <p:cNvSpPr txBox="1">
            <a:spLocks noGrp="1"/>
          </p:cNvSpPr>
          <p:nvPr>
            <p:ph type="body" idx="13"/>
          </p:nvPr>
        </p:nvSpPr>
        <p:spPr>
          <a:xfrm>
            <a:off x="9397979" y="5195966"/>
            <a:ext cx="2540001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>
                <a:solidFill>
                  <a:srgbClr val="2B3741"/>
                </a:solidFill>
              </a:rPr>
              <a:t>NOTIFICATION EN TIEMPO REAL </a:t>
            </a:r>
            <a:endParaRPr lang="en-US" dirty="0"/>
          </a:p>
        </p:txBody>
      </p:sp>
      <p:sp>
        <p:nvSpPr>
          <p:cNvPr id="385" name="Google Shape;385;p26"/>
          <p:cNvSpPr txBox="1">
            <a:spLocks noGrp="1"/>
          </p:cNvSpPr>
          <p:nvPr>
            <p:ph type="body" idx="14"/>
          </p:nvPr>
        </p:nvSpPr>
        <p:spPr>
          <a:xfrm>
            <a:off x="1778000" y="8386266"/>
            <a:ext cx="2540000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/>
              <a:t>SISTEMA DE DETECCION</a:t>
            </a:r>
            <a:endParaRPr dirty="0"/>
          </a:p>
        </p:txBody>
      </p:sp>
      <p:sp>
        <p:nvSpPr>
          <p:cNvPr id="386" name="Google Shape;386;p26"/>
          <p:cNvSpPr txBox="1">
            <a:spLocks noGrp="1"/>
          </p:cNvSpPr>
          <p:nvPr>
            <p:ph type="body" idx="15"/>
          </p:nvPr>
        </p:nvSpPr>
        <p:spPr>
          <a:xfrm>
            <a:off x="5602379" y="8386266"/>
            <a:ext cx="2540001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/>
              <a:t>CUERPO DE INTELIGENCIA</a:t>
            </a:r>
            <a:endParaRPr dirty="0"/>
          </a:p>
        </p:txBody>
      </p:sp>
      <p:sp>
        <p:nvSpPr>
          <p:cNvPr id="387" name="Google Shape;387;p26"/>
          <p:cNvSpPr txBox="1">
            <a:spLocks noGrp="1"/>
          </p:cNvSpPr>
          <p:nvPr>
            <p:ph type="body" idx="16"/>
          </p:nvPr>
        </p:nvSpPr>
        <p:spPr>
          <a:xfrm>
            <a:off x="9455587" y="8503591"/>
            <a:ext cx="2540001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>
                <a:solidFill>
                  <a:srgbClr val="2B3741"/>
                </a:solidFill>
              </a:rPr>
              <a:t>PROCESAMIENTO INTELIGENCIA ARTIFICIAL</a:t>
            </a:r>
            <a:endParaRPr lang="en-US" dirty="0"/>
          </a:p>
        </p:txBody>
      </p:sp>
      <p:sp>
        <p:nvSpPr>
          <p:cNvPr id="388" name="Google Shape;388;p26"/>
          <p:cNvSpPr txBox="1">
            <a:spLocks noGrp="1"/>
          </p:cNvSpPr>
          <p:nvPr>
            <p:ph type="body" idx="23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CARATERISTICAS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pic>
        <p:nvPicPr>
          <p:cNvPr id="389" name="Google Shape;3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401" y="3627831"/>
            <a:ext cx="761200" cy="100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376" y="3562615"/>
            <a:ext cx="930000" cy="98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1701" y="3508827"/>
            <a:ext cx="1227775" cy="99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5276" y="6895733"/>
            <a:ext cx="1080050" cy="89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0271441" y="6916091"/>
            <a:ext cx="930000" cy="85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26" y="6856689"/>
            <a:ext cx="1527190" cy="132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3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build="p" animBg="1"/>
      <p:bldP spid="377" grpId="0" build="p" animBg="1"/>
      <p:bldP spid="378" grpId="0" build="p" animBg="1"/>
      <p:bldP spid="379" grpId="0" build="p" animBg="1"/>
      <p:bldP spid="380" grpId="0" build="p" animBg="1"/>
      <p:bldP spid="381" grpId="0" build="p" animBg="1"/>
      <p:bldP spid="382" grpId="0" build="p"/>
      <p:bldP spid="383" grpId="0" build="p"/>
      <p:bldP spid="384" grpId="0" build="p"/>
      <p:bldP spid="385" grpId="0" build="p"/>
      <p:bldP spid="386" grpId="0" build="p"/>
      <p:bldP spid="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19" y="2096642"/>
            <a:ext cx="4966832" cy="4306281"/>
          </a:xfrm>
          <a:prstGeom prst="rect">
            <a:avLst/>
          </a:prstGeom>
        </p:spPr>
      </p:pic>
      <p:pic>
        <p:nvPicPr>
          <p:cNvPr id="399" name="Google Shape;3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151" y="3500403"/>
            <a:ext cx="5715000" cy="127985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7"/>
          <p:cNvSpPr>
            <a:spLocks noGrp="1"/>
          </p:cNvSpPr>
          <p:nvPr>
            <p:ph type="body" idx="2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02" name="Google Shape;402;p27"/>
          <p:cNvSpPr txBox="1">
            <a:spLocks noGrp="1"/>
          </p:cNvSpPr>
          <p:nvPr>
            <p:ph type="sldNum" idx="12"/>
          </p:nvPr>
        </p:nvSpPr>
        <p:spPr>
          <a:xfrm>
            <a:off x="373643" y="9193956"/>
            <a:ext cx="136653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6</a:t>
            </a:fld>
            <a:endParaRPr/>
          </a:p>
        </p:txBody>
      </p:sp>
      <p:sp>
        <p:nvSpPr>
          <p:cNvPr id="403" name="Google Shape;403;p27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s-CR" dirty="0" smtClean="0"/>
              <a:t>Encriptación de información y funcionalidad </a:t>
            </a:r>
            <a:endParaRPr dirty="0"/>
          </a:p>
        </p:txBody>
      </p:sp>
      <p:sp>
        <p:nvSpPr>
          <p:cNvPr id="404" name="Google Shape;404;p27"/>
          <p:cNvSpPr txBox="1">
            <a:spLocks noGrp="1"/>
          </p:cNvSpPr>
          <p:nvPr>
            <p:ph type="body" idx="3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SEGURIDAD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sp>
        <p:nvSpPr>
          <p:cNvPr id="405" name="Google Shape;405;p27"/>
          <p:cNvSpPr txBox="1">
            <a:spLocks noGrp="1"/>
          </p:cNvSpPr>
          <p:nvPr>
            <p:ph type="body" idx="7"/>
          </p:nvPr>
        </p:nvSpPr>
        <p:spPr>
          <a:xfrm>
            <a:off x="1778000" y="6985133"/>
            <a:ext cx="10160000" cy="190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CR" dirty="0"/>
              <a:t>P</a:t>
            </a:r>
            <a:r>
              <a:rPr lang="es-CR" dirty="0" smtClean="0"/>
              <a:t>royectar</a:t>
            </a:r>
            <a:r>
              <a:rPr lang="es-CR" dirty="0"/>
              <a:t>, libertad, coexistencialidad </a:t>
            </a:r>
            <a:r>
              <a:rPr lang="es-CR" dirty="0" smtClean="0"/>
              <a:t>, </a:t>
            </a:r>
            <a:r>
              <a:rPr lang="es-CR" dirty="0"/>
              <a:t>tiempo </a:t>
            </a:r>
            <a:r>
              <a:rPr lang="es-CR" dirty="0" smtClean="0"/>
              <a:t>y seguridad</a:t>
            </a:r>
            <a:endParaRPr lang="es-CR" dirty="0"/>
          </a:p>
          <a:p>
            <a:r>
              <a:rPr lang="es-CR" dirty="0"/>
              <a:t>Como empresa privada disruptiva, nos </a:t>
            </a:r>
            <a:r>
              <a:rPr lang="es-CR" dirty="0" smtClean="0"/>
              <a:t>complace anunciar soluciones en </a:t>
            </a:r>
            <a:r>
              <a:rPr lang="es-CR" dirty="0"/>
              <a:t>el espacio aéreo (por eso cada detalle es vital para nuestros servicios); y </a:t>
            </a:r>
            <a:r>
              <a:rPr lang="es-CR" dirty="0" smtClean="0"/>
              <a:t>contamos con socios </a:t>
            </a:r>
            <a:r>
              <a:rPr lang="es-CR" dirty="0"/>
              <a:t>comerciales con los mismos principios de innovación.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1" y="4826056"/>
            <a:ext cx="6096000" cy="1229304"/>
          </a:xfrm>
          <a:prstGeom prst="rect">
            <a:avLst/>
          </a:prstGeom>
        </p:spPr>
      </p:pic>
      <p:pic>
        <p:nvPicPr>
          <p:cNvPr id="400" name="Google Shape;40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116" y="3839308"/>
            <a:ext cx="2895125" cy="31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0" y="2452603"/>
            <a:ext cx="4873575" cy="32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625" y="2601425"/>
            <a:ext cx="4873587" cy="29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8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13" name="Google Shape;413;p28"/>
          <p:cNvSpPr txBox="1">
            <a:spLocks noGrp="1"/>
          </p:cNvSpPr>
          <p:nvPr>
            <p:ph type="sldNum" idx="12"/>
          </p:nvPr>
        </p:nvSpPr>
        <p:spPr>
          <a:xfrm>
            <a:off x="373643" y="9193956"/>
            <a:ext cx="136653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7</a:t>
            </a:fld>
            <a:endParaRPr/>
          </a:p>
        </p:txBody>
      </p:sp>
      <p:sp>
        <p:nvSpPr>
          <p:cNvPr id="414" name="Google Shape;414;p28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n-US" dirty="0" smtClean="0"/>
              <a:t>Ofrecemos dos modelos de operación: </a:t>
            </a:r>
            <a:endParaRPr dirty="0"/>
          </a:p>
        </p:txBody>
      </p:sp>
      <p:sp>
        <p:nvSpPr>
          <p:cNvPr id="415" name="Google Shape;415;p28"/>
          <p:cNvSpPr txBox="1">
            <a:spLocks noGrp="1"/>
          </p:cNvSpPr>
          <p:nvPr>
            <p:ph type="body" idx="2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MODOS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2020</a:t>
            </a:r>
            <a:endParaRPr dirty="0"/>
          </a:p>
        </p:txBody>
      </p:sp>
      <p:sp>
        <p:nvSpPr>
          <p:cNvPr id="416" name="Google Shape;416;p28"/>
          <p:cNvSpPr txBox="1">
            <a:spLocks noGrp="1"/>
          </p:cNvSpPr>
          <p:nvPr>
            <p:ph type="body" idx="7"/>
          </p:nvPr>
        </p:nvSpPr>
        <p:spPr>
          <a:xfrm>
            <a:off x="3419131" y="3424273"/>
            <a:ext cx="1905001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 sz="1600" b="1" i="0" u="none" strike="noStrike" cap="none" dirty="0" smtClea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Almacenamiento en la </a:t>
            </a:r>
            <a:r>
              <a:rPr lang="en-US" sz="1600" b="1" i="0" u="none" strike="noStrike" cap="none" dirty="0" err="1" smtClea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nube</a:t>
            </a:r>
            <a:endParaRPr dirty="0"/>
          </a:p>
        </p:txBody>
      </p:sp>
      <p:sp>
        <p:nvSpPr>
          <p:cNvPr id="417" name="Google Shape;417;p28"/>
          <p:cNvSpPr txBox="1">
            <a:spLocks noGrp="1"/>
          </p:cNvSpPr>
          <p:nvPr>
            <p:ph type="body" idx="8"/>
          </p:nvPr>
        </p:nvSpPr>
        <p:spPr>
          <a:xfrm>
            <a:off x="8520320" y="3397896"/>
            <a:ext cx="1905001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 sz="1600" b="1" i="0" u="none" strike="noStrike" cap="none" dirty="0" smtClea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Observacio</a:t>
            </a:r>
            <a:r>
              <a:rPr lang="en-US" dirty="0"/>
              <a:t>n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sin almacenamiento </a:t>
            </a:r>
            <a:endParaRPr dirty="0"/>
          </a:p>
        </p:txBody>
      </p:sp>
      <p:sp>
        <p:nvSpPr>
          <p:cNvPr id="418" name="Google Shape;418;p28"/>
          <p:cNvSpPr>
            <a:spLocks noGrp="1"/>
          </p:cNvSpPr>
          <p:nvPr>
            <p:ph type="body" idx="9"/>
          </p:nvPr>
        </p:nvSpPr>
        <p:spPr>
          <a:xfrm>
            <a:off x="1778000" y="5708684"/>
            <a:ext cx="889000" cy="889001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19" name="Google Shape;419;p28"/>
          <p:cNvSpPr>
            <a:spLocks noGrp="1"/>
          </p:cNvSpPr>
          <p:nvPr>
            <p:ph type="body" idx="14"/>
          </p:nvPr>
        </p:nvSpPr>
        <p:spPr>
          <a:xfrm>
            <a:off x="1778000" y="7496826"/>
            <a:ext cx="889000" cy="889001"/>
          </a:xfrm>
          <a:prstGeom prst="ellipse">
            <a:avLst/>
          </a:prstGeom>
          <a:solidFill>
            <a:srgbClr val="2B374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20" name="Google Shape;420;p28"/>
          <p:cNvSpPr>
            <a:spLocks noGrp="1"/>
          </p:cNvSpPr>
          <p:nvPr>
            <p:ph type="body" idx="16"/>
          </p:nvPr>
        </p:nvSpPr>
        <p:spPr>
          <a:xfrm>
            <a:off x="7602499" y="5708684"/>
            <a:ext cx="889001" cy="889001"/>
          </a:xfrm>
          <a:prstGeom prst="ellipse">
            <a:avLst/>
          </a:prstGeom>
          <a:gradFill>
            <a:gsLst>
              <a:gs pos="0">
                <a:srgbClr val="D359E8"/>
              </a:gs>
              <a:gs pos="100000">
                <a:srgbClr val="453DDF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21" name="Google Shape;421;p28"/>
          <p:cNvSpPr>
            <a:spLocks noGrp="1"/>
          </p:cNvSpPr>
          <p:nvPr>
            <p:ph type="body" idx="18"/>
          </p:nvPr>
        </p:nvSpPr>
        <p:spPr>
          <a:xfrm>
            <a:off x="7602499" y="7496826"/>
            <a:ext cx="889001" cy="889001"/>
          </a:xfrm>
          <a:prstGeom prst="ellipse">
            <a:avLst/>
          </a:prstGeom>
          <a:solidFill>
            <a:srgbClr val="2B374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body" idx="20"/>
          </p:nvPr>
        </p:nvSpPr>
        <p:spPr>
          <a:xfrm>
            <a:off x="2923463" y="5708684"/>
            <a:ext cx="3172698" cy="120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400" dirty="0" smtClean="0"/>
              <a:t>Almacenamiento en tiempo real.</a:t>
            </a:r>
            <a:endParaRPr lang="en-US" sz="2400" dirty="0"/>
          </a:p>
          <a:p>
            <a:pPr algn="ctr"/>
            <a:endParaRPr lang="ru-RU" altLang="ru-RU" sz="24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3" name="Google Shape;423;p28"/>
          <p:cNvSpPr txBox="1">
            <a:spLocks noGrp="1"/>
          </p:cNvSpPr>
          <p:nvPr>
            <p:ph type="body" idx="21"/>
          </p:nvPr>
        </p:nvSpPr>
        <p:spPr>
          <a:xfrm>
            <a:off x="2923463" y="7337854"/>
            <a:ext cx="3172698" cy="120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s-CR" altLang="ru-RU" dirty="0"/>
              <a:t>Sistema de autoaprendizaje por imágenes</a:t>
            </a:r>
            <a:endParaRPr lang="ru-RU" altLang="ru-RU" dirty="0"/>
          </a:p>
        </p:txBody>
      </p:sp>
      <p:sp>
        <p:nvSpPr>
          <p:cNvPr id="424" name="Google Shape;424;p28"/>
          <p:cNvSpPr txBox="1">
            <a:spLocks noGrp="1"/>
          </p:cNvSpPr>
          <p:nvPr>
            <p:ph type="body" idx="22"/>
          </p:nvPr>
        </p:nvSpPr>
        <p:spPr>
          <a:xfrm>
            <a:off x="8653652" y="5556275"/>
            <a:ext cx="3172697" cy="120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s-CR" altLang="ru-RU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Visualización sin almacenamiento en tiempo real</a:t>
            </a:r>
            <a:endParaRPr lang="ru-RU" altLang="ru-RU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5" name="Google Shape;425;p28"/>
          <p:cNvSpPr txBox="1">
            <a:spLocks noGrp="1"/>
          </p:cNvSpPr>
          <p:nvPr>
            <p:ph type="body" idx="23"/>
          </p:nvPr>
        </p:nvSpPr>
        <p:spPr>
          <a:xfrm>
            <a:off x="8702921" y="7496826"/>
            <a:ext cx="3172697" cy="120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s-CR" altLang="ru-RU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Sistema sin auto </a:t>
            </a:r>
            <a:r>
              <a:rPr lang="es-CR" altLang="ru-RU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aprendizaje</a:t>
            </a:r>
            <a:endParaRPr lang="ru-RU" altLang="ru-RU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26" name="Google Shape;4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749" y="5952017"/>
            <a:ext cx="377200" cy="38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8402" y="5964590"/>
            <a:ext cx="377200" cy="3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8401" y="7752727"/>
            <a:ext cx="377200" cy="3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418;p28"/>
          <p:cNvSpPr>
            <a:spLocks noGrp="1"/>
          </p:cNvSpPr>
          <p:nvPr>
            <p:ph type="body" idx="9"/>
          </p:nvPr>
        </p:nvSpPr>
        <p:spPr>
          <a:xfrm>
            <a:off x="7602500" y="7496825"/>
            <a:ext cx="889000" cy="889001"/>
          </a:xfrm>
          <a:prstGeom prst="ellipse">
            <a:avLst/>
          </a:prstGeom>
          <a:gradFill>
            <a:gsLst>
              <a:gs pos="0">
                <a:srgbClr val="2BC2FF"/>
              </a:gs>
              <a:gs pos="100000">
                <a:srgbClr val="1D5DE9"/>
              </a:gs>
            </a:gsLst>
            <a:lin ang="24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nir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4" name="Google Shape;4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4695" y="7752727"/>
            <a:ext cx="377200" cy="38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42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8401" y="7820027"/>
            <a:ext cx="377200" cy="3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61" y="2417422"/>
            <a:ext cx="1413451" cy="5653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25" y="3995377"/>
            <a:ext cx="1536812" cy="133242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113" y="3939097"/>
            <a:ext cx="1536812" cy="133242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779" y="3816352"/>
            <a:ext cx="1483396" cy="7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8776" y="7522181"/>
            <a:ext cx="1506400" cy="74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3622" y="7533489"/>
            <a:ext cx="1483400" cy="729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3651" y="3816349"/>
            <a:ext cx="1506400" cy="72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4903" y="4309287"/>
            <a:ext cx="3928040" cy="39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9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40" name="Google Shape;440;p29"/>
          <p:cNvSpPr txBox="1">
            <a:spLocks noGrp="1"/>
          </p:cNvSpPr>
          <p:nvPr>
            <p:ph type="sldNum" idx="12"/>
          </p:nvPr>
        </p:nvSpPr>
        <p:spPr>
          <a:xfrm>
            <a:off x="373643" y="9193956"/>
            <a:ext cx="136653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8</a:t>
            </a:fld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s-CR" dirty="0" smtClean="0"/>
              <a:t>OPERACIÓN DE WESHKE </a:t>
            </a:r>
            <a:endParaRPr dirty="0"/>
          </a:p>
        </p:txBody>
      </p:sp>
      <p:sp>
        <p:nvSpPr>
          <p:cNvPr id="442" name="Google Shape;442;p29"/>
          <p:cNvSpPr txBox="1">
            <a:spLocks noGrp="1"/>
          </p:cNvSpPr>
          <p:nvPr>
            <p:ph type="body" idx="2"/>
          </p:nvPr>
        </p:nvSpPr>
        <p:spPr>
          <a:xfrm>
            <a:off x="1778000" y="31750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>
                <a:solidFill>
                  <a:srgbClr val="2B3741"/>
                </a:solidFill>
              </a:rPr>
              <a:t>OPERADOR</a:t>
            </a:r>
            <a:endParaRPr dirty="0"/>
          </a:p>
        </p:txBody>
      </p:sp>
      <p:sp>
        <p:nvSpPr>
          <p:cNvPr id="443" name="Google Shape;443;p29"/>
          <p:cNvSpPr txBox="1">
            <a:spLocks noGrp="1"/>
          </p:cNvSpPr>
          <p:nvPr>
            <p:ph type="body" idx="3"/>
          </p:nvPr>
        </p:nvSpPr>
        <p:spPr>
          <a:xfrm>
            <a:off x="1778000" y="53975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>
                <a:solidFill>
                  <a:srgbClr val="2B3741"/>
                </a:solidFill>
              </a:rPr>
              <a:t>ALMACENAMIENTO</a:t>
            </a:r>
            <a:endParaRPr dirty="0"/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4"/>
          </p:nvPr>
        </p:nvSpPr>
        <p:spPr>
          <a:xfrm>
            <a:off x="1778000" y="76200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/>
              <a:t>SERVICIOS WEB</a:t>
            </a:r>
            <a:endParaRPr dirty="0"/>
          </a:p>
        </p:txBody>
      </p:sp>
      <p:cxnSp>
        <p:nvCxnSpPr>
          <p:cNvPr id="445" name="Google Shape;445;p29"/>
          <p:cNvCxnSpPr/>
          <p:nvPr/>
        </p:nvCxnSpPr>
        <p:spPr>
          <a:xfrm>
            <a:off x="4390826" y="6026150"/>
            <a:ext cx="680692" cy="0"/>
          </a:xfrm>
          <a:prstGeom prst="straightConnector1">
            <a:avLst/>
          </a:prstGeom>
          <a:noFill/>
          <a:ln w="9525" cap="flat" cmpd="sng">
            <a:solidFill>
              <a:srgbClr val="2B37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6" name="Google Shape;446;p29"/>
          <p:cNvSpPr txBox="1">
            <a:spLocks noGrp="1"/>
          </p:cNvSpPr>
          <p:nvPr>
            <p:ph type="body" idx="17"/>
          </p:nvPr>
        </p:nvSpPr>
        <p:spPr>
          <a:xfrm>
            <a:off x="9398000" y="31750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>
                <a:solidFill>
                  <a:srgbClr val="2B3741"/>
                </a:solidFill>
              </a:rPr>
              <a:t>ENTRENAMIENTO </a:t>
            </a:r>
            <a:endParaRPr dirty="0"/>
          </a:p>
        </p:txBody>
      </p:sp>
      <p:sp>
        <p:nvSpPr>
          <p:cNvPr id="447" name="Google Shape;447;p29"/>
          <p:cNvSpPr txBox="1">
            <a:spLocks noGrp="1"/>
          </p:cNvSpPr>
          <p:nvPr>
            <p:ph type="body" idx="18"/>
          </p:nvPr>
        </p:nvSpPr>
        <p:spPr>
          <a:xfrm>
            <a:off x="9398000" y="53975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>
                <a:solidFill>
                  <a:srgbClr val="2B3741"/>
                </a:solidFill>
              </a:rPr>
              <a:t>CYBERSEGURIDAD</a:t>
            </a:r>
            <a:endParaRPr dirty="0"/>
          </a:p>
        </p:txBody>
      </p:sp>
      <p:sp>
        <p:nvSpPr>
          <p:cNvPr id="448" name="Google Shape;448;p29"/>
          <p:cNvSpPr txBox="1">
            <a:spLocks noGrp="1"/>
          </p:cNvSpPr>
          <p:nvPr>
            <p:ph type="body" idx="19"/>
          </p:nvPr>
        </p:nvSpPr>
        <p:spPr>
          <a:xfrm>
            <a:off x="9398000" y="7620000"/>
            <a:ext cx="2540000" cy="127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s-CR" dirty="0" smtClean="0"/>
              <a:t>TELECUMINICACIONES</a:t>
            </a:r>
            <a:endParaRPr dirty="0"/>
          </a:p>
        </p:txBody>
      </p:sp>
      <p:cxnSp>
        <p:nvCxnSpPr>
          <p:cNvPr id="449" name="Google Shape;449;p29"/>
          <p:cNvCxnSpPr/>
          <p:nvPr/>
        </p:nvCxnSpPr>
        <p:spPr>
          <a:xfrm rot="10800000">
            <a:off x="8644482" y="6026150"/>
            <a:ext cx="680692" cy="0"/>
          </a:xfrm>
          <a:prstGeom prst="straightConnector1">
            <a:avLst/>
          </a:prstGeom>
          <a:noFill/>
          <a:ln w="9525" cap="flat" cmpd="sng">
            <a:solidFill>
              <a:srgbClr val="2B37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0" name="Google Shape;450;p29"/>
          <p:cNvSpPr txBox="1">
            <a:spLocks noGrp="1"/>
          </p:cNvSpPr>
          <p:nvPr>
            <p:ph type="body" idx="24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dirty="0" smtClean="0"/>
              <a:t>AEROGEOTECH /    WESHKE 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2020</a:t>
            </a:r>
            <a:endParaRPr dirty="0"/>
          </a:p>
        </p:txBody>
      </p:sp>
      <p:pic>
        <p:nvPicPr>
          <p:cNvPr id="451" name="Google Shape;45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3000" y="5286900"/>
            <a:ext cx="1270000" cy="1498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68" y="4583719"/>
            <a:ext cx="4966832" cy="4306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000" y="3177775"/>
            <a:ext cx="2540000" cy="251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642" y="3150565"/>
            <a:ext cx="2578387" cy="256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1244" y="3177775"/>
            <a:ext cx="2540025" cy="25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0"/>
          <p:cNvSpPr>
            <a:spLocks noGrp="1"/>
          </p:cNvSpPr>
          <p:nvPr>
            <p:ph type="body" idx="1"/>
          </p:nvPr>
        </p:nvSpPr>
        <p:spPr>
          <a:xfrm>
            <a:off x="251197" y="9142883"/>
            <a:ext cx="381546" cy="38154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sldNum" idx="12"/>
          </p:nvPr>
        </p:nvSpPr>
        <p:spPr>
          <a:xfrm>
            <a:off x="373643" y="9193956"/>
            <a:ext cx="136653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FE0"/>
              </a:buClr>
              <a:buSzPts val="1600"/>
              <a:buFont typeface="Avenir"/>
              <a:buNone/>
            </a:pPr>
            <a:fld id="{00000000-1234-1234-1234-123412341234}" type="slidenum">
              <a:rPr lang="en-US" sz="1600" b="1">
                <a:solidFill>
                  <a:srgbClr val="4E3FE0"/>
                </a:solidFill>
                <a:latin typeface="Avenir"/>
                <a:ea typeface="Avenir"/>
                <a:cs typeface="Avenir"/>
                <a:sym typeface="Avenir"/>
              </a:rPr>
              <a:t>9</a:t>
            </a:fld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title"/>
          </p:nvPr>
        </p:nvSpPr>
        <p:spPr>
          <a:xfrm>
            <a:off x="1778000" y="1016000"/>
            <a:ext cx="10160000" cy="10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s-CR" sz="3000" dirty="0" smtClean="0">
                <a:solidFill>
                  <a:srgbClr val="2B3741"/>
                </a:solidFill>
              </a:rPr>
              <a:t>COMPARACION DE DATOS EN SISTEMAS Y EFECTIVIDAD</a:t>
            </a:r>
            <a:endParaRPr dirty="0"/>
          </a:p>
        </p:txBody>
      </p:sp>
      <p:sp>
        <p:nvSpPr>
          <p:cNvPr id="462" name="Google Shape;462;p30"/>
          <p:cNvSpPr txBox="1">
            <a:spLocks noGrp="1"/>
          </p:cNvSpPr>
          <p:nvPr>
            <p:ph type="body" idx="5"/>
          </p:nvPr>
        </p:nvSpPr>
        <p:spPr>
          <a:xfrm>
            <a:off x="9886219" y="4159448"/>
            <a:ext cx="156354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n-US" dirty="0" smtClean="0"/>
              <a:t>9</a:t>
            </a:r>
            <a:r>
              <a:rPr lang="en-US" dirty="0"/>
              <a:t>2</a:t>
            </a:r>
            <a:r>
              <a:rPr lang="en-US" sz="3000" cap="none" dirty="0" smtClean="0">
                <a:solidFill>
                  <a:srgbClr val="2B3741"/>
                </a:solidFill>
              </a:rPr>
              <a:t>%</a:t>
            </a:r>
            <a:endParaRPr dirty="0"/>
          </a:p>
        </p:txBody>
      </p:sp>
      <p:sp>
        <p:nvSpPr>
          <p:cNvPr id="463" name="Google Shape;463;p30"/>
          <p:cNvSpPr txBox="1">
            <a:spLocks noGrp="1"/>
          </p:cNvSpPr>
          <p:nvPr>
            <p:ph type="body" idx="6"/>
          </p:nvPr>
        </p:nvSpPr>
        <p:spPr>
          <a:xfrm>
            <a:off x="9398000" y="6413500"/>
            <a:ext cx="2540000" cy="229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s-CR" b="0" dirty="0"/>
              <a:t>Mayor cobertura de campo </a:t>
            </a:r>
            <a:r>
              <a:rPr lang="es-CR" b="0" dirty="0" smtClean="0"/>
              <a:t>Visión </a:t>
            </a:r>
            <a:r>
              <a:rPr lang="es-CR" b="0" dirty="0"/>
              <a:t>aérea Multipunto de comunicación Mayor inteligencia artificial</a:t>
            </a:r>
            <a:endParaRPr dirty="0"/>
          </a:p>
        </p:txBody>
      </p:sp>
      <p:sp>
        <p:nvSpPr>
          <p:cNvPr id="464" name="Google Shape;464;p30"/>
          <p:cNvSpPr txBox="1">
            <a:spLocks noGrp="1"/>
          </p:cNvSpPr>
          <p:nvPr>
            <p:ph type="body" idx="7"/>
          </p:nvPr>
        </p:nvSpPr>
        <p:spPr>
          <a:xfrm>
            <a:off x="6061821" y="4159448"/>
            <a:ext cx="1563540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n-US" sz="3000" cap="none" dirty="0">
                <a:solidFill>
                  <a:srgbClr val="2B3741"/>
                </a:solidFill>
              </a:rPr>
              <a:t>71%</a:t>
            </a:r>
            <a:endParaRPr dirty="0"/>
          </a:p>
        </p:txBody>
      </p:sp>
      <p:sp>
        <p:nvSpPr>
          <p:cNvPr id="465" name="Google Shape;465;p30"/>
          <p:cNvSpPr txBox="1">
            <a:spLocks noGrp="1"/>
          </p:cNvSpPr>
          <p:nvPr>
            <p:ph type="body" idx="8"/>
          </p:nvPr>
        </p:nvSpPr>
        <p:spPr>
          <a:xfrm>
            <a:off x="2266201" y="4159448"/>
            <a:ext cx="1563539" cy="5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3000"/>
              <a:buFont typeface="Avenir"/>
              <a:buNone/>
            </a:pPr>
            <a:r>
              <a:rPr lang="en-US" sz="3000" cap="none" dirty="0">
                <a:solidFill>
                  <a:srgbClr val="2B3741"/>
                </a:solidFill>
              </a:rPr>
              <a:t>58%</a:t>
            </a:r>
            <a:endParaRPr dirty="0"/>
          </a:p>
        </p:txBody>
      </p:sp>
      <p:sp>
        <p:nvSpPr>
          <p:cNvPr id="466" name="Google Shape;466;p30"/>
          <p:cNvSpPr txBox="1">
            <a:spLocks noGrp="1"/>
          </p:cNvSpPr>
          <p:nvPr>
            <p:ph type="body" idx="9"/>
          </p:nvPr>
        </p:nvSpPr>
        <p:spPr>
          <a:xfrm>
            <a:off x="1778000" y="6032500"/>
            <a:ext cx="25400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/>
              <a:t>CAMARAS </a:t>
            </a:r>
            <a:r>
              <a:rPr lang="en-US" dirty="0" smtClean="0">
                <a:solidFill>
                  <a:srgbClr val="2B3741"/>
                </a:solidFill>
              </a:rPr>
              <a:t>CONVENCIONALES</a:t>
            </a:r>
            <a:endParaRPr dirty="0"/>
          </a:p>
        </p:txBody>
      </p:sp>
      <p:sp>
        <p:nvSpPr>
          <p:cNvPr id="467" name="Google Shape;467;p30"/>
          <p:cNvSpPr txBox="1">
            <a:spLocks noGrp="1"/>
          </p:cNvSpPr>
          <p:nvPr>
            <p:ph type="body" idx="13"/>
          </p:nvPr>
        </p:nvSpPr>
        <p:spPr>
          <a:xfrm>
            <a:off x="5602379" y="6032500"/>
            <a:ext cx="254000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/>
              <a:t>CAMARAS EN RED IP</a:t>
            </a:r>
            <a:endParaRPr dirty="0"/>
          </a:p>
        </p:txBody>
      </p:sp>
      <p:sp>
        <p:nvSpPr>
          <p:cNvPr id="468" name="Google Shape;468;p30"/>
          <p:cNvSpPr txBox="1">
            <a:spLocks noGrp="1"/>
          </p:cNvSpPr>
          <p:nvPr>
            <p:ph type="body" idx="14"/>
          </p:nvPr>
        </p:nvSpPr>
        <p:spPr>
          <a:xfrm>
            <a:off x="9397979" y="6032500"/>
            <a:ext cx="254000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741"/>
              </a:buClr>
              <a:buSzPts val="1600"/>
              <a:buFont typeface="Avenir"/>
              <a:buNone/>
            </a:pPr>
            <a:r>
              <a:rPr lang="en-US" dirty="0" smtClean="0">
                <a:solidFill>
                  <a:srgbClr val="2B3741"/>
                </a:solidFill>
              </a:rPr>
              <a:t>WEHSKE DRONES</a:t>
            </a:r>
            <a:endParaRPr dirty="0"/>
          </a:p>
        </p:txBody>
      </p:sp>
      <p:sp>
        <p:nvSpPr>
          <p:cNvPr id="469" name="Google Shape;469;p30"/>
          <p:cNvSpPr txBox="1">
            <a:spLocks noGrp="1"/>
          </p:cNvSpPr>
          <p:nvPr>
            <p:ph type="body" idx="15"/>
          </p:nvPr>
        </p:nvSpPr>
        <p:spPr>
          <a:xfrm>
            <a:off x="5599020" y="6413500"/>
            <a:ext cx="3189380" cy="229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s-CR" b="0" dirty="0"/>
              <a:t>Poca amplitud de campo Cero cobertura aérea </a:t>
            </a:r>
            <a:r>
              <a:rPr lang="es-CR" b="0" dirty="0" smtClean="0"/>
              <a:t>Enlace </a:t>
            </a:r>
            <a:r>
              <a:rPr lang="es-CR" b="0" dirty="0"/>
              <a:t>de </a:t>
            </a:r>
            <a:r>
              <a:rPr lang="es-CR" b="0" dirty="0" smtClean="0"/>
              <a:t>comunicación por red</a:t>
            </a:r>
          </a:p>
          <a:p>
            <a:pPr marL="0" lvl="0" indent="0">
              <a:spcBef>
                <a:spcPts val="0"/>
              </a:spcBef>
            </a:pPr>
            <a:r>
              <a:rPr lang="es-CR" b="0" dirty="0" smtClean="0"/>
              <a:t> </a:t>
            </a:r>
            <a:r>
              <a:rPr lang="es-CR" b="0" dirty="0"/>
              <a:t>Inteligencia Artificial nulo</a:t>
            </a:r>
            <a:endParaRPr dirty="0"/>
          </a:p>
        </p:txBody>
      </p:sp>
      <p:sp>
        <p:nvSpPr>
          <p:cNvPr id="470" name="Google Shape;470;p30"/>
          <p:cNvSpPr txBox="1">
            <a:spLocks noGrp="1"/>
          </p:cNvSpPr>
          <p:nvPr>
            <p:ph type="body" idx="16"/>
          </p:nvPr>
        </p:nvSpPr>
        <p:spPr>
          <a:xfrm>
            <a:off x="1635760" y="6413500"/>
            <a:ext cx="3312160" cy="229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s-CR" b="0" dirty="0"/>
              <a:t>Poca amplitud de campo </a:t>
            </a:r>
            <a:endParaRPr lang="es-CR" b="0" dirty="0" smtClean="0"/>
          </a:p>
          <a:p>
            <a:pPr marL="0" lvl="0" indent="0">
              <a:spcBef>
                <a:spcPts val="0"/>
              </a:spcBef>
            </a:pPr>
            <a:r>
              <a:rPr lang="es-CR" b="0" dirty="0" smtClean="0"/>
              <a:t>Cero </a:t>
            </a:r>
            <a:r>
              <a:rPr lang="es-CR" b="0" dirty="0"/>
              <a:t>cobertura aérea </a:t>
            </a:r>
            <a:endParaRPr lang="es-CR" b="0" dirty="0" smtClean="0"/>
          </a:p>
          <a:p>
            <a:pPr marL="0" lvl="0" indent="0">
              <a:spcBef>
                <a:spcPts val="0"/>
              </a:spcBef>
            </a:pPr>
            <a:r>
              <a:rPr lang="es-CR" b="0" dirty="0" smtClean="0"/>
              <a:t>Enlace </a:t>
            </a:r>
            <a:r>
              <a:rPr lang="es-CR" b="0" dirty="0"/>
              <a:t>nulo de comunicación Inteligencia Artificial nulo</a:t>
            </a:r>
            <a:endParaRPr dirty="0"/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20"/>
          </p:nvPr>
        </p:nvSpPr>
        <p:spPr>
          <a:xfrm rot="-5400000">
            <a:off x="-3682228" y="4636625"/>
            <a:ext cx="825500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AEROGOEOTECH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1200" b="1" dirty="0" smtClean="0">
                <a:latin typeface="Avenir"/>
                <a:ea typeface="Avenir"/>
                <a:cs typeface="Avenir"/>
                <a:sym typeface="Avenir"/>
              </a:rPr>
              <a:t>COMPARACION/ </a:t>
            </a:r>
            <a:r>
              <a:rPr lang="en-US" sz="1200" b="1" dirty="0">
                <a:latin typeface="Avenir"/>
                <a:ea typeface="Avenir"/>
                <a:cs typeface="Avenir"/>
                <a:sym typeface="Avenir"/>
              </a:rPr>
              <a:t>2020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build="p"/>
      <p:bldP spid="463" grpId="0" build="p"/>
      <p:bldP spid="464" grpId="0" build="p"/>
      <p:bldP spid="465" grpId="0" build="p"/>
      <p:bldP spid="466" grpId="0" build="p"/>
      <p:bldP spid="467" grpId="0" build="p"/>
      <p:bldP spid="468" grpId="0" build="p"/>
      <p:bldP spid="469" grpId="0" build="p"/>
      <p:bldP spid="470" grpId="0" build="p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2B3741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Security</Template>
  <TotalTime>459</TotalTime>
  <Words>867</Words>
  <Application>Microsoft Office PowerPoint</Application>
  <PresentationFormat>Personalizado</PresentationFormat>
  <Paragraphs>193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Avenir</vt:lpstr>
      <vt:lpstr>Open Sans</vt:lpstr>
      <vt:lpstr>Helvetica Neue</vt:lpstr>
      <vt:lpstr>White</vt:lpstr>
      <vt:lpstr>Presentación de PowerPoint</vt:lpstr>
      <vt:lpstr>El Wehske operador: es el oficial al mando que impulsa nuestro sistema RPAS  de extremo a extremo.</vt:lpstr>
      <vt:lpstr>  Trabajando desde la óptica de APPCC(Análisis por punto de control críticos) La interfaz de comando y control simple e intuitivo permite a los oficiales de seguridad crear misiones, lanzar drones. </vt:lpstr>
      <vt:lpstr>¿Por para qué  integramos drones al proceso de vigilancia?  </vt:lpstr>
      <vt:lpstr>Aplicación de un sistema de registros y documentación</vt:lpstr>
      <vt:lpstr>Encriptación de información y funcionalidad </vt:lpstr>
      <vt:lpstr>Ofrecemos dos modelos de operación: </vt:lpstr>
      <vt:lpstr>OPERACIÓN DE WESHKE </vt:lpstr>
      <vt:lpstr>COMPARACION DE DATOS EN SISTEMAS Y EFECTIVIDAD</vt:lpstr>
      <vt:lpstr>TRES SENCILLOS PASOS</vt:lpstr>
      <vt:lpstr>SERVICIOS RTSP: Real Time Streaming Protocol</vt:lpstr>
      <vt:lpstr>Reconocimientos de acatar, obedecer, observar, cumplir.</vt:lpstr>
      <vt:lpstr>Alertas en tiempo real</vt:lpstr>
      <vt:lpstr>Weshke IA : </vt:lpstr>
      <vt:lpstr>El almacenamiento de datos: (Back end) </vt:lpstr>
      <vt:lpstr>PROTECCION DE DATOS</vt:lpstr>
      <vt:lpstr>Preparación de operadores</vt:lpstr>
      <vt:lpstr>Weshke Reportes</vt:lpstr>
      <vt:lpstr>Sistemas obsoletos en vigilancia 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WESHKE AEROGEOTECH</dc:title>
  <dc:creator>Admin</dc:creator>
  <cp:lastModifiedBy>Admin</cp:lastModifiedBy>
  <cp:revision>33</cp:revision>
  <dcterms:created xsi:type="dcterms:W3CDTF">2020-06-09T16:26:51Z</dcterms:created>
  <dcterms:modified xsi:type="dcterms:W3CDTF">2020-06-11T17:39:27Z</dcterms:modified>
</cp:coreProperties>
</file>