
<file path=[Content_Types].xml><?xml version="1.0" encoding="utf-8"?>
<Types xmlns="http://schemas.openxmlformats.org/package/2006/content-types">
  <Default Extension="xml" ContentType="application/xml"/>
  <Default Extension="tif" ContentType="image/tif"/>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 id="2147483694" r:id="rId3"/>
  </p:sldMasterIdLst>
  <p:notesMasterIdLst>
    <p:notesMasterId r:id="rId22"/>
  </p:notesMasterIdLst>
  <p:sldIdLst>
    <p:sldId id="512" r:id="rId4"/>
    <p:sldId id="488" r:id="rId5"/>
    <p:sldId id="394" r:id="rId6"/>
    <p:sldId id="398" r:id="rId7"/>
    <p:sldId id="395" r:id="rId8"/>
    <p:sldId id="396" r:id="rId9"/>
    <p:sldId id="376" r:id="rId10"/>
    <p:sldId id="399" r:id="rId11"/>
    <p:sldId id="378" r:id="rId12"/>
    <p:sldId id="350" r:id="rId13"/>
    <p:sldId id="349" r:id="rId14"/>
    <p:sldId id="351" r:id="rId15"/>
    <p:sldId id="307" r:id="rId16"/>
    <p:sldId id="400" r:id="rId17"/>
    <p:sldId id="346" r:id="rId18"/>
    <p:sldId id="347" r:id="rId19"/>
    <p:sldId id="491" r:id="rId20"/>
    <p:sldId id="479"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1E2"/>
    <a:srgbClr val="A083C4"/>
    <a:srgbClr val="9671AF"/>
    <a:srgbClr val="636497"/>
    <a:srgbClr val="38746F"/>
    <a:srgbClr val="449B9B"/>
    <a:srgbClr val="009051"/>
    <a:srgbClr val="5997D1"/>
    <a:srgbClr val="3485D0"/>
    <a:srgbClr val="3280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56"/>
    <p:restoredTop sz="93917"/>
  </p:normalViewPr>
  <p:slideViewPr>
    <p:cSldViewPr snapToGrid="0" snapToObjects="1">
      <p:cViewPr>
        <p:scale>
          <a:sx n="150" d="100"/>
          <a:sy n="150" d="100"/>
        </p:scale>
        <p:origin x="856"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904"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66598072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b="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34164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b="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81274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79852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b="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01692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b="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45511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b="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14921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b="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75787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b="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45969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Shape 660"/>
          <p:cNvSpPr>
            <a:spLocks noGrp="1" noRot="1" noChangeAspect="1"/>
          </p:cNvSpPr>
          <p:nvPr>
            <p:ph type="sldImg"/>
          </p:nvPr>
        </p:nvSpPr>
        <p:spPr>
          <a:xfrm>
            <a:off x="381000" y="685800"/>
            <a:ext cx="6096000" cy="3429000"/>
          </a:xfrm>
          <a:prstGeom prst="rect">
            <a:avLst/>
          </a:prstGeom>
        </p:spPr>
        <p:txBody>
          <a:bodyPr/>
          <a:lstStyle/>
          <a:p>
            <a:endParaRPr/>
          </a:p>
        </p:txBody>
      </p:sp>
      <p:sp>
        <p:nvSpPr>
          <p:cNvPr id="661" name="Shape 661"/>
          <p:cNvSpPr>
            <a:spLocks noGrp="1"/>
          </p:cNvSpPr>
          <p:nvPr>
            <p:ph type="body" sz="quarter" idx="1"/>
          </p:nvPr>
        </p:nvSpPr>
        <p:spPr>
          <a:prstGeom prst="rect">
            <a:avLst/>
          </a:prstGeom>
        </p:spPr>
        <p:txBody>
          <a:bodyPr/>
          <a:lstStyle>
            <a:lvl1pPr>
              <a:spcBef>
                <a:spcPts val="300"/>
              </a:spcBef>
              <a:defRPr sz="1100"/>
            </a:lvl1pPr>
          </a:lstStyle>
          <a:p>
            <a:endParaRPr dirty="0"/>
          </a:p>
        </p:txBody>
      </p:sp>
    </p:spTree>
    <p:extLst>
      <p:ext uri="{BB962C8B-B14F-4D97-AF65-F5344CB8AC3E}">
        <p14:creationId xmlns:p14="http://schemas.microsoft.com/office/powerpoint/2010/main" val="1673627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b="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02276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Shape 796"/>
          <p:cNvSpPr>
            <a:spLocks noGrp="1" noRot="1" noChangeAspect="1"/>
          </p:cNvSpPr>
          <p:nvPr>
            <p:ph type="sldImg"/>
          </p:nvPr>
        </p:nvSpPr>
        <p:spPr>
          <a:xfrm>
            <a:off x="381000" y="685800"/>
            <a:ext cx="6096000" cy="3429000"/>
          </a:xfrm>
          <a:prstGeom prst="rect">
            <a:avLst/>
          </a:prstGeom>
        </p:spPr>
        <p:txBody>
          <a:bodyPr/>
          <a:lstStyle/>
          <a:p>
            <a:endParaRPr/>
          </a:p>
        </p:txBody>
      </p:sp>
      <p:sp>
        <p:nvSpPr>
          <p:cNvPr id="797" name="Shape 797"/>
          <p:cNvSpPr>
            <a:spLocks noGrp="1"/>
          </p:cNvSpPr>
          <p:nvPr>
            <p:ph type="body" sz="quarter" idx="1"/>
          </p:nvPr>
        </p:nvSpPr>
        <p:spPr>
          <a:prstGeom prst="rect">
            <a:avLst/>
          </a:prstGeom>
        </p:spPr>
        <p:txBody>
          <a:bodyPr/>
          <a:lstStyle/>
          <a:p>
            <a:pPr>
              <a:spcBef>
                <a:spcPts val="500"/>
              </a:spcBef>
              <a:defRPr sz="1400"/>
            </a:pPr>
            <a:endParaRPr dirty="0"/>
          </a:p>
        </p:txBody>
      </p:sp>
    </p:spTree>
    <p:extLst>
      <p:ext uri="{BB962C8B-B14F-4D97-AF65-F5344CB8AC3E}">
        <p14:creationId xmlns:p14="http://schemas.microsoft.com/office/powerpoint/2010/main" val="237877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5408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b="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74164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b="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09884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4.emf"/><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slideMaster" Target="../slideMasters/slideMaster2.xml"/><Relationship Id="rId2" Type="http://schemas.openxmlformats.org/officeDocument/2006/relationships/image" Target="../media/image7.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 Id="rId3" Type="http://schemas.openxmlformats.org/officeDocument/2006/relationships/image" Target="../media/image4.e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9.emf"/><Relationship Id="rId1" Type="http://schemas.openxmlformats.org/officeDocument/2006/relationships/slideMaster" Target="../slideMasters/slideMaster2.xml"/><Relationship Id="rId2" Type="http://schemas.openxmlformats.org/officeDocument/2006/relationships/image" Target="../media/image10.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emf"/></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4.emf"/><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slideMaster" Target="../slideMasters/slideMaster3.xml"/><Relationship Id="rId2" Type="http://schemas.openxmlformats.org/officeDocument/2006/relationships/image" Target="../media/image7.emf"/></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 Id="rId3" Type="http://schemas.openxmlformats.org/officeDocument/2006/relationships/image" Target="../media/image4.emf"/></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9.emf"/><Relationship Id="rId1" Type="http://schemas.openxmlformats.org/officeDocument/2006/relationships/slideMaster" Target="../slideMasters/slideMaster3.xml"/><Relationship Id="rId2" Type="http://schemas.openxmlformats.org/officeDocument/2006/relationships/image" Target="../media/image10.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emf"/></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Only 1">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283463" y="731519"/>
            <a:ext cx="8639400" cy="276900"/>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5pPr>
            <a:lvl6pPr marL="342900" marR="0" lvl="5"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28" name="Shape 28"/>
          <p:cNvSpPr txBox="1">
            <a:spLocks noGrp="1"/>
          </p:cNvSpPr>
          <p:nvPr>
            <p:ph type="sldNum" idx="12"/>
          </p:nvPr>
        </p:nvSpPr>
        <p:spPr>
          <a:xfrm>
            <a:off x="312284" y="4878387"/>
            <a:ext cx="2124000" cy="1095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 sz="1000" b="0" i="0" u="none" strike="noStrike" cap="none">
                <a:solidFill>
                  <a:schemeClr val="dk1"/>
                </a:solidFill>
                <a:latin typeface="Arial"/>
                <a:ea typeface="Arial"/>
                <a:cs typeface="Arial"/>
                <a:sym typeface="Arial"/>
              </a:rPr>
              <a:t>‹#›</a:t>
            </a:fld>
            <a:endParaRPr lang="en"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2">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283463" y="731542"/>
            <a:ext cx="8639400" cy="285599"/>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5pPr>
            <a:lvl6pPr marL="342900" marR="0" lvl="5"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109" name="Shape 109"/>
          <p:cNvSpPr txBox="1">
            <a:spLocks noGrp="1"/>
          </p:cNvSpPr>
          <p:nvPr>
            <p:ph type="sldNum" idx="12"/>
          </p:nvPr>
        </p:nvSpPr>
        <p:spPr>
          <a:xfrm>
            <a:off x="311943" y="4877991"/>
            <a:ext cx="2124000" cy="1095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23232"/>
              </a:buClr>
              <a:buSzPct val="25000"/>
              <a:buFont typeface="Arial"/>
              <a:buNone/>
            </a:pPr>
            <a:fld id="{00000000-1234-1234-1234-123412341234}" type="slidenum">
              <a:rPr lang="en" sz="1000" b="0" i="0" u="none" strike="noStrike" cap="none">
                <a:solidFill>
                  <a:srgbClr val="323232"/>
                </a:solidFill>
                <a:latin typeface="Arial"/>
                <a:ea typeface="Arial"/>
                <a:cs typeface="Arial"/>
                <a:sym typeface="Arial"/>
              </a:rPr>
              <a:t>‹#›</a:t>
            </a:fld>
            <a:endParaRPr lang="en" sz="1000" b="0" i="0" u="none" strike="noStrike" cap="none" dirty="0">
              <a:solidFill>
                <a:srgbClr val="323232"/>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Title Only">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83463" y="731542"/>
            <a:ext cx="8639400" cy="285599"/>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lt1"/>
              </a:buClr>
              <a:buFont typeface="Helvetica Neue"/>
              <a:buNone/>
              <a:defRPr sz="2000" b="1" i="0" u="none" strike="noStrike" cap="none">
                <a:solidFill>
                  <a:schemeClr val="l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5pPr>
            <a:lvl6pPr marL="342900" marR="0" lvl="5"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112" name="Shape 112"/>
          <p:cNvSpPr txBox="1">
            <a:spLocks noGrp="1"/>
          </p:cNvSpPr>
          <p:nvPr>
            <p:ph type="sldNum" idx="12"/>
          </p:nvPr>
        </p:nvSpPr>
        <p:spPr>
          <a:xfrm>
            <a:off x="311943" y="4877991"/>
            <a:ext cx="2124000" cy="1095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23232"/>
              </a:buClr>
              <a:buSzPct val="25000"/>
              <a:buFont typeface="Arial"/>
              <a:buNone/>
            </a:pPr>
            <a:fld id="{00000000-1234-1234-1234-123412341234}" type="slidenum">
              <a:rPr lang="en" sz="1000" b="0" i="0" u="none" strike="noStrike" cap="none">
                <a:solidFill>
                  <a:srgbClr val="323232"/>
                </a:solidFill>
                <a:latin typeface="Arial"/>
                <a:ea typeface="Arial"/>
                <a:cs typeface="Arial"/>
                <a:sym typeface="Arial"/>
              </a:rPr>
              <a:t>‹#›</a:t>
            </a:fld>
            <a:endParaRPr lang="en" sz="1000" b="0" i="0" u="none" strike="noStrike" cap="none" dirty="0">
              <a:solidFill>
                <a:srgbClr val="323232"/>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1">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83463" y="731519"/>
            <a:ext cx="8639400" cy="276900"/>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5pPr>
            <a:lvl6pPr marL="342900" marR="0" lvl="5"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115" name="Shape 115"/>
          <p:cNvSpPr txBox="1">
            <a:spLocks noGrp="1"/>
          </p:cNvSpPr>
          <p:nvPr>
            <p:ph type="body" idx="1"/>
          </p:nvPr>
        </p:nvSpPr>
        <p:spPr>
          <a:xfrm>
            <a:off x="283464" y="1371600"/>
            <a:ext cx="8621100" cy="2709000"/>
          </a:xfrm>
          <a:prstGeom prst="rect">
            <a:avLst/>
          </a:prstGeom>
          <a:noFill/>
          <a:ln>
            <a:noFill/>
          </a:ln>
        </p:spPr>
        <p:txBody>
          <a:bodyPr lIns="68575" tIns="68575" rIns="68575" bIns="68575" anchor="t" anchorCtr="0"/>
          <a:lstStyle>
            <a:lvl1pPr marL="139700" marR="0" lvl="0" indent="63500" algn="l" rtl="0">
              <a:lnSpc>
                <a:spcPct val="100000"/>
              </a:lnSpc>
              <a:spcBef>
                <a:spcPts val="0"/>
              </a:spcBef>
              <a:spcAft>
                <a:spcPts val="200"/>
              </a:spcAft>
              <a:buClr>
                <a:schemeClr val="dk1"/>
              </a:buClr>
              <a:buSzPct val="88888"/>
              <a:buFont typeface="Noto Sans Symbols"/>
              <a:buChar char="▪"/>
              <a:defRPr sz="1800" b="0" i="0" u="none" strike="noStrike" cap="none">
                <a:solidFill>
                  <a:schemeClr val="dk1"/>
                </a:solidFill>
                <a:latin typeface="Helvetica Neue Light"/>
                <a:ea typeface="Helvetica Neue Light"/>
                <a:cs typeface="Helvetica Neue Light"/>
                <a:sym typeface="Helvetica Neue Light"/>
              </a:defRPr>
            </a:lvl1pPr>
            <a:lvl2pPr marL="304800" marR="0" lvl="1" indent="38100" algn="l" rtl="0">
              <a:lnSpc>
                <a:spcPct val="100000"/>
              </a:lnSpc>
              <a:spcBef>
                <a:spcPts val="0"/>
              </a:spcBef>
              <a:spcAft>
                <a:spcPts val="200"/>
              </a:spcAft>
              <a:buClr>
                <a:srgbClr val="000000"/>
              </a:buClr>
              <a:buSzPct val="81250"/>
              <a:buFont typeface="Arial"/>
              <a:buChar char="•"/>
              <a:defRPr sz="1600" b="0" i="0" u="none" strike="noStrike" cap="none">
                <a:solidFill>
                  <a:schemeClr val="dk1"/>
                </a:solidFill>
                <a:latin typeface="Helvetica Neue Light"/>
                <a:ea typeface="Helvetica Neue Light"/>
                <a:cs typeface="Helvetica Neue Light"/>
                <a:sym typeface="Helvetica Neue Light"/>
              </a:defRPr>
            </a:lvl2pPr>
            <a:lvl3pPr marL="482600" marR="0" lvl="2" indent="25400" algn="l" rtl="0">
              <a:lnSpc>
                <a:spcPct val="100000"/>
              </a:lnSpc>
              <a:spcBef>
                <a:spcPts val="0"/>
              </a:spcBef>
              <a:spcAft>
                <a:spcPts val="200"/>
              </a:spcAft>
              <a:buClr>
                <a:srgbClr val="000000"/>
              </a:buClr>
              <a:buSzPct val="92857"/>
              <a:buFont typeface="Helvetica Neue Light"/>
              <a:buChar char="-"/>
              <a:defRPr sz="1400" b="0" i="0" u="none" strike="noStrike" cap="none">
                <a:solidFill>
                  <a:schemeClr val="dk1"/>
                </a:solidFill>
                <a:latin typeface="Helvetica Neue Light"/>
                <a:ea typeface="Helvetica Neue Light"/>
                <a:cs typeface="Helvetica Neue Light"/>
                <a:sym typeface="Helvetica Neue Light"/>
              </a:defRPr>
            </a:lvl3pPr>
            <a:lvl4pPr marL="647700" marR="0" lvl="3" indent="25400" algn="l" rtl="0">
              <a:lnSpc>
                <a:spcPct val="100000"/>
              </a:lnSpc>
              <a:spcBef>
                <a:spcPts val="200"/>
              </a:spcBef>
              <a:spcAft>
                <a:spcPts val="0"/>
              </a:spcAft>
              <a:buClr>
                <a:srgbClr val="000000"/>
              </a:buClr>
              <a:buSzPct val="1000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4pPr>
            <a:lvl5pPr marL="825500" marR="0" lvl="4" indent="0" algn="l" rtl="0">
              <a:lnSpc>
                <a:spcPct val="100000"/>
              </a:lnSpc>
              <a:spcBef>
                <a:spcPts val="200"/>
              </a:spcBef>
              <a:spcAft>
                <a:spcPts val="0"/>
              </a:spcAft>
              <a:buClr>
                <a:srgbClr val="000000"/>
              </a:buClr>
              <a:buSzPct val="100000"/>
              <a:buFont typeface="Helvetica Neue Light"/>
              <a:buChar char="-"/>
              <a:defRPr sz="1000" b="0" i="0" u="none" strike="noStrike" cap="none">
                <a:solidFill>
                  <a:schemeClr val="dk1"/>
                </a:solidFill>
                <a:latin typeface="Helvetica Neue Light"/>
                <a:ea typeface="Helvetica Neue Light"/>
                <a:cs typeface="Helvetica Neue Light"/>
                <a:sym typeface="Helvetica Neue Light"/>
              </a:defRPr>
            </a:lvl5pPr>
            <a:lvl6pPr marL="1498600" marR="0" lvl="5"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6pPr>
            <a:lvl7pPr marL="1841500" marR="0" lvl="6"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7pPr>
            <a:lvl8pPr marL="2184400" marR="0" lvl="7"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8pPr>
            <a:lvl9pPr marL="2527300" marR="0" lvl="8"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116" name="Shape 116"/>
          <p:cNvSpPr txBox="1">
            <a:spLocks noGrp="1"/>
          </p:cNvSpPr>
          <p:nvPr>
            <p:ph type="sldNum" idx="12"/>
          </p:nvPr>
        </p:nvSpPr>
        <p:spPr>
          <a:xfrm>
            <a:off x="312284" y="4878387"/>
            <a:ext cx="2124000" cy="1095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 sz="800" b="0" i="0" u="none" strike="noStrike" cap="none">
                <a:solidFill>
                  <a:schemeClr val="dk1"/>
                </a:solidFill>
                <a:latin typeface="Arial"/>
                <a:ea typeface="Arial"/>
                <a:cs typeface="Arial"/>
                <a:sym typeface="Arial"/>
              </a:rPr>
              <a:t>‹#›</a:t>
            </a:fld>
            <a:endParaRPr lang="en" sz="8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1">
    <p:spTree>
      <p:nvGrpSpPr>
        <p:cNvPr id="1" name="Shape 11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6_TITLE">
    <p:bg>
      <p:bgPr>
        <a:solidFill>
          <a:schemeClr val="accent3"/>
        </a:solidFill>
        <a:effectLst/>
      </p:bgPr>
    </p:bg>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96000" y="324000"/>
            <a:ext cx="8352000" cy="810000"/>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lt1"/>
              </a:buClr>
              <a:buFont typeface="Calibri"/>
              <a:buNone/>
              <a:defRPr sz="1700" b="0" i="0" u="none" strike="noStrike" cap="none">
                <a:solidFill>
                  <a:schemeClr val="lt1"/>
                </a:solidFill>
                <a:latin typeface="Calibri"/>
                <a:ea typeface="Calibri"/>
                <a:cs typeface="Calibri"/>
                <a:sym typeface="Calibri"/>
              </a:defRPr>
            </a:lvl1pPr>
            <a:lvl2pPr lvl="1" indent="0" rtl="0">
              <a:spcBef>
                <a:spcPts val="0"/>
              </a:spcBef>
              <a:buFont typeface="Arial"/>
              <a:buNone/>
              <a:defRPr sz="700"/>
            </a:lvl2pPr>
            <a:lvl3pPr lvl="2" indent="0" rtl="0">
              <a:spcBef>
                <a:spcPts val="0"/>
              </a:spcBef>
              <a:buFont typeface="Arial"/>
              <a:buNone/>
              <a:defRPr sz="700"/>
            </a:lvl3pPr>
            <a:lvl4pPr lvl="3" indent="0" rtl="0">
              <a:spcBef>
                <a:spcPts val="0"/>
              </a:spcBef>
              <a:buFont typeface="Arial"/>
              <a:buNone/>
              <a:defRPr sz="700"/>
            </a:lvl4pPr>
            <a:lvl5pPr lvl="4" indent="0" rtl="0">
              <a:spcBef>
                <a:spcPts val="0"/>
              </a:spcBef>
              <a:buFont typeface="Arial"/>
              <a:buNone/>
              <a:defRPr sz="700"/>
            </a:lvl5pPr>
            <a:lvl6pPr lvl="5" indent="0" rtl="0">
              <a:spcBef>
                <a:spcPts val="0"/>
              </a:spcBef>
              <a:buFont typeface="Arial"/>
              <a:buNone/>
              <a:defRPr sz="700"/>
            </a:lvl6pPr>
            <a:lvl7pPr lvl="6" indent="0" rtl="0">
              <a:spcBef>
                <a:spcPts val="0"/>
              </a:spcBef>
              <a:buFont typeface="Arial"/>
              <a:buNone/>
              <a:defRPr sz="700"/>
            </a:lvl7pPr>
            <a:lvl8pPr lvl="7" indent="0" rtl="0">
              <a:spcBef>
                <a:spcPts val="0"/>
              </a:spcBef>
              <a:buFont typeface="Arial"/>
              <a:buNone/>
              <a:defRPr sz="700"/>
            </a:lvl8pPr>
            <a:lvl9pPr lvl="8" indent="0" rtl="0">
              <a:spcBef>
                <a:spcPts val="0"/>
              </a:spcBef>
              <a:buFont typeface="Arial"/>
              <a:buNone/>
              <a:defRPr sz="700"/>
            </a:lvl9pPr>
          </a:lstStyle>
          <a:p>
            <a:endParaRPr/>
          </a:p>
        </p:txBody>
      </p:sp>
      <p:sp>
        <p:nvSpPr>
          <p:cNvPr id="120" name="Shape 120"/>
          <p:cNvSpPr txBox="1">
            <a:spLocks noGrp="1"/>
          </p:cNvSpPr>
          <p:nvPr>
            <p:ph type="body" idx="1"/>
          </p:nvPr>
        </p:nvSpPr>
        <p:spPr>
          <a:xfrm>
            <a:off x="396000" y="729000"/>
            <a:ext cx="8352000" cy="405000"/>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500"/>
              </a:spcAft>
              <a:buClr>
                <a:schemeClr val="lt1"/>
              </a:buClr>
              <a:buFont typeface="Noto Sans Symbols"/>
              <a:buNone/>
              <a:defRPr sz="1100" b="0" i="0" u="none" strike="noStrike" cap="none">
                <a:solidFill>
                  <a:schemeClr val="lt1"/>
                </a:solidFill>
                <a:latin typeface="Calibri"/>
                <a:ea typeface="Calibri"/>
                <a:cs typeface="Calibri"/>
                <a:sym typeface="Calibri"/>
              </a:defRPr>
            </a:lvl1pPr>
            <a:lvl2pPr marL="393700" marR="0" lvl="1" indent="-25400" algn="l" rtl="0">
              <a:lnSpc>
                <a:spcPct val="90000"/>
              </a:lnSpc>
              <a:spcBef>
                <a:spcPts val="0"/>
              </a:spcBef>
              <a:spcAft>
                <a:spcPts val="500"/>
              </a:spcAft>
              <a:buClr>
                <a:schemeClr val="dk1"/>
              </a:buClr>
              <a:buSzPct val="100000"/>
              <a:buFont typeface="Calibri"/>
              <a:buChar char="–"/>
              <a:defRPr sz="1000" b="0" i="0" u="none" strike="noStrike" cap="none">
                <a:solidFill>
                  <a:schemeClr val="dk1"/>
                </a:solidFill>
                <a:latin typeface="Calibri"/>
                <a:ea typeface="Calibri"/>
                <a:cs typeface="Calibri"/>
                <a:sym typeface="Calibri"/>
              </a:defRPr>
            </a:lvl2pPr>
            <a:lvl3pPr marL="596900" marR="0" lvl="2" indent="-38100" algn="l" rtl="0">
              <a:lnSpc>
                <a:spcPct val="90000"/>
              </a:lnSpc>
              <a:spcBef>
                <a:spcPts val="0"/>
              </a:spcBef>
              <a:spcAft>
                <a:spcPts val="500"/>
              </a:spcAft>
              <a:buClr>
                <a:schemeClr val="dk1"/>
              </a:buClr>
              <a:buSzPct val="100000"/>
              <a:buFont typeface="Calibri"/>
              <a:buChar char="–"/>
              <a:defRPr sz="900" b="0" i="0" u="none" strike="noStrike" cap="none">
                <a:solidFill>
                  <a:schemeClr val="dk1"/>
                </a:solidFill>
                <a:latin typeface="Calibri"/>
                <a:ea typeface="Calibri"/>
                <a:cs typeface="Calibri"/>
                <a:sym typeface="Calibri"/>
              </a:defRPr>
            </a:lvl3pPr>
            <a:lvl4pPr marL="787400" marR="0" lvl="3" indent="-50800" algn="l" rtl="0">
              <a:lnSpc>
                <a:spcPct val="90000"/>
              </a:lnSpc>
              <a:spcBef>
                <a:spcPts val="0"/>
              </a:spcBef>
              <a:spcAft>
                <a:spcPts val="500"/>
              </a:spcAft>
              <a:buClr>
                <a:schemeClr val="dk1"/>
              </a:buClr>
              <a:buSzPct val="100000"/>
              <a:buFont typeface="Calibri"/>
              <a:buChar char="–"/>
              <a:defRPr sz="800" b="0" i="0" u="none" strike="noStrike" cap="none">
                <a:solidFill>
                  <a:schemeClr val="dk1"/>
                </a:solidFill>
                <a:latin typeface="Calibri"/>
                <a:ea typeface="Calibri"/>
                <a:cs typeface="Calibri"/>
                <a:sym typeface="Calibri"/>
              </a:defRPr>
            </a:lvl4pPr>
            <a:lvl5pPr marL="977900" marR="0" lvl="4" indent="-38100" algn="l" rtl="0">
              <a:lnSpc>
                <a:spcPct val="90000"/>
              </a:lnSpc>
              <a:spcBef>
                <a:spcPts val="0"/>
              </a:spcBef>
              <a:spcAft>
                <a:spcPts val="500"/>
              </a:spcAft>
              <a:buClr>
                <a:schemeClr val="dk1"/>
              </a:buClr>
              <a:buSzPct val="100000"/>
              <a:buFont typeface="Calibri"/>
              <a:buChar char="–"/>
              <a:defRPr sz="800" b="0" i="0" u="none" strike="noStrike" cap="none">
                <a:solidFill>
                  <a:schemeClr val="dk1"/>
                </a:solidFill>
                <a:latin typeface="Calibri"/>
                <a:ea typeface="Calibri"/>
                <a:cs typeface="Calibri"/>
                <a:sym typeface="Calibri"/>
              </a:defRPr>
            </a:lvl5pPr>
            <a:lvl6pPr marL="1371600" marR="0" lvl="5"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6pPr>
            <a:lvl7pPr marL="1625600" marR="0" lvl="6"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7pPr>
            <a:lvl8pPr marL="1866900" marR="0" lvl="7"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8pPr>
            <a:lvl9pPr marL="2120900" marR="0" lvl="8"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9pPr>
          </a:lstStyle>
          <a:p>
            <a:endParaRPr/>
          </a:p>
        </p:txBody>
      </p:sp>
      <p:sp>
        <p:nvSpPr>
          <p:cNvPr id="121" name="Shape 121"/>
          <p:cNvSpPr txBox="1">
            <a:spLocks noGrp="1"/>
          </p:cNvSpPr>
          <p:nvPr>
            <p:ph type="dt" idx="10"/>
          </p:nvPr>
        </p:nvSpPr>
        <p:spPr>
          <a:xfrm>
            <a:off x="7667860" y="4563000"/>
            <a:ext cx="1080000" cy="270000"/>
          </a:xfrm>
          <a:prstGeom prst="rect">
            <a:avLst/>
          </a:prstGeom>
          <a:noFill/>
          <a:ln>
            <a:noFill/>
          </a:ln>
        </p:spPr>
        <p:txBody>
          <a:bodyPr lIns="91425" tIns="91425" rIns="91425" bIns="91425" anchor="b" anchorCtr="0"/>
          <a:lstStyle>
            <a:lvl1pPr marL="0" marR="0" lvl="0" indent="0" algn="r" rtl="0">
              <a:lnSpc>
                <a:spcPct val="100000"/>
              </a:lnSpc>
              <a:spcBef>
                <a:spcPts val="0"/>
              </a:spcBef>
              <a:spcAft>
                <a:spcPts val="0"/>
              </a:spcAft>
              <a:buClr>
                <a:schemeClr val="lt1"/>
              </a:buClr>
              <a:buFont typeface="Calibri"/>
              <a:buNone/>
              <a:defRPr sz="7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ftr" idx="11"/>
          </p:nvPr>
        </p:nvSpPr>
        <p:spPr>
          <a:xfrm>
            <a:off x="2951483" y="4563000"/>
            <a:ext cx="3240299" cy="2700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lt1"/>
              </a:buClr>
              <a:buFont typeface="Calibri"/>
              <a:buNone/>
              <a:defRPr sz="7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sldNum" idx="12"/>
          </p:nvPr>
        </p:nvSpPr>
        <p:spPr>
          <a:xfrm>
            <a:off x="396000" y="4563000"/>
            <a:ext cx="675000" cy="270000"/>
          </a:xfrm>
          <a:prstGeom prst="rect">
            <a:avLst/>
          </a:prstGeom>
          <a:noFill/>
          <a:ln>
            <a:noFill/>
          </a:ln>
        </p:spPr>
        <p:txBody>
          <a:bodyPr lIns="0" tIns="0" rIns="0" bIns="0" anchor="b" anchorCtr="0">
            <a:noAutofit/>
          </a:bodyPr>
          <a:lstStyle/>
          <a:p>
            <a:pPr marL="0" marR="0" lvl="0" indent="0" algn="l" rtl="0">
              <a:lnSpc>
                <a:spcPct val="100000"/>
              </a:lnSpc>
              <a:spcBef>
                <a:spcPts val="0"/>
              </a:spcBef>
              <a:spcAft>
                <a:spcPts val="0"/>
              </a:spcAft>
              <a:buClr>
                <a:srgbClr val="FFFFFF"/>
              </a:buClr>
              <a:buSzPct val="25000"/>
              <a:buFont typeface="Calibri"/>
              <a:buNone/>
            </a:pPr>
            <a:fld id="{00000000-1234-1234-1234-123412341234}" type="slidenum">
              <a:rPr lang="en" sz="700" b="0" i="0" u="none" strike="noStrike" cap="none">
                <a:solidFill>
                  <a:srgbClr val="FFFFFF"/>
                </a:solidFill>
                <a:latin typeface="Calibri"/>
                <a:ea typeface="Calibri"/>
                <a:cs typeface="Calibri"/>
                <a:sym typeface="Calibri"/>
              </a:rPr>
              <a:t>‹#›</a:t>
            </a:fld>
            <a:endParaRPr lang="en" sz="700" b="0" i="0" u="none" strike="noStrike" cap="none" dirty="0">
              <a:solidFill>
                <a:srgbClr val="FFFFFF"/>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83464" y="1371600"/>
            <a:ext cx="8621184" cy="2708910"/>
          </a:xfrm>
        </p:spPr>
        <p:txBody>
          <a:bodyPr/>
          <a:lstStyle>
            <a:lvl1pPr>
              <a:buClrTx/>
              <a:defRPr sz="180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baseline="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a:xfrm>
            <a:off x="312286" y="4878389"/>
            <a:ext cx="2124075" cy="109537"/>
          </a:xfrm>
        </p:spPr>
        <p:txBody>
          <a:bodyPr/>
          <a:lstStyle>
            <a:lvl1pPr>
              <a:lnSpc>
                <a:spcPct val="100000"/>
              </a:lnSpc>
              <a:defRPr sz="800" smtClean="0">
                <a:solidFill>
                  <a:schemeClr val="tx1"/>
                </a:solidFill>
                <a:latin typeface="Arial" pitchFamily="34" charset="0"/>
                <a:cs typeface="Arial" pitchFamily="34" charset="0"/>
              </a:defRPr>
            </a:lvl1pPr>
          </a:lstStyle>
          <a:p>
            <a:pPr>
              <a:defRPr/>
            </a:pPr>
            <a:fld id="{75EE7AE1-7A2C-405D-9BD1-A0A8E1A49208}"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07327989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tx1"/>
                </a:solidFill>
              </a:defRPr>
            </a:lvl1pPr>
            <a:lvl5pPr>
              <a:buNone/>
              <a:defRPr/>
            </a:lvl5pPr>
          </a:lstStyle>
          <a:p>
            <a:pPr lvl="0"/>
            <a:r>
              <a:rPr lang="en-US" dirty="0" smtClean="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tx1"/>
                </a:solidFill>
                <a:latin typeface="HelvNeue Bold for IBM"/>
              </a:defRPr>
            </a:lvl1pPr>
          </a:lstStyle>
          <a:p>
            <a:r>
              <a:rPr lang="en-US" dirty="0" smtClean="0"/>
              <a:t>Click to edit Master title style</a:t>
            </a:r>
            <a:endParaRPr lang="en-US" dirty="0"/>
          </a:p>
        </p:txBody>
      </p:sp>
      <p:pic>
        <p:nvPicPr>
          <p:cNvPr id="10" name="Picture 9"/>
          <p:cNvPicPr>
            <a:picLocks noChangeAspect="1"/>
          </p:cNvPicPr>
          <p:nvPr userDrawn="1"/>
        </p:nvPicPr>
        <p:blipFill>
          <a:blip r:embed="rId2"/>
          <a:stretch>
            <a:fillRect/>
          </a:stretch>
        </p:blipFill>
        <p:spPr>
          <a:xfrm>
            <a:off x="297770" y="242367"/>
            <a:ext cx="2136181" cy="163659"/>
          </a:xfrm>
          <a:prstGeom prst="rect">
            <a:avLst/>
          </a:prstGeom>
        </p:spPr>
      </p:pic>
      <p:pic>
        <p:nvPicPr>
          <p:cNvPr id="3" name="Picture 2"/>
          <p:cNvPicPr>
            <a:picLocks noChangeAspect="1"/>
          </p:cNvPicPr>
          <p:nvPr userDrawn="1"/>
        </p:nvPicPr>
        <p:blipFill>
          <a:blip r:embed="rId3"/>
          <a:stretch>
            <a:fillRect/>
          </a:stretch>
        </p:blipFill>
        <p:spPr>
          <a:xfrm rot="16200000">
            <a:off x="5858357" y="1738569"/>
            <a:ext cx="4568450" cy="1561963"/>
          </a:xfrm>
          <a:prstGeom prst="rect">
            <a:avLst/>
          </a:prstGeom>
        </p:spPr>
      </p:pic>
      <p:pic>
        <p:nvPicPr>
          <p:cNvPr id="11" name="Picture 10"/>
          <p:cNvPicPr>
            <a:picLocks noChangeAspect="1"/>
          </p:cNvPicPr>
          <p:nvPr userDrawn="1"/>
        </p:nvPicPr>
        <p:blipFill>
          <a:blip r:embed="rId4"/>
          <a:stretch>
            <a:fillRect/>
          </a:stretch>
        </p:blipFill>
        <p:spPr>
          <a:xfrm>
            <a:off x="287937" y="4589006"/>
            <a:ext cx="567469" cy="211022"/>
          </a:xfrm>
          <a:prstGeom prst="rect">
            <a:avLst/>
          </a:prstGeom>
        </p:spPr>
      </p:pic>
    </p:spTree>
    <p:extLst>
      <p:ext uri="{BB962C8B-B14F-4D97-AF65-F5344CB8AC3E}">
        <p14:creationId xmlns:p14="http://schemas.microsoft.com/office/powerpoint/2010/main" val="180698524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Title Slide 1">
    <p:bg>
      <p:bgPr>
        <a:solidFill>
          <a:srgbClr val="25396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bg1"/>
                </a:solidFill>
              </a:defRPr>
            </a:lvl1pPr>
            <a:lvl5pPr>
              <a:buNone/>
              <a:defRPr/>
            </a:lvl5pPr>
          </a:lstStyle>
          <a:p>
            <a:pPr lvl="0"/>
            <a:r>
              <a:rPr lang="en-US" dirty="0" smtClean="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bg1"/>
                </a:solidFill>
                <a:latin typeface="HelvNeue Bold for IBM"/>
              </a:defRPr>
            </a:lvl1pPr>
          </a:lstStyle>
          <a:p>
            <a:r>
              <a:rPr lang="en-US" dirty="0" smtClean="0"/>
              <a:t>Click to edit Master title style</a:t>
            </a:r>
            <a:endParaRPr lang="en-US" dirty="0"/>
          </a:p>
        </p:txBody>
      </p:sp>
      <p:pic>
        <p:nvPicPr>
          <p:cNvPr id="12" name="Picture 11"/>
          <p:cNvPicPr>
            <a:picLocks noChangeAspect="1"/>
          </p:cNvPicPr>
          <p:nvPr userDrawn="1"/>
        </p:nvPicPr>
        <p:blipFill>
          <a:blip r:embed="rId2"/>
          <a:stretch>
            <a:fillRect/>
          </a:stretch>
        </p:blipFill>
        <p:spPr>
          <a:xfrm>
            <a:off x="290938" y="240122"/>
            <a:ext cx="2146612" cy="165124"/>
          </a:xfrm>
          <a:prstGeom prst="rect">
            <a:avLst/>
          </a:prstGeom>
        </p:spPr>
      </p:pic>
      <p:pic>
        <p:nvPicPr>
          <p:cNvPr id="16" name="Picture 15"/>
          <p:cNvPicPr>
            <a:picLocks noChangeAspect="1"/>
          </p:cNvPicPr>
          <p:nvPr userDrawn="1"/>
        </p:nvPicPr>
        <p:blipFill>
          <a:blip r:embed="rId3"/>
          <a:stretch>
            <a:fillRect/>
          </a:stretch>
        </p:blipFill>
        <p:spPr>
          <a:xfrm>
            <a:off x="7360275" y="235324"/>
            <a:ext cx="1563050" cy="4571626"/>
          </a:xfrm>
          <a:prstGeom prst="rect">
            <a:avLst/>
          </a:prstGeom>
        </p:spPr>
      </p:pic>
      <p:pic>
        <p:nvPicPr>
          <p:cNvPr id="18" name="Picture 17"/>
          <p:cNvPicPr>
            <a:picLocks noChangeAspect="1"/>
          </p:cNvPicPr>
          <p:nvPr userDrawn="1"/>
        </p:nvPicPr>
        <p:blipFill>
          <a:blip r:embed="rId4"/>
          <a:stretch>
            <a:fillRect/>
          </a:stretch>
        </p:blipFill>
        <p:spPr>
          <a:xfrm>
            <a:off x="285750" y="4589006"/>
            <a:ext cx="558399" cy="214769"/>
          </a:xfrm>
          <a:prstGeom prst="rect">
            <a:avLst/>
          </a:prstGeom>
        </p:spPr>
      </p:pic>
    </p:spTree>
    <p:extLst>
      <p:ext uri="{BB962C8B-B14F-4D97-AF65-F5344CB8AC3E}">
        <p14:creationId xmlns:p14="http://schemas.microsoft.com/office/powerpoint/2010/main" val="173621088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5">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4046" cy="542912"/>
          </a:xfrm>
        </p:spPr>
        <p:txBody>
          <a:bodyPr/>
          <a:lstStyle>
            <a:lvl1pPr marL="0" indent="0">
              <a:spcBef>
                <a:spcPts val="990"/>
              </a:spcBef>
              <a:buNone/>
              <a:defRPr sz="2200" baseline="0">
                <a:solidFill>
                  <a:schemeClr val="tx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283465" y="2300377"/>
            <a:ext cx="6794046" cy="609398"/>
          </a:xfrm>
        </p:spPr>
        <p:txBody>
          <a:bodyPr anchor="b"/>
          <a:lstStyle>
            <a:lvl1pPr>
              <a:defRPr sz="4400" baseline="0">
                <a:solidFill>
                  <a:schemeClr val="tx1"/>
                </a:solidFill>
                <a:latin typeface="HelvNeue Bold for IBM"/>
              </a:defRPr>
            </a:lvl1pPr>
          </a:lstStyle>
          <a:p>
            <a:r>
              <a:rPr lang="en-US" smtClean="0"/>
              <a:t>Click to edit Master title style</a:t>
            </a:r>
            <a:endParaRPr lang="en-US" dirty="0"/>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pic>
        <p:nvPicPr>
          <p:cNvPr id="10" name="Picture 9"/>
          <p:cNvPicPr>
            <a:picLocks noChangeAspect="1"/>
          </p:cNvPicPr>
          <p:nvPr userDrawn="1"/>
        </p:nvPicPr>
        <p:blipFill>
          <a:blip r:embed="rId3"/>
          <a:stretch>
            <a:fillRect/>
          </a:stretch>
        </p:blipFill>
        <p:spPr>
          <a:xfrm>
            <a:off x="287937" y="4589006"/>
            <a:ext cx="567469" cy="211022"/>
          </a:xfrm>
          <a:prstGeom prst="rect">
            <a:avLst/>
          </a:prstGeom>
        </p:spPr>
      </p:pic>
    </p:spTree>
    <p:extLst>
      <p:ext uri="{BB962C8B-B14F-4D97-AF65-F5344CB8AC3E}">
        <p14:creationId xmlns:p14="http://schemas.microsoft.com/office/powerpoint/2010/main" val="36158428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Page">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4801" y="1816100"/>
          <a:ext cx="8537575" cy="152400"/>
        </p:xfrm>
        <a:graphic>
          <a:graphicData uri="http://schemas.openxmlformats.org/drawingml/2006/table">
            <a:tbl>
              <a:tblPr firstRow="1" bandRow="1">
                <a:tableStyleId>{2D5ABB26-0587-4C30-8999-92F81FD0307C}</a:tableStyleId>
              </a:tblPr>
              <a:tblGrid>
                <a:gridCol w="8537575"/>
              </a:tblGrid>
              <a:tr h="152400">
                <a:tc>
                  <a:txBody>
                    <a:bodyPr/>
                    <a:lstStyle/>
                    <a:p>
                      <a:pPr algn="dist">
                        <a:lnSpc>
                          <a:spcPct val="100000"/>
                        </a:lnSpc>
                      </a:pPr>
                      <a:endParaRPr lang="en-US" sz="800" kern="500" spc="5000" dirty="0"/>
                    </a:p>
                  </a:txBody>
                  <a:tcPr marL="0" marR="0" marT="0" marB="0">
                    <a:lnR w="12700" cap="flat" cmpd="sng" algn="ctr">
                      <a:solidFill>
                        <a:srgbClr val="FFFFFF"/>
                      </a:solidFill>
                      <a:prstDash val="solid"/>
                      <a:round/>
                      <a:headEnd type="none" w="med" len="med"/>
                      <a:tailEnd type="none" w="med" len="med"/>
                    </a:lnR>
                    <a:pattFill prst="ltUpDiag">
                      <a:fgClr>
                        <a:schemeClr val="tx2"/>
                      </a:fgClr>
                      <a:bgClr>
                        <a:prstClr val="white"/>
                      </a:bgClr>
                    </a:pattFill>
                  </a:tcPr>
                </a:tc>
              </a:tr>
            </a:tbl>
          </a:graphicData>
        </a:graphic>
      </p:graphicFrame>
      <p:sp>
        <p:nvSpPr>
          <p:cNvPr id="9" name="Title 8"/>
          <p:cNvSpPr>
            <a:spLocks noGrp="1"/>
          </p:cNvSpPr>
          <p:nvPr>
            <p:ph type="title"/>
          </p:nvPr>
        </p:nvSpPr>
        <p:spPr>
          <a:xfrm>
            <a:off x="301752" y="2057400"/>
            <a:ext cx="8503920" cy="498598"/>
          </a:xfrm>
        </p:spPr>
        <p:txBody>
          <a:bodyPr/>
          <a:lstStyle>
            <a:lvl1pPr>
              <a:defRPr sz="3600" baseline="0">
                <a:solidFill>
                  <a:schemeClr val="accent1"/>
                </a:solidFill>
                <a:latin typeface="HelvNeue Bold for IBM"/>
              </a:defRPr>
            </a:lvl1pPr>
          </a:lstStyle>
          <a:p>
            <a:r>
              <a:rPr lang="en-US" smtClean="0"/>
              <a:t>Click to edit Master title style</a:t>
            </a:r>
            <a:endParaRPr lang="en-US" dirty="0" smtClean="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4D1A2DD-8468-4B9E-936E-367B05064B4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636989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629840" y="273843"/>
            <a:ext cx="7886700" cy="9942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1"/>
          </p:nvPr>
        </p:nvSpPr>
        <p:spPr>
          <a:xfrm>
            <a:off x="629840" y="1260872"/>
            <a:ext cx="3868200" cy="617999"/>
          </a:xfrm>
          <a:prstGeom prst="rect">
            <a:avLst/>
          </a:prstGeom>
          <a:noFill/>
          <a:ln>
            <a:noFill/>
          </a:ln>
        </p:spPr>
        <p:txBody>
          <a:bodyPr lIns="68575" tIns="68575" rIns="68575" bIns="68575" anchor="b" anchorCtr="0"/>
          <a:lstStyle>
            <a:lvl1pPr marL="0" marR="0" lvl="0" indent="0" algn="l" rtl="0">
              <a:lnSpc>
                <a:spcPct val="90000"/>
              </a:lnSpc>
              <a:spcBef>
                <a:spcPts val="800"/>
              </a:spcBef>
              <a:spcAft>
                <a:spcPts val="0"/>
              </a:spcAft>
              <a:buClr>
                <a:schemeClr val="dk1"/>
              </a:buClr>
              <a:buFont typeface="Noto Sans Symbols"/>
              <a:buNone/>
              <a:defRPr sz="1800" b="1"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500" b="1"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1"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2"/>
          </p:nvPr>
        </p:nvSpPr>
        <p:spPr>
          <a:xfrm>
            <a:off x="629840" y="1878806"/>
            <a:ext cx="3868200" cy="27633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3"/>
          </p:nvPr>
        </p:nvSpPr>
        <p:spPr>
          <a:xfrm>
            <a:off x="4629150" y="1260872"/>
            <a:ext cx="3887400" cy="617999"/>
          </a:xfrm>
          <a:prstGeom prst="rect">
            <a:avLst/>
          </a:prstGeom>
          <a:noFill/>
          <a:ln>
            <a:noFill/>
          </a:ln>
        </p:spPr>
        <p:txBody>
          <a:bodyPr lIns="68575" tIns="68575" rIns="68575" bIns="68575" anchor="b" anchorCtr="0"/>
          <a:lstStyle>
            <a:lvl1pPr marL="0" marR="0" lvl="0" indent="0" algn="l" rtl="0">
              <a:lnSpc>
                <a:spcPct val="90000"/>
              </a:lnSpc>
              <a:spcBef>
                <a:spcPts val="800"/>
              </a:spcBef>
              <a:spcAft>
                <a:spcPts val="0"/>
              </a:spcAft>
              <a:buClr>
                <a:schemeClr val="dk1"/>
              </a:buClr>
              <a:buFont typeface="Noto Sans Symbols"/>
              <a:buNone/>
              <a:defRPr sz="1800" b="1"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500" b="1"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1"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4"/>
          </p:nvPr>
        </p:nvSpPr>
        <p:spPr>
          <a:xfrm>
            <a:off x="4629150" y="1878806"/>
            <a:ext cx="3887400" cy="27633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able of Contents/Agenda">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68205" cy="276999"/>
          </a:xfrm>
        </p:spPr>
        <p:txBody>
          <a:bodyPr/>
          <a:lstStyle>
            <a:lvl1pPr marL="0" marR="0" indent="0" algn="l" defTabSz="685809" rtl="0" eaLnBrk="1" fontAlgn="base" latinLnBrk="0" hangingPunct="1">
              <a:lnSpc>
                <a:spcPct val="90000"/>
              </a:lnSpc>
              <a:spcBef>
                <a:spcPct val="0"/>
              </a:spcBef>
              <a:spcAft>
                <a:spcPct val="0"/>
              </a:spcAft>
              <a:buClrTx/>
              <a:buSzTx/>
              <a:buFontTx/>
              <a:buNone/>
              <a:tabLst/>
              <a:defRPr baseline="0">
                <a:solidFill>
                  <a:schemeClr val="accent1"/>
                </a:solidFill>
              </a:defRPr>
            </a:lvl1pPr>
          </a:lstStyle>
          <a:p>
            <a:r>
              <a:rPr lang="en-US" smtClean="0"/>
              <a:t>Click to edit Master title style</a:t>
            </a:r>
            <a:endParaRPr lang="en-US" dirty="0"/>
          </a:p>
        </p:txBody>
      </p:sp>
      <p:sp>
        <p:nvSpPr>
          <p:cNvPr id="8" name="Text Placeholder 6"/>
          <p:cNvSpPr>
            <a:spLocks noGrp="1"/>
          </p:cNvSpPr>
          <p:nvPr>
            <p:ph type="body" sz="quarter" idx="12"/>
          </p:nvPr>
        </p:nvSpPr>
        <p:spPr>
          <a:xfrm>
            <a:off x="3163825" y="1371600"/>
            <a:ext cx="5687845" cy="3086100"/>
          </a:xfrm>
        </p:spPr>
        <p:txBody>
          <a:bodyPr tIns="91440"/>
          <a:lstStyle>
            <a:lvl1pPr marL="0" indent="0">
              <a:lnSpc>
                <a:spcPct val="100000"/>
              </a:lnSpc>
              <a:spcBef>
                <a:spcPts val="810"/>
              </a:spcBef>
              <a:buNone/>
              <a:defRPr sz="1400" baseline="0">
                <a:solidFill>
                  <a:schemeClr val="tx1"/>
                </a:solidFill>
              </a:defRPr>
            </a:lvl1pPr>
            <a:lvl2pPr marL="176215" indent="0">
              <a:buNone/>
              <a:defRPr>
                <a:solidFill>
                  <a:schemeClr val="accent6"/>
                </a:solidFill>
              </a:defRPr>
            </a:lvl2pPr>
            <a:lvl3pPr>
              <a:defRPr>
                <a:solidFill>
                  <a:schemeClr val="accent6"/>
                </a:solidFill>
              </a:defRPr>
            </a:lvl3pPr>
            <a:lvl4pPr>
              <a:defRPr>
                <a:solidFill>
                  <a:schemeClr val="accent6"/>
                </a:solidFill>
              </a:defRPr>
            </a:lvl4pPr>
          </a:lstStyle>
          <a:p>
            <a:pPr lvl="0"/>
            <a:r>
              <a:rPr lang="en-US" smtClean="0"/>
              <a:t>Click to edit Master text styles</a:t>
            </a:r>
          </a:p>
        </p:txBody>
      </p:sp>
      <p:sp>
        <p:nvSpPr>
          <p:cNvPr id="13" name="Text Placeholder 12"/>
          <p:cNvSpPr>
            <a:spLocks noGrp="1"/>
          </p:cNvSpPr>
          <p:nvPr>
            <p:ph type="body" sz="quarter" idx="13"/>
          </p:nvPr>
        </p:nvSpPr>
        <p:spPr>
          <a:xfrm>
            <a:off x="329184" y="1371600"/>
            <a:ext cx="2743200" cy="3086100"/>
          </a:xfrm>
        </p:spPr>
        <p:txBody>
          <a:bodyPr/>
          <a:lstStyle>
            <a:lvl1pPr marL="0" indent="0">
              <a:buNone/>
              <a:defRPr sz="1800" baseline="0">
                <a:solidFill>
                  <a:schemeClr val="tx1"/>
                </a:solidFill>
              </a:defRPr>
            </a:lvl1pPr>
            <a:lvl2pPr>
              <a:defRPr>
                <a:solidFill>
                  <a:schemeClr val="tx1"/>
                </a:solidFill>
              </a:defRPr>
            </a:lvl2pPr>
          </a:lstStyle>
          <a:p>
            <a:pPr lvl="0"/>
            <a:r>
              <a:rPr lang="en-US" smtClean="0"/>
              <a:t>Click to edit Master text styles</a:t>
            </a:r>
          </a:p>
          <a:p>
            <a:pPr lvl="1"/>
            <a:r>
              <a:rPr lang="en-US" smtClean="0"/>
              <a:t>Second level</a:t>
            </a:r>
          </a:p>
        </p:txBody>
      </p:sp>
      <p:sp>
        <p:nvSpPr>
          <p:cNvPr id="6"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7F3409C-6F8E-402E-9B83-A9B7BD7390D5}"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3585457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00175" cy="276999"/>
          </a:xfrm>
        </p:spPr>
        <p:txBody>
          <a:bodyPr/>
          <a:lstStyle>
            <a:lvl1pPr>
              <a:defRPr sz="200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3464" y="1370411"/>
            <a:ext cx="4151312"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2327" y="1370411"/>
            <a:ext cx="4151313"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C67836EA-5273-4557-8F3E-94501D62215B}"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78804712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283463" y="731520"/>
            <a:ext cx="8403337" cy="276999"/>
          </a:xfrm>
        </p:spPr>
        <p:txBody>
          <a:bodyPr/>
          <a:lstStyle>
            <a:lvl1pPr>
              <a:defRPr>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283464" y="1151335"/>
            <a:ext cx="4040188"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283464" y="1631156"/>
            <a:ext cx="4040188" cy="2963466"/>
          </a:xfrm>
        </p:spPr>
        <p:txBody>
          <a:bodyPr/>
          <a:lstStyle>
            <a:lvl1pPr>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baseline="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670EFFF9-8454-4A0C-944F-F548B0D0221D}" type="slidenum">
              <a:rPr lang="en-US">
                <a:solidFill>
                  <a:srgbClr val="323232"/>
                </a:solidFill>
              </a:rPr>
              <a:pPr>
                <a:defRPr/>
              </a:pPr>
              <a:t>‹#›</a:t>
            </a:fld>
            <a:endParaRPr lang="en-US" dirty="0">
              <a:solidFill>
                <a:srgbClr val="323232"/>
              </a:solidFill>
            </a:endParaRPr>
          </a:p>
        </p:txBody>
      </p:sp>
      <p:pic>
        <p:nvPicPr>
          <p:cNvPr id="9" name="Picture 8"/>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55954521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86800" cy="276999"/>
          </a:xfrm>
        </p:spPr>
        <p:txBody>
          <a:bodyPr/>
          <a:lstStyle>
            <a:lvl1pPr>
              <a:defRPr sz="200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3464" y="1370411"/>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87178" y="1370411"/>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half" idx="11"/>
          </p:nvPr>
        </p:nvSpPr>
        <p:spPr>
          <a:xfrm>
            <a:off x="283464" y="3030074"/>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12"/>
          </p:nvPr>
        </p:nvSpPr>
        <p:spPr>
          <a:xfrm>
            <a:off x="4587178" y="3030074"/>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907A9A71-EA24-4104-9476-E93F189E6359}"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0164975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Side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6345936"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7BCEA44-5960-4B24-99E8-3441978B53A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0984063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de 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2"/>
          <p:cNvSpPr>
            <a:spLocks noGrp="1" noChangeArrowheads="1"/>
          </p:cNvSpPr>
          <p:nvPr>
            <p:ph type="sldNum" sz="quarter" idx="12"/>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112798F6-F013-4760-8348-C4FCC72F6FCD}" type="slidenum">
              <a:rPr lang="en-US">
                <a:solidFill>
                  <a:srgbClr val="323232"/>
                </a:solidFill>
              </a:rPr>
              <a:pPr>
                <a:defRPr/>
              </a:pPr>
              <a:t>‹#›</a:t>
            </a:fld>
            <a:endParaRPr lang="en-US" dirty="0">
              <a:solidFill>
                <a:srgbClr val="323232"/>
              </a:solidFill>
            </a:endParaRPr>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85974901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de Title and 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2"/>
          </p:nvPr>
        </p:nvSpPr>
        <p:spPr>
          <a:xfrm>
            <a:off x="2441446"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9" name="Text Placeholder 4"/>
          <p:cNvSpPr>
            <a:spLocks noGrp="1"/>
          </p:cNvSpPr>
          <p:nvPr>
            <p:ph type="body" sz="quarter" idx="3"/>
          </p:nvPr>
        </p:nvSpPr>
        <p:spPr>
          <a:xfrm>
            <a:off x="5641847"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7BA860D7-F945-411E-98F6-33B3F11DB7F6}"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44194190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de Title and 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3044953" cy="1822078"/>
          </a:xfrm>
        </p:spPr>
        <p:txBody>
          <a:bodyPr>
            <a:noAutofit/>
          </a:bodyPr>
          <a:lstStyle>
            <a:lvl1pPr>
              <a:buClrTx/>
              <a:defRPr sz="1400" baseline="0">
                <a:solidFill>
                  <a:schemeClr val="tx1"/>
                </a:solidFill>
                <a:latin typeface="+mn-lt"/>
                <a:cs typeface="Arial" pitchFamily="34" charset="0"/>
              </a:defRPr>
            </a:lvl1pPr>
            <a:lvl2pPr>
              <a:defRPr sz="1200" baseline="0">
                <a:solidFill>
                  <a:schemeClr val="tx1"/>
                </a:solidFill>
                <a:latin typeface="+mn-lt"/>
                <a:cs typeface="Arial" pitchFamily="34" charset="0"/>
              </a:defRPr>
            </a:lvl2pPr>
            <a:lvl3pPr>
              <a:defRPr sz="1000" baseline="0">
                <a:solidFill>
                  <a:schemeClr val="tx1"/>
                </a:solidFill>
                <a:latin typeface="+mn-lt"/>
                <a:cs typeface="Arial" pitchFamily="34" charset="0"/>
              </a:defRPr>
            </a:lvl3pPr>
            <a:lvl4pPr>
              <a:defRPr sz="10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731520"/>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2"/>
          </p:nvPr>
        </p:nvSpPr>
        <p:spPr>
          <a:xfrm>
            <a:off x="2441447"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3"/>
          </p:nvPr>
        </p:nvSpPr>
        <p:spPr>
          <a:xfrm>
            <a:off x="5641848"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34A1CEB-A26D-4DB6-B64A-33B309DB8BF4}"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33705744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5" name="Picture 4"/>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41937742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50800" y="-10160"/>
            <a:ext cx="9194800" cy="5176389"/>
          </a:xfrm>
          <a:prstGeom prst="rect">
            <a:avLst/>
          </a:prstGeom>
        </p:spPr>
      </p:pic>
      <p:sp>
        <p:nvSpPr>
          <p:cNvPr id="2" name="Title 1"/>
          <p:cNvSpPr>
            <a:spLocks noGrp="1"/>
          </p:cNvSpPr>
          <p:nvPr>
            <p:ph type="title"/>
          </p:nvPr>
        </p:nvSpPr>
        <p:spPr>
          <a:xfrm>
            <a:off x="283464" y="731520"/>
            <a:ext cx="8639472" cy="276999"/>
          </a:xfrm>
        </p:spPr>
        <p:txBody>
          <a:bodyPr/>
          <a:lstStyle>
            <a:lvl1pPr>
              <a:defRPr sz="2000" b="0">
                <a:solidFill>
                  <a:schemeClr val="bg1"/>
                </a:solidFill>
                <a:latin typeface="HelvNeue Bold for IBM"/>
                <a:cs typeface="Arial" pitchFamily="34" charset="0"/>
              </a:defRPr>
            </a:lvl1pPr>
          </a:lstStyle>
          <a:p>
            <a:r>
              <a:rPr lang="en-US" dirty="0" smtClean="0"/>
              <a:t>Click to edit Master title style</a:t>
            </a:r>
            <a:endParaRPr lang="en-US" dirty="0"/>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3"/>
          <a:stretch>
            <a:fillRect/>
          </a:stretch>
        </p:blipFill>
        <p:spPr>
          <a:xfrm>
            <a:off x="290938" y="240122"/>
            <a:ext cx="2146612" cy="165124"/>
          </a:xfrm>
          <a:prstGeom prst="rect">
            <a:avLst/>
          </a:prstGeom>
        </p:spPr>
      </p:pic>
      <p:pic>
        <p:nvPicPr>
          <p:cNvPr id="10" name="Picture 9"/>
          <p:cNvPicPr>
            <a:picLocks noChangeAspect="1"/>
          </p:cNvPicPr>
          <p:nvPr userDrawn="1"/>
        </p:nvPicPr>
        <p:blipFill>
          <a:blip r:embed="rId4"/>
          <a:stretch>
            <a:fillRect/>
          </a:stretch>
        </p:blipFill>
        <p:spPr>
          <a:xfrm>
            <a:off x="8495296" y="4872562"/>
            <a:ext cx="357791" cy="137612"/>
          </a:xfrm>
          <a:prstGeom prst="rect">
            <a:avLst/>
          </a:prstGeom>
        </p:spPr>
      </p:pic>
    </p:spTree>
    <p:extLst>
      <p:ext uri="{BB962C8B-B14F-4D97-AF65-F5344CB8AC3E}">
        <p14:creationId xmlns:p14="http://schemas.microsoft.com/office/powerpoint/2010/main" val="3358248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629840" y="342900"/>
            <a:ext cx="2949300" cy="1200000"/>
          </a:xfrm>
          <a:prstGeom prst="rect">
            <a:avLst/>
          </a:prstGeom>
          <a:noFill/>
          <a:ln>
            <a:noFill/>
          </a:ln>
        </p:spPr>
        <p:txBody>
          <a:bodyPr lIns="68575" tIns="68575" rIns="68575" bIns="68575" anchor="b" anchorCtr="0"/>
          <a:lstStyle>
            <a:lvl1pPr marL="0" marR="0" lvl="0" indent="0" algn="l" rtl="0">
              <a:lnSpc>
                <a:spcPct val="90000"/>
              </a:lnSpc>
              <a:spcBef>
                <a:spcPts val="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body" idx="1"/>
          </p:nvPr>
        </p:nvSpPr>
        <p:spPr>
          <a:xfrm>
            <a:off x="3887390" y="740568"/>
            <a:ext cx="4628999" cy="36552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2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2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206500" marR="0" lvl="3"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4pPr>
            <a:lvl5pPr marL="1549400" marR="0" lvl="4"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5pPr>
            <a:lvl6pPr marL="1892300" marR="0" lvl="5"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2"/>
          </p:nvPr>
        </p:nvSpPr>
        <p:spPr>
          <a:xfrm>
            <a:off x="629840" y="1543050"/>
            <a:ext cx="2949300" cy="28587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2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9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9144000" cy="5143500"/>
          </a:xfrm>
        </p:spPr>
        <p:txBody>
          <a:bodyPr tIns="914400" anchor="ctr">
            <a:normAutofit/>
          </a:bodyPr>
          <a:lstStyle>
            <a:lvl1pPr algn="ctr">
              <a:buNone/>
              <a:defRPr>
                <a:solidFill>
                  <a:schemeClr val="tx1"/>
                </a:solidFill>
              </a:defRPr>
            </a:lvl1pPr>
          </a:lstStyle>
          <a:p>
            <a:pPr lvl="0"/>
            <a:r>
              <a:rPr lang="en-US" noProof="0" dirty="0" smtClean="0"/>
              <a:t>Drag picture to placeholder or click icon to add</a:t>
            </a:r>
            <a:endParaRPr lang="en-US" noProof="0" dirty="0"/>
          </a:p>
        </p:txBody>
      </p:sp>
      <p:sp>
        <p:nvSpPr>
          <p:cNvPr id="2" name="Title 1"/>
          <p:cNvSpPr>
            <a:spLocks noGrp="1"/>
          </p:cNvSpPr>
          <p:nvPr>
            <p:ph type="title"/>
          </p:nvPr>
        </p:nvSpPr>
        <p:spPr>
          <a:xfrm>
            <a:off x="328613" y="4011261"/>
            <a:ext cx="8503920" cy="276999"/>
          </a:xfrm>
        </p:spPr>
        <p:txBody>
          <a:bodyPr anchor="b"/>
          <a:lstStyle>
            <a:lvl1pPr>
              <a:defRPr>
                <a:solidFill>
                  <a:schemeClr val="tx1"/>
                </a:solidFill>
              </a:defRPr>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329184" y="4389120"/>
            <a:ext cx="8503920" cy="488871"/>
          </a:xfrm>
        </p:spPr>
        <p:txBody>
          <a:bodyPr/>
          <a:lstStyle>
            <a:lvl1pPr marL="0" indent="0">
              <a:buNone/>
              <a:defRPr lang="en-US" sz="1800" kern="1200" baseline="0" dirty="0" smtClean="0">
                <a:solidFill>
                  <a:schemeClr val="tx1"/>
                </a:solidFill>
                <a:latin typeface="HelvNeue Bold for IBM"/>
                <a:ea typeface="+mn-ea"/>
                <a:cs typeface="Arial" pitchFamily="34" charset="0"/>
              </a:defRPr>
            </a:lvl1pPr>
          </a:lstStyle>
          <a:p>
            <a:pPr lvl="0"/>
            <a:r>
              <a:rPr lang="en-US" smtClean="0"/>
              <a:t>Click to edit Master text styles</a:t>
            </a:r>
          </a:p>
        </p:txBody>
      </p:sp>
      <p:sp>
        <p:nvSpPr>
          <p:cNvPr id="5" name="Rectangle 52"/>
          <p:cNvSpPr>
            <a:spLocks noGrp="1" noChangeArrowheads="1"/>
          </p:cNvSpPr>
          <p:nvPr>
            <p:ph type="sldNum" sz="quarter" idx="12"/>
          </p:nvPr>
        </p:nvSpPr>
        <p:spPr>
          <a:ln/>
        </p:spPr>
        <p:txBody>
          <a:bodyPr/>
          <a:lstStyle>
            <a:lvl1pPr>
              <a:defRPr>
                <a:solidFill>
                  <a:schemeClr val="tx1"/>
                </a:solidFill>
              </a:defRPr>
            </a:lvl1pPr>
          </a:lstStyle>
          <a:p>
            <a:pPr>
              <a:defRPr/>
            </a:pPr>
            <a:fld id="{22E9FF40-7B5D-4922-A927-EFA44CD30DAE}"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146902028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ull Bleed Image with Titl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0" y="0"/>
            <a:ext cx="9144000" cy="3394710"/>
          </a:xfrm>
        </p:spPr>
        <p:txBody>
          <a:bodyPr tIns="914400" anchor="ctr">
            <a:normAutofit/>
          </a:bodyPr>
          <a:lstStyle>
            <a:lvl1pPr algn="ctr">
              <a:buNone/>
              <a:defRPr>
                <a:solidFill>
                  <a:schemeClr val="tx1"/>
                </a:solidFill>
              </a:defRPr>
            </a:lvl1pPr>
          </a:lstStyle>
          <a:p>
            <a:pPr lvl="0"/>
            <a:r>
              <a:rPr lang="en-US" noProof="0" dirty="0" smtClean="0"/>
              <a:t>Drag picture to placeholder or click icon to add</a:t>
            </a:r>
            <a:endParaRPr lang="en-US" noProof="0" dirty="0"/>
          </a:p>
        </p:txBody>
      </p:sp>
      <p:sp>
        <p:nvSpPr>
          <p:cNvPr id="2" name="Title 1"/>
          <p:cNvSpPr>
            <a:spLocks noGrp="1"/>
          </p:cNvSpPr>
          <p:nvPr>
            <p:ph type="title"/>
          </p:nvPr>
        </p:nvSpPr>
        <p:spPr>
          <a:xfrm>
            <a:off x="328614" y="3859029"/>
            <a:ext cx="8346160" cy="276999"/>
          </a:xfrm>
        </p:spPr>
        <p:txBody>
          <a:bodyPr anchor="b"/>
          <a:lstStyle>
            <a:lvl1pPr>
              <a:defRPr sz="2000">
                <a:solidFill>
                  <a:schemeClr val="tx1"/>
                </a:solidFill>
              </a:defRPr>
            </a:lvl1pPr>
          </a:lstStyle>
          <a:p>
            <a:r>
              <a:rPr lang="en-US" smtClean="0"/>
              <a:t>Click to edit Master title style</a:t>
            </a:r>
            <a:endParaRPr lang="en-US" dirty="0" smtClean="0"/>
          </a:p>
        </p:txBody>
      </p:sp>
      <p:sp>
        <p:nvSpPr>
          <p:cNvPr id="6" name="Text Placeholder 5"/>
          <p:cNvSpPr>
            <a:spLocks noGrp="1"/>
          </p:cNvSpPr>
          <p:nvPr>
            <p:ph type="body" sz="quarter" idx="10"/>
          </p:nvPr>
        </p:nvSpPr>
        <p:spPr>
          <a:xfrm>
            <a:off x="328615" y="4149090"/>
            <a:ext cx="8346161" cy="685800"/>
          </a:xfrm>
        </p:spPr>
        <p:txBody>
          <a:bodyPr/>
          <a:lstStyle>
            <a:lvl1pPr marL="0" indent="0">
              <a:buNone/>
              <a:defRPr kern="1200" baseline="0">
                <a:solidFill>
                  <a:schemeClr val="tx1"/>
                </a:solidFill>
              </a:defRPr>
            </a:lvl1pPr>
          </a:lstStyle>
          <a:p>
            <a:pPr lvl="0"/>
            <a:r>
              <a:rPr lang="en-US" smtClean="0"/>
              <a:t>Click to edit Master text styles</a:t>
            </a:r>
          </a:p>
        </p:txBody>
      </p:sp>
      <p:sp>
        <p:nvSpPr>
          <p:cNvPr id="5" name="Rectangle 52"/>
          <p:cNvSpPr>
            <a:spLocks noGrp="1" noChangeArrowheads="1"/>
          </p:cNvSpPr>
          <p:nvPr>
            <p:ph type="sldNum" sz="quarter" idx="13"/>
          </p:nvPr>
        </p:nvSpPr>
        <p:spPr>
          <a:ln/>
        </p:spPr>
        <p:txBody>
          <a:bodyPr/>
          <a:lstStyle>
            <a:lvl1pPr>
              <a:defRPr>
                <a:solidFill>
                  <a:schemeClr val="tx1"/>
                </a:solidFill>
              </a:defRPr>
            </a:lvl1pPr>
          </a:lstStyle>
          <a:p>
            <a:pPr>
              <a:defRPr/>
            </a:pPr>
            <a:fld id="{7E0E7C51-DF63-4E3A-A25C-32C79F93BC44}"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62152315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2"/>
          <p:cNvSpPr>
            <a:spLocks noGrp="1" noChangeArrowheads="1"/>
          </p:cNvSpPr>
          <p:nvPr>
            <p:ph type="sldNum" sz="quarter" idx="10"/>
          </p:nvPr>
        </p:nvSpPr>
        <p:spPr>
          <a:ln/>
        </p:spPr>
        <p:txBody>
          <a:bodyPr/>
          <a:lstStyle>
            <a:lvl1pPr>
              <a:defRPr>
                <a:solidFill>
                  <a:schemeClr val="tx1"/>
                </a:solidFill>
              </a:defRPr>
            </a:lvl1pPr>
          </a:lstStyle>
          <a:p>
            <a:pPr>
              <a:defRPr/>
            </a:pPr>
            <a:fld id="{D82B07D5-DB89-459D-B5FE-3461CF0B218B}" type="slidenum">
              <a:rPr lang="en-US" smtClean="0">
                <a:solidFill>
                  <a:srgbClr val="323232"/>
                </a:solidFill>
              </a:rPr>
              <a:pPr>
                <a:defRPr/>
              </a:pPr>
              <a:t>‹#›</a:t>
            </a:fld>
            <a:endParaRPr lang="en-US" dirty="0">
              <a:solidFill>
                <a:srgbClr val="323232"/>
              </a:solidFill>
            </a:endParaRPr>
          </a:p>
        </p:txBody>
      </p:sp>
      <p:pic>
        <p:nvPicPr>
          <p:cNvPr id="4" name="Picture 3"/>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92507869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8100" y="-7620"/>
            <a:ext cx="9197340" cy="5177819"/>
          </a:xfrm>
          <a:prstGeom prst="rect">
            <a:avLst/>
          </a:prstGeom>
        </p:spPr>
      </p:pic>
      <p:sp>
        <p:nvSpPr>
          <p:cNvPr id="3" name="Subtitle 2"/>
          <p:cNvSpPr>
            <a:spLocks noGrp="1"/>
          </p:cNvSpPr>
          <p:nvPr>
            <p:ph type="subTitle" idx="1"/>
          </p:nvPr>
        </p:nvSpPr>
        <p:spPr>
          <a:xfrm>
            <a:off x="433271" y="1917164"/>
            <a:ext cx="3930947" cy="921488"/>
          </a:xfrm>
        </p:spPr>
        <p:txBody>
          <a:bodyPr/>
          <a:lstStyle>
            <a:lvl1pPr marL="0" indent="0" algn="l">
              <a:buNone/>
              <a:defRPr sz="1800"/>
            </a:lvl1pPr>
            <a:lvl2pPr marL="342904" indent="0" algn="ctr">
              <a:buNone/>
              <a:defRPr sz="1500"/>
            </a:lvl2pPr>
            <a:lvl3pPr marL="685809" indent="0" algn="ctr">
              <a:buNone/>
              <a:defRPr sz="1350"/>
            </a:lvl3pPr>
            <a:lvl4pPr marL="1028713" indent="0" algn="ctr">
              <a:buNone/>
              <a:defRPr sz="1200"/>
            </a:lvl4pPr>
            <a:lvl5pPr marL="1371617" indent="0" algn="ctr">
              <a:buNone/>
              <a:defRPr sz="1200"/>
            </a:lvl5pPr>
            <a:lvl6pPr marL="1714521" indent="0" algn="ctr">
              <a:buNone/>
              <a:defRPr sz="1200"/>
            </a:lvl6pPr>
            <a:lvl7pPr marL="2057426" indent="0" algn="ctr">
              <a:buNone/>
              <a:defRPr sz="1200"/>
            </a:lvl7pPr>
            <a:lvl8pPr marL="2400330" indent="0" algn="ctr">
              <a:buNone/>
              <a:defRPr sz="1200"/>
            </a:lvl8pPr>
            <a:lvl9pPr marL="2743234" indent="0" algn="ctr">
              <a:buNone/>
              <a:defRPr sz="1200"/>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5620582" y="4767263"/>
            <a:ext cx="3086100" cy="273844"/>
          </a:xfrm>
          <a:prstGeom prst="rect">
            <a:avLst/>
          </a:prstGeom>
        </p:spPr>
        <p:txBody>
          <a:bodyPr/>
          <a:lstStyle/>
          <a:p>
            <a:pPr defTabSz="407789" fontAlgn="base">
              <a:spcBef>
                <a:spcPct val="0"/>
              </a:spcBef>
              <a:spcAft>
                <a:spcPct val="0"/>
              </a:spcAft>
            </a:pPr>
            <a:endParaRPr lang="en-US" sz="1613" kern="1200" dirty="0" smtClean="0">
              <a:solidFill>
                <a:srgbClr val="323232"/>
              </a:solidFill>
              <a:latin typeface="Arial" charset="0"/>
              <a:ea typeface=""/>
              <a:cs typeface="Arial" charset="0"/>
            </a:endParaRPr>
          </a:p>
        </p:txBody>
      </p:sp>
      <p:sp>
        <p:nvSpPr>
          <p:cNvPr id="7" name="Slide Number Placeholder 5"/>
          <p:cNvSpPr>
            <a:spLocks noGrp="1"/>
          </p:cNvSpPr>
          <p:nvPr>
            <p:ph type="sldNum" sz="quarter" idx="4"/>
          </p:nvPr>
        </p:nvSpPr>
        <p:spPr>
          <a:xfrm>
            <a:off x="439373" y="4767263"/>
            <a:ext cx="778359" cy="273844"/>
          </a:xfrm>
          <a:prstGeom prst="rect">
            <a:avLst/>
          </a:prstGeom>
        </p:spPr>
        <p:txBody>
          <a:bodyPr vert="horz" lIns="91440" tIns="45720" rIns="91440" bIns="45720" rtlCol="0" anchor="ctr"/>
          <a:lstStyle>
            <a:lvl1pPr algn="l">
              <a:defRPr sz="525">
                <a:solidFill>
                  <a:schemeClr val="tx1">
                    <a:tint val="75000"/>
                  </a:schemeClr>
                </a:solidFill>
                <a:latin typeface="Helvetica Neue"/>
                <a:cs typeface="Helvetica Neue"/>
              </a:defRPr>
            </a:lvl1pPr>
          </a:lstStyle>
          <a:p>
            <a:r>
              <a:rPr lang="en-US" dirty="0" smtClean="0">
                <a:solidFill>
                  <a:srgbClr val="323232">
                    <a:tint val="75000"/>
                  </a:srgbClr>
                </a:solidFill>
              </a:rPr>
              <a:t>Page </a:t>
            </a:r>
            <a:fld id="{6740C4C2-4522-1A48-9283-5910E9CFCAC6}" type="slidenum">
              <a:rPr lang="en-US" smtClean="0">
                <a:solidFill>
                  <a:srgbClr val="323232">
                    <a:tint val="75000"/>
                  </a:srgbClr>
                </a:solidFill>
              </a:rPr>
              <a:pPr/>
              <a:t>‹#›</a:t>
            </a:fld>
            <a:endParaRPr lang="en-US" dirty="0">
              <a:solidFill>
                <a:srgbClr val="323232">
                  <a:tint val="75000"/>
                </a:srgbClr>
              </a:solidFill>
            </a:endParaRPr>
          </a:p>
        </p:txBody>
      </p:sp>
      <p:sp>
        <p:nvSpPr>
          <p:cNvPr id="9" name="Title 1"/>
          <p:cNvSpPr>
            <a:spLocks noGrp="1"/>
          </p:cNvSpPr>
          <p:nvPr>
            <p:ph type="title"/>
          </p:nvPr>
        </p:nvSpPr>
        <p:spPr>
          <a:xfrm>
            <a:off x="439372" y="273845"/>
            <a:ext cx="8267310" cy="276999"/>
          </a:xfrm>
          <a:prstGeom prst="rect">
            <a:avLst/>
          </a:prstGeom>
        </p:spPr>
        <p:txBody>
          <a:bodyPr/>
          <a:lstStyle/>
          <a:p>
            <a:r>
              <a:rPr lang="en-US" dirty="0" smtClean="0"/>
              <a:t>Click to edit Master title style</a:t>
            </a:r>
            <a:endParaRPr lang="en-US" dirty="0"/>
          </a:p>
        </p:txBody>
      </p:sp>
      <p:sp>
        <p:nvSpPr>
          <p:cNvPr id="8" name="Footer Placeholder 4"/>
          <p:cNvSpPr txBox="1">
            <a:spLocks/>
          </p:cNvSpPr>
          <p:nvPr userDrawn="1"/>
        </p:nvSpPr>
        <p:spPr>
          <a:xfrm>
            <a:off x="3035343" y="4758758"/>
            <a:ext cx="3086100" cy="273844"/>
          </a:xfrm>
          <a:prstGeom prst="rect">
            <a:avLst/>
          </a:prstGeom>
        </p:spPr>
        <p:txBody>
          <a:bodyPr vert="horz" lIns="68571" tIns="34286" rIns="68571" bIns="34286" rtlCol="0" anchor="ctr"/>
          <a:lstStyle>
            <a:defPPr>
              <a:defRPr lang="en-US"/>
            </a:defPPr>
            <a:lvl1pPr marL="0" algn="r" defTabSz="914400" rtl="0" eaLnBrk="1" latinLnBrk="0" hangingPunct="1">
              <a:defRPr sz="700" kern="1200">
                <a:solidFill>
                  <a:schemeClr val="tx1">
                    <a:tint val="75000"/>
                  </a:schemeClr>
                </a:solidFill>
                <a:latin typeface="Helvetica Neue"/>
                <a:ea typeface="+mn-ea"/>
                <a:cs typeface="Helvetica Neu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900" i="1" dirty="0" smtClean="0">
                <a:solidFill>
                  <a:srgbClr val="323232">
                    <a:tint val="75000"/>
                  </a:srgbClr>
                </a:solidFill>
                <a:latin typeface="Arial"/>
                <a:cs typeface="Arial"/>
              </a:rPr>
              <a:t>IBM Confidential</a:t>
            </a:r>
          </a:p>
        </p:txBody>
      </p:sp>
    </p:spTree>
    <p:extLst>
      <p:ext uri="{BB962C8B-B14F-4D97-AF65-F5344CB8AC3E}">
        <p14:creationId xmlns:p14="http://schemas.microsoft.com/office/powerpoint/2010/main" val="159123762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above) + blank">
    <p:spTree>
      <p:nvGrpSpPr>
        <p:cNvPr id="1" name=""/>
        <p:cNvGrpSpPr/>
        <p:nvPr/>
      </p:nvGrpSpPr>
      <p:grpSpPr>
        <a:xfrm>
          <a:off x="0" y="0"/>
          <a:ext cx="0" cy="0"/>
          <a:chOff x="0" y="0"/>
          <a:chExt cx="0" cy="0"/>
        </a:xfrm>
      </p:grpSpPr>
      <p:sp>
        <p:nvSpPr>
          <p:cNvPr id="7" name="Title 6"/>
          <p:cNvSpPr>
            <a:spLocks noGrp="1"/>
          </p:cNvSpPr>
          <p:nvPr>
            <p:ph type="title"/>
          </p:nvPr>
        </p:nvSpPr>
        <p:spPr>
          <a:xfrm>
            <a:off x="252413" y="247650"/>
            <a:ext cx="4309110" cy="276975"/>
          </a:xfrm>
        </p:spPr>
        <p:txBody>
          <a:bodyPr/>
          <a:lstStyle>
            <a:lvl1pPr>
              <a:lnSpc>
                <a:spcPct val="90000"/>
              </a:lnSpc>
              <a:defRPr/>
            </a:lvl1pPr>
          </a:lstStyle>
          <a:p>
            <a:r>
              <a:rPr lang="en-US" dirty="0"/>
              <a:t>Click to edit Master title style</a:t>
            </a:r>
          </a:p>
        </p:txBody>
      </p:sp>
      <p:sp>
        <p:nvSpPr>
          <p:cNvPr id="8" name="Date Placeholder 3"/>
          <p:cNvSpPr>
            <a:spLocks noGrp="1"/>
          </p:cNvSpPr>
          <p:nvPr>
            <p:ph type="dt" sz="half" idx="10"/>
          </p:nvPr>
        </p:nvSpPr>
        <p:spPr>
          <a:xfrm>
            <a:off x="2530318" y="4695732"/>
            <a:ext cx="914400" cy="201168"/>
          </a:xfrm>
          <a:prstGeom prst="rect">
            <a:avLst/>
          </a:prstGeom>
        </p:spPr>
        <p:txBody>
          <a:bodyPr/>
          <a:lstStyle/>
          <a:p>
            <a:pPr defTabSz="407789" fontAlgn="base">
              <a:spcBef>
                <a:spcPct val="0"/>
              </a:spcBef>
              <a:spcAft>
                <a:spcPct val="0"/>
              </a:spcAft>
            </a:pPr>
            <a:fld id="{BD261F77-B962-7B41-9643-D95CE0C6E0EA}" type="datetime1">
              <a:rPr lang="en-US" sz="1613" kern="1200" smtClean="0">
                <a:solidFill>
                  <a:srgbClr val="323232"/>
                </a:solidFill>
                <a:latin typeface="Arial" charset="0"/>
                <a:ea typeface=""/>
                <a:cs typeface="Arial" charset="0"/>
              </a:rPr>
              <a:pPr defTabSz="407789" fontAlgn="base">
                <a:spcBef>
                  <a:spcPct val="0"/>
                </a:spcBef>
                <a:spcAft>
                  <a:spcPct val="0"/>
                </a:spcAft>
              </a:pPr>
              <a:t>6/1/18</a:t>
            </a:fld>
            <a:endParaRPr lang="en-US" sz="1613" kern="1200" dirty="0">
              <a:solidFill>
                <a:srgbClr val="323232"/>
              </a:solidFill>
              <a:latin typeface="Arial" charset="0"/>
              <a:ea typeface=""/>
              <a:cs typeface="Arial" charset="0"/>
            </a:endParaRPr>
          </a:p>
        </p:txBody>
      </p:sp>
      <p:sp>
        <p:nvSpPr>
          <p:cNvPr id="9" name="Footer Placeholder 4"/>
          <p:cNvSpPr>
            <a:spLocks noGrp="1"/>
          </p:cNvSpPr>
          <p:nvPr>
            <p:ph type="ftr" sz="quarter" idx="11"/>
          </p:nvPr>
        </p:nvSpPr>
        <p:spPr>
          <a:xfrm>
            <a:off x="1509203" y="4695732"/>
            <a:ext cx="685800" cy="201168"/>
          </a:xfrm>
          <a:prstGeom prst="rect">
            <a:avLst/>
          </a:prstGeom>
        </p:spPr>
        <p:txBody>
          <a:bodyPr/>
          <a:lstStyle/>
          <a:p>
            <a:pPr defTabSz="407789" fontAlgn="base">
              <a:spcBef>
                <a:spcPct val="0"/>
              </a:spcBef>
              <a:spcAft>
                <a:spcPct val="0"/>
              </a:spcAft>
            </a:pPr>
            <a:r>
              <a:rPr lang="en-US" sz="1613" kern="1200" dirty="0" smtClean="0">
                <a:solidFill>
                  <a:srgbClr val="323232"/>
                </a:solidFill>
                <a:latin typeface="Arial" charset="0"/>
                <a:ea typeface=""/>
                <a:cs typeface="Arial" charset="0"/>
              </a:rPr>
              <a:t>IBM</a:t>
            </a:r>
            <a:endParaRPr lang="en-US" sz="1613" kern="1200" dirty="0">
              <a:solidFill>
                <a:srgbClr val="323232"/>
              </a:solidFill>
              <a:latin typeface="Arial" charset="0"/>
              <a:ea typeface=""/>
              <a:cs typeface="Arial" charset="0"/>
            </a:endParaRPr>
          </a:p>
        </p:txBody>
      </p:sp>
      <p:sp>
        <p:nvSpPr>
          <p:cNvPr id="10" name="Slide Number Placeholder 5"/>
          <p:cNvSpPr>
            <a:spLocks noGrp="1"/>
          </p:cNvSpPr>
          <p:nvPr>
            <p:ph type="sldNum" sz="quarter" idx="12"/>
          </p:nvPr>
        </p:nvSpPr>
        <p:spPr>
          <a:xfrm>
            <a:off x="256882" y="4695732"/>
            <a:ext cx="457200" cy="201168"/>
          </a:xfrm>
          <a:prstGeom prst="rect">
            <a:avLst/>
          </a:prstGeom>
        </p:spPr>
        <p:txBody>
          <a:bodyPr/>
          <a:lstStyle/>
          <a:p>
            <a:fld id="{E4DBDE34-E9B5-E04F-B662-69720E4BCB53}" type="slidenum">
              <a:rPr lang="en-US">
                <a:solidFill>
                  <a:srgbClr val="323232"/>
                </a:solidFill>
              </a:rPr>
              <a:pPr/>
              <a:t>‹#›</a:t>
            </a:fld>
            <a:endParaRPr lang="en-US" dirty="0">
              <a:solidFill>
                <a:srgbClr val="323232"/>
              </a:solidFill>
            </a:endParaRPr>
          </a:p>
        </p:txBody>
      </p:sp>
    </p:spTree>
    <p:extLst>
      <p:ext uri="{BB962C8B-B14F-4D97-AF65-F5344CB8AC3E}">
        <p14:creationId xmlns:p14="http://schemas.microsoft.com/office/powerpoint/2010/main" val="44683045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83464" y="1371600"/>
            <a:ext cx="8621184" cy="2708910"/>
          </a:xfrm>
        </p:spPr>
        <p:txBody>
          <a:bodyPr/>
          <a:lstStyle>
            <a:lvl1pPr>
              <a:buClrTx/>
              <a:defRPr sz="180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baseline="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a:xfrm>
            <a:off x="312286" y="4878389"/>
            <a:ext cx="2124075" cy="109537"/>
          </a:xfrm>
        </p:spPr>
        <p:txBody>
          <a:bodyPr/>
          <a:lstStyle>
            <a:lvl1pPr>
              <a:lnSpc>
                <a:spcPct val="100000"/>
              </a:lnSpc>
              <a:defRPr sz="800" smtClean="0">
                <a:solidFill>
                  <a:schemeClr val="tx1"/>
                </a:solidFill>
                <a:latin typeface="Arial" pitchFamily="34" charset="0"/>
                <a:cs typeface="Arial" pitchFamily="34" charset="0"/>
              </a:defRPr>
            </a:lvl1pPr>
          </a:lstStyle>
          <a:p>
            <a:pPr>
              <a:defRPr/>
            </a:pPr>
            <a:fld id="{75EE7AE1-7A2C-405D-9BD1-A0A8E1A49208}"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6286015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tx1"/>
                </a:solidFill>
              </a:defRPr>
            </a:lvl1pPr>
            <a:lvl5pPr>
              <a:buNone/>
              <a:defRPr/>
            </a:lvl5pPr>
          </a:lstStyle>
          <a:p>
            <a:pPr lvl="0"/>
            <a:r>
              <a:rPr lang="en-US" dirty="0" smtClean="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tx1"/>
                </a:solidFill>
                <a:latin typeface="HelvNeue Bold for IBM"/>
              </a:defRPr>
            </a:lvl1pPr>
          </a:lstStyle>
          <a:p>
            <a:r>
              <a:rPr lang="en-US" dirty="0" smtClean="0"/>
              <a:t>Click to edit Master title style</a:t>
            </a:r>
            <a:endParaRPr lang="en-US" dirty="0"/>
          </a:p>
        </p:txBody>
      </p:sp>
      <p:pic>
        <p:nvPicPr>
          <p:cNvPr id="10" name="Picture 9"/>
          <p:cNvPicPr>
            <a:picLocks noChangeAspect="1"/>
          </p:cNvPicPr>
          <p:nvPr userDrawn="1"/>
        </p:nvPicPr>
        <p:blipFill>
          <a:blip r:embed="rId2"/>
          <a:stretch>
            <a:fillRect/>
          </a:stretch>
        </p:blipFill>
        <p:spPr>
          <a:xfrm>
            <a:off x="297770" y="242367"/>
            <a:ext cx="2136181" cy="163659"/>
          </a:xfrm>
          <a:prstGeom prst="rect">
            <a:avLst/>
          </a:prstGeom>
        </p:spPr>
      </p:pic>
      <p:pic>
        <p:nvPicPr>
          <p:cNvPr id="3" name="Picture 2"/>
          <p:cNvPicPr>
            <a:picLocks noChangeAspect="1"/>
          </p:cNvPicPr>
          <p:nvPr userDrawn="1"/>
        </p:nvPicPr>
        <p:blipFill>
          <a:blip r:embed="rId3"/>
          <a:stretch>
            <a:fillRect/>
          </a:stretch>
        </p:blipFill>
        <p:spPr>
          <a:xfrm rot="16200000">
            <a:off x="5858357" y="1738569"/>
            <a:ext cx="4568450" cy="1561963"/>
          </a:xfrm>
          <a:prstGeom prst="rect">
            <a:avLst/>
          </a:prstGeom>
        </p:spPr>
      </p:pic>
      <p:pic>
        <p:nvPicPr>
          <p:cNvPr id="11" name="Picture 10"/>
          <p:cNvPicPr>
            <a:picLocks noChangeAspect="1"/>
          </p:cNvPicPr>
          <p:nvPr userDrawn="1"/>
        </p:nvPicPr>
        <p:blipFill>
          <a:blip r:embed="rId4"/>
          <a:stretch>
            <a:fillRect/>
          </a:stretch>
        </p:blipFill>
        <p:spPr>
          <a:xfrm>
            <a:off x="287937" y="4589006"/>
            <a:ext cx="567469" cy="211022"/>
          </a:xfrm>
          <a:prstGeom prst="rect">
            <a:avLst/>
          </a:prstGeom>
        </p:spPr>
      </p:pic>
    </p:spTree>
    <p:extLst>
      <p:ext uri="{BB962C8B-B14F-4D97-AF65-F5344CB8AC3E}">
        <p14:creationId xmlns:p14="http://schemas.microsoft.com/office/powerpoint/2010/main" val="205812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1_Title Slide 1">
    <p:bg>
      <p:bgPr>
        <a:solidFill>
          <a:srgbClr val="25396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bg1"/>
                </a:solidFill>
              </a:defRPr>
            </a:lvl1pPr>
            <a:lvl5pPr>
              <a:buNone/>
              <a:defRPr/>
            </a:lvl5pPr>
          </a:lstStyle>
          <a:p>
            <a:pPr lvl="0"/>
            <a:r>
              <a:rPr lang="en-US" dirty="0" smtClean="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bg1"/>
                </a:solidFill>
                <a:latin typeface="HelvNeue Bold for IBM"/>
              </a:defRPr>
            </a:lvl1pPr>
          </a:lstStyle>
          <a:p>
            <a:r>
              <a:rPr lang="en-US" dirty="0" smtClean="0"/>
              <a:t>Click to edit Master title style</a:t>
            </a:r>
            <a:endParaRPr lang="en-US" dirty="0"/>
          </a:p>
        </p:txBody>
      </p:sp>
      <p:pic>
        <p:nvPicPr>
          <p:cNvPr id="12" name="Picture 11"/>
          <p:cNvPicPr>
            <a:picLocks noChangeAspect="1"/>
          </p:cNvPicPr>
          <p:nvPr userDrawn="1"/>
        </p:nvPicPr>
        <p:blipFill>
          <a:blip r:embed="rId2"/>
          <a:stretch>
            <a:fillRect/>
          </a:stretch>
        </p:blipFill>
        <p:spPr>
          <a:xfrm>
            <a:off x="290938" y="240122"/>
            <a:ext cx="2146612" cy="165124"/>
          </a:xfrm>
          <a:prstGeom prst="rect">
            <a:avLst/>
          </a:prstGeom>
        </p:spPr>
      </p:pic>
      <p:pic>
        <p:nvPicPr>
          <p:cNvPr id="16" name="Picture 15"/>
          <p:cNvPicPr>
            <a:picLocks noChangeAspect="1"/>
          </p:cNvPicPr>
          <p:nvPr userDrawn="1"/>
        </p:nvPicPr>
        <p:blipFill>
          <a:blip r:embed="rId3"/>
          <a:stretch>
            <a:fillRect/>
          </a:stretch>
        </p:blipFill>
        <p:spPr>
          <a:xfrm>
            <a:off x="7360275" y="235324"/>
            <a:ext cx="1563050" cy="4571626"/>
          </a:xfrm>
          <a:prstGeom prst="rect">
            <a:avLst/>
          </a:prstGeom>
        </p:spPr>
      </p:pic>
      <p:pic>
        <p:nvPicPr>
          <p:cNvPr id="18" name="Picture 17"/>
          <p:cNvPicPr>
            <a:picLocks noChangeAspect="1"/>
          </p:cNvPicPr>
          <p:nvPr userDrawn="1"/>
        </p:nvPicPr>
        <p:blipFill>
          <a:blip r:embed="rId4"/>
          <a:stretch>
            <a:fillRect/>
          </a:stretch>
        </p:blipFill>
        <p:spPr>
          <a:xfrm>
            <a:off x="285750" y="4589006"/>
            <a:ext cx="558399" cy="214769"/>
          </a:xfrm>
          <a:prstGeom prst="rect">
            <a:avLst/>
          </a:prstGeom>
        </p:spPr>
      </p:pic>
    </p:spTree>
    <p:extLst>
      <p:ext uri="{BB962C8B-B14F-4D97-AF65-F5344CB8AC3E}">
        <p14:creationId xmlns:p14="http://schemas.microsoft.com/office/powerpoint/2010/main" val="117926317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Title Slide 5">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4046" cy="542912"/>
          </a:xfrm>
        </p:spPr>
        <p:txBody>
          <a:bodyPr/>
          <a:lstStyle>
            <a:lvl1pPr marL="0" indent="0">
              <a:spcBef>
                <a:spcPts val="990"/>
              </a:spcBef>
              <a:buNone/>
              <a:defRPr sz="2200" baseline="0">
                <a:solidFill>
                  <a:schemeClr val="tx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283465" y="2300377"/>
            <a:ext cx="6794046" cy="609398"/>
          </a:xfrm>
        </p:spPr>
        <p:txBody>
          <a:bodyPr anchor="b"/>
          <a:lstStyle>
            <a:lvl1pPr>
              <a:defRPr sz="4400" baseline="0">
                <a:solidFill>
                  <a:schemeClr val="tx1"/>
                </a:solidFill>
                <a:latin typeface="HelvNeue Bold for IBM"/>
              </a:defRPr>
            </a:lvl1pPr>
          </a:lstStyle>
          <a:p>
            <a:r>
              <a:rPr lang="en-US" smtClean="0"/>
              <a:t>Click to edit Master title style</a:t>
            </a:r>
            <a:endParaRPr lang="en-US" dirty="0"/>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pic>
        <p:nvPicPr>
          <p:cNvPr id="10" name="Picture 9"/>
          <p:cNvPicPr>
            <a:picLocks noChangeAspect="1"/>
          </p:cNvPicPr>
          <p:nvPr userDrawn="1"/>
        </p:nvPicPr>
        <p:blipFill>
          <a:blip r:embed="rId3"/>
          <a:stretch>
            <a:fillRect/>
          </a:stretch>
        </p:blipFill>
        <p:spPr>
          <a:xfrm>
            <a:off x="287937" y="4589006"/>
            <a:ext cx="567469" cy="211022"/>
          </a:xfrm>
          <a:prstGeom prst="rect">
            <a:avLst/>
          </a:prstGeom>
        </p:spPr>
      </p:pic>
    </p:spTree>
    <p:extLst>
      <p:ext uri="{BB962C8B-B14F-4D97-AF65-F5344CB8AC3E}">
        <p14:creationId xmlns:p14="http://schemas.microsoft.com/office/powerpoint/2010/main" val="15633883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Page">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4801" y="1816100"/>
          <a:ext cx="8537575" cy="152400"/>
        </p:xfrm>
        <a:graphic>
          <a:graphicData uri="http://schemas.openxmlformats.org/drawingml/2006/table">
            <a:tbl>
              <a:tblPr firstRow="1" bandRow="1">
                <a:tableStyleId>{2D5ABB26-0587-4C30-8999-92F81FD0307C}</a:tableStyleId>
              </a:tblPr>
              <a:tblGrid>
                <a:gridCol w="8537575"/>
              </a:tblGrid>
              <a:tr h="152400">
                <a:tc>
                  <a:txBody>
                    <a:bodyPr/>
                    <a:lstStyle/>
                    <a:p>
                      <a:pPr algn="dist">
                        <a:lnSpc>
                          <a:spcPct val="100000"/>
                        </a:lnSpc>
                      </a:pPr>
                      <a:endParaRPr lang="en-US" sz="800" kern="500" spc="5000" dirty="0"/>
                    </a:p>
                  </a:txBody>
                  <a:tcPr marL="0" marR="0" marT="0" marB="0">
                    <a:lnR w="12700" cap="flat" cmpd="sng" algn="ctr">
                      <a:solidFill>
                        <a:srgbClr val="FFFFFF"/>
                      </a:solidFill>
                      <a:prstDash val="solid"/>
                      <a:round/>
                      <a:headEnd type="none" w="med" len="med"/>
                      <a:tailEnd type="none" w="med" len="med"/>
                    </a:lnR>
                    <a:pattFill prst="ltUpDiag">
                      <a:fgClr>
                        <a:schemeClr val="tx2"/>
                      </a:fgClr>
                      <a:bgClr>
                        <a:prstClr val="white"/>
                      </a:bgClr>
                    </a:pattFill>
                  </a:tcPr>
                </a:tc>
              </a:tr>
            </a:tbl>
          </a:graphicData>
        </a:graphic>
      </p:graphicFrame>
      <p:sp>
        <p:nvSpPr>
          <p:cNvPr id="9" name="Title 8"/>
          <p:cNvSpPr>
            <a:spLocks noGrp="1"/>
          </p:cNvSpPr>
          <p:nvPr>
            <p:ph type="title"/>
          </p:nvPr>
        </p:nvSpPr>
        <p:spPr>
          <a:xfrm>
            <a:off x="301752" y="2057400"/>
            <a:ext cx="8503920" cy="498598"/>
          </a:xfrm>
        </p:spPr>
        <p:txBody>
          <a:bodyPr/>
          <a:lstStyle>
            <a:lvl1pPr>
              <a:defRPr sz="3600" baseline="0">
                <a:solidFill>
                  <a:schemeClr val="accent1"/>
                </a:solidFill>
                <a:latin typeface="HelvNeue Bold for IBM"/>
              </a:defRPr>
            </a:lvl1pPr>
          </a:lstStyle>
          <a:p>
            <a:r>
              <a:rPr lang="en-US" smtClean="0"/>
              <a:t>Click to edit Master title style</a:t>
            </a:r>
            <a:endParaRPr lang="en-US" dirty="0" smtClean="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4D1A2DD-8468-4B9E-936E-367B05064B4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3482489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29840" y="342900"/>
            <a:ext cx="2949300" cy="1200000"/>
          </a:xfrm>
          <a:prstGeom prst="rect">
            <a:avLst/>
          </a:prstGeom>
          <a:noFill/>
          <a:ln>
            <a:noFill/>
          </a:ln>
        </p:spPr>
        <p:txBody>
          <a:bodyPr lIns="68575" tIns="68575" rIns="68575" bIns="68575" anchor="b" anchorCtr="0"/>
          <a:lstStyle>
            <a:lvl1pPr marL="0" marR="0" lvl="0" indent="0" algn="l" rtl="0">
              <a:lnSpc>
                <a:spcPct val="90000"/>
              </a:lnSpc>
              <a:spcBef>
                <a:spcPts val="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64" name="Shape 64"/>
          <p:cNvSpPr>
            <a:spLocks noGrp="1"/>
          </p:cNvSpPr>
          <p:nvPr>
            <p:ph type="pic" idx="2"/>
          </p:nvPr>
        </p:nvSpPr>
        <p:spPr>
          <a:xfrm>
            <a:off x="3887390" y="740568"/>
            <a:ext cx="4628999" cy="36552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SzPct val="45833"/>
              <a:buFont typeface="Noto Sans Symbols"/>
              <a:buNone/>
              <a:defRPr sz="2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SzPct val="52380"/>
              <a:buFont typeface="Arial"/>
              <a:buNone/>
              <a:defRPr sz="2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SzPct val="61111"/>
              <a:buFont typeface="Arial"/>
              <a:buNone/>
              <a:defRPr sz="18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body" idx="1"/>
          </p:nvPr>
        </p:nvSpPr>
        <p:spPr>
          <a:xfrm>
            <a:off x="629840" y="1543050"/>
            <a:ext cx="2949300" cy="28587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2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9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able of Contents/Agenda">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68205" cy="276999"/>
          </a:xfrm>
        </p:spPr>
        <p:txBody>
          <a:bodyPr/>
          <a:lstStyle>
            <a:lvl1pPr marL="0" marR="0" indent="0" algn="l" defTabSz="685809" rtl="0" eaLnBrk="1" fontAlgn="base" latinLnBrk="0" hangingPunct="1">
              <a:lnSpc>
                <a:spcPct val="90000"/>
              </a:lnSpc>
              <a:spcBef>
                <a:spcPct val="0"/>
              </a:spcBef>
              <a:spcAft>
                <a:spcPct val="0"/>
              </a:spcAft>
              <a:buClrTx/>
              <a:buSzTx/>
              <a:buFontTx/>
              <a:buNone/>
              <a:tabLst/>
              <a:defRPr baseline="0">
                <a:solidFill>
                  <a:schemeClr val="accent1"/>
                </a:solidFill>
              </a:defRPr>
            </a:lvl1pPr>
          </a:lstStyle>
          <a:p>
            <a:r>
              <a:rPr lang="en-US" smtClean="0"/>
              <a:t>Click to edit Master title style</a:t>
            </a:r>
            <a:endParaRPr lang="en-US" dirty="0"/>
          </a:p>
        </p:txBody>
      </p:sp>
      <p:sp>
        <p:nvSpPr>
          <p:cNvPr id="8" name="Text Placeholder 6"/>
          <p:cNvSpPr>
            <a:spLocks noGrp="1"/>
          </p:cNvSpPr>
          <p:nvPr>
            <p:ph type="body" sz="quarter" idx="12"/>
          </p:nvPr>
        </p:nvSpPr>
        <p:spPr>
          <a:xfrm>
            <a:off x="3163825" y="1371600"/>
            <a:ext cx="5687845" cy="3086100"/>
          </a:xfrm>
        </p:spPr>
        <p:txBody>
          <a:bodyPr tIns="91440"/>
          <a:lstStyle>
            <a:lvl1pPr marL="0" indent="0">
              <a:lnSpc>
                <a:spcPct val="100000"/>
              </a:lnSpc>
              <a:spcBef>
                <a:spcPts val="810"/>
              </a:spcBef>
              <a:buNone/>
              <a:defRPr sz="1400" baseline="0">
                <a:solidFill>
                  <a:schemeClr val="tx1"/>
                </a:solidFill>
              </a:defRPr>
            </a:lvl1pPr>
            <a:lvl2pPr marL="176215" indent="0">
              <a:buNone/>
              <a:defRPr>
                <a:solidFill>
                  <a:schemeClr val="accent6"/>
                </a:solidFill>
              </a:defRPr>
            </a:lvl2pPr>
            <a:lvl3pPr>
              <a:defRPr>
                <a:solidFill>
                  <a:schemeClr val="accent6"/>
                </a:solidFill>
              </a:defRPr>
            </a:lvl3pPr>
            <a:lvl4pPr>
              <a:defRPr>
                <a:solidFill>
                  <a:schemeClr val="accent6"/>
                </a:solidFill>
              </a:defRPr>
            </a:lvl4pPr>
          </a:lstStyle>
          <a:p>
            <a:pPr lvl="0"/>
            <a:r>
              <a:rPr lang="en-US" smtClean="0"/>
              <a:t>Click to edit Master text styles</a:t>
            </a:r>
          </a:p>
        </p:txBody>
      </p:sp>
      <p:sp>
        <p:nvSpPr>
          <p:cNvPr id="13" name="Text Placeholder 12"/>
          <p:cNvSpPr>
            <a:spLocks noGrp="1"/>
          </p:cNvSpPr>
          <p:nvPr>
            <p:ph type="body" sz="quarter" idx="13"/>
          </p:nvPr>
        </p:nvSpPr>
        <p:spPr>
          <a:xfrm>
            <a:off x="329184" y="1371600"/>
            <a:ext cx="2743200" cy="3086100"/>
          </a:xfrm>
        </p:spPr>
        <p:txBody>
          <a:bodyPr/>
          <a:lstStyle>
            <a:lvl1pPr marL="0" indent="0">
              <a:buNone/>
              <a:defRPr sz="1800" baseline="0">
                <a:solidFill>
                  <a:schemeClr val="tx1"/>
                </a:solidFill>
              </a:defRPr>
            </a:lvl1pPr>
            <a:lvl2pPr>
              <a:defRPr>
                <a:solidFill>
                  <a:schemeClr val="tx1"/>
                </a:solidFill>
              </a:defRPr>
            </a:lvl2pPr>
          </a:lstStyle>
          <a:p>
            <a:pPr lvl="0"/>
            <a:r>
              <a:rPr lang="en-US" smtClean="0"/>
              <a:t>Click to edit Master text styles</a:t>
            </a:r>
          </a:p>
          <a:p>
            <a:pPr lvl="1"/>
            <a:r>
              <a:rPr lang="en-US" smtClean="0"/>
              <a:t>Second level</a:t>
            </a:r>
          </a:p>
        </p:txBody>
      </p:sp>
      <p:sp>
        <p:nvSpPr>
          <p:cNvPr id="6"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7F3409C-6F8E-402E-9B83-A9B7BD7390D5}"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97903068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00175" cy="276999"/>
          </a:xfrm>
        </p:spPr>
        <p:txBody>
          <a:bodyPr/>
          <a:lstStyle>
            <a:lvl1pPr>
              <a:defRPr sz="200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3464" y="1370411"/>
            <a:ext cx="4151312"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2327" y="1370411"/>
            <a:ext cx="4151313"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C67836EA-5273-4557-8F3E-94501D62215B}"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9582158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283463" y="731520"/>
            <a:ext cx="8403337" cy="276999"/>
          </a:xfrm>
        </p:spPr>
        <p:txBody>
          <a:bodyPr/>
          <a:lstStyle>
            <a:lvl1pPr>
              <a:defRPr>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283464" y="1151335"/>
            <a:ext cx="4040188"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283464" y="1631156"/>
            <a:ext cx="4040188" cy="2963466"/>
          </a:xfrm>
        </p:spPr>
        <p:txBody>
          <a:bodyPr/>
          <a:lstStyle>
            <a:lvl1pPr>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baseline="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670EFFF9-8454-4A0C-944F-F548B0D0221D}" type="slidenum">
              <a:rPr lang="en-US">
                <a:solidFill>
                  <a:srgbClr val="323232"/>
                </a:solidFill>
              </a:rPr>
              <a:pPr>
                <a:defRPr/>
              </a:pPr>
              <a:t>‹#›</a:t>
            </a:fld>
            <a:endParaRPr lang="en-US" dirty="0">
              <a:solidFill>
                <a:srgbClr val="323232"/>
              </a:solidFill>
            </a:endParaRPr>
          </a:p>
        </p:txBody>
      </p:sp>
      <p:pic>
        <p:nvPicPr>
          <p:cNvPr id="9" name="Picture 8"/>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97826984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86800" cy="276999"/>
          </a:xfrm>
        </p:spPr>
        <p:txBody>
          <a:bodyPr/>
          <a:lstStyle>
            <a:lvl1pPr>
              <a:defRPr sz="200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3464" y="1370411"/>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87178" y="1370411"/>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half" idx="11"/>
          </p:nvPr>
        </p:nvSpPr>
        <p:spPr>
          <a:xfrm>
            <a:off x="283464" y="3030074"/>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12"/>
          </p:nvPr>
        </p:nvSpPr>
        <p:spPr>
          <a:xfrm>
            <a:off x="4587178" y="3030074"/>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907A9A71-EA24-4104-9476-E93F189E6359}"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35310052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Side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6345936"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7BCEA44-5960-4B24-99E8-3441978B53A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99883792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ide 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2"/>
          <p:cNvSpPr>
            <a:spLocks noGrp="1" noChangeArrowheads="1"/>
          </p:cNvSpPr>
          <p:nvPr>
            <p:ph type="sldNum" sz="quarter" idx="12"/>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112798F6-F013-4760-8348-C4FCC72F6FCD}" type="slidenum">
              <a:rPr lang="en-US">
                <a:solidFill>
                  <a:srgbClr val="323232"/>
                </a:solidFill>
              </a:rPr>
              <a:pPr>
                <a:defRPr/>
              </a:pPr>
              <a:t>‹#›</a:t>
            </a:fld>
            <a:endParaRPr lang="en-US" dirty="0">
              <a:solidFill>
                <a:srgbClr val="323232"/>
              </a:solidFill>
            </a:endParaRPr>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81526688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ide Title and 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2"/>
          </p:nvPr>
        </p:nvSpPr>
        <p:spPr>
          <a:xfrm>
            <a:off x="2441446"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9" name="Text Placeholder 4"/>
          <p:cNvSpPr>
            <a:spLocks noGrp="1"/>
          </p:cNvSpPr>
          <p:nvPr>
            <p:ph type="body" sz="quarter" idx="3"/>
          </p:nvPr>
        </p:nvSpPr>
        <p:spPr>
          <a:xfrm>
            <a:off x="5641847"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7BA860D7-F945-411E-98F6-33B3F11DB7F6}"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15146677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ide Title and 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3044953" cy="1822078"/>
          </a:xfrm>
        </p:spPr>
        <p:txBody>
          <a:bodyPr>
            <a:noAutofit/>
          </a:bodyPr>
          <a:lstStyle>
            <a:lvl1pPr>
              <a:buClrTx/>
              <a:defRPr sz="1400" baseline="0">
                <a:solidFill>
                  <a:schemeClr val="tx1"/>
                </a:solidFill>
                <a:latin typeface="+mn-lt"/>
                <a:cs typeface="Arial" pitchFamily="34" charset="0"/>
              </a:defRPr>
            </a:lvl1pPr>
            <a:lvl2pPr>
              <a:defRPr sz="1200" baseline="0">
                <a:solidFill>
                  <a:schemeClr val="tx1"/>
                </a:solidFill>
                <a:latin typeface="+mn-lt"/>
                <a:cs typeface="Arial" pitchFamily="34" charset="0"/>
              </a:defRPr>
            </a:lvl2pPr>
            <a:lvl3pPr>
              <a:defRPr sz="1000" baseline="0">
                <a:solidFill>
                  <a:schemeClr val="tx1"/>
                </a:solidFill>
                <a:latin typeface="+mn-lt"/>
                <a:cs typeface="Arial" pitchFamily="34" charset="0"/>
              </a:defRPr>
            </a:lvl3pPr>
            <a:lvl4pPr>
              <a:defRPr sz="10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731520"/>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2"/>
          </p:nvPr>
        </p:nvSpPr>
        <p:spPr>
          <a:xfrm>
            <a:off x="2441447"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3"/>
          </p:nvPr>
        </p:nvSpPr>
        <p:spPr>
          <a:xfrm>
            <a:off x="5641848"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34A1CEB-A26D-4DB6-B64A-33B309DB8BF4}"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94654485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5" name="Picture 4"/>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734264245"/>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50800" y="-10160"/>
            <a:ext cx="9194800" cy="5176389"/>
          </a:xfrm>
          <a:prstGeom prst="rect">
            <a:avLst/>
          </a:prstGeom>
        </p:spPr>
      </p:pic>
      <p:sp>
        <p:nvSpPr>
          <p:cNvPr id="2" name="Title 1"/>
          <p:cNvSpPr>
            <a:spLocks noGrp="1"/>
          </p:cNvSpPr>
          <p:nvPr>
            <p:ph type="title"/>
          </p:nvPr>
        </p:nvSpPr>
        <p:spPr>
          <a:xfrm>
            <a:off x="283464" y="731520"/>
            <a:ext cx="8639472" cy="276999"/>
          </a:xfrm>
        </p:spPr>
        <p:txBody>
          <a:bodyPr/>
          <a:lstStyle>
            <a:lvl1pPr>
              <a:defRPr sz="2000" b="0">
                <a:solidFill>
                  <a:schemeClr val="bg1"/>
                </a:solidFill>
                <a:latin typeface="HelvNeue Bold for IBM"/>
                <a:cs typeface="Arial" pitchFamily="34" charset="0"/>
              </a:defRPr>
            </a:lvl1pPr>
          </a:lstStyle>
          <a:p>
            <a:r>
              <a:rPr lang="en-US" dirty="0" smtClean="0"/>
              <a:t>Click to edit Master title style</a:t>
            </a:r>
            <a:endParaRPr lang="en-US" dirty="0"/>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3"/>
          <a:stretch>
            <a:fillRect/>
          </a:stretch>
        </p:blipFill>
        <p:spPr>
          <a:xfrm>
            <a:off x="290938" y="240122"/>
            <a:ext cx="2146612" cy="165124"/>
          </a:xfrm>
          <a:prstGeom prst="rect">
            <a:avLst/>
          </a:prstGeom>
        </p:spPr>
      </p:pic>
      <p:pic>
        <p:nvPicPr>
          <p:cNvPr id="10" name="Picture 9"/>
          <p:cNvPicPr>
            <a:picLocks noChangeAspect="1"/>
          </p:cNvPicPr>
          <p:nvPr userDrawn="1"/>
        </p:nvPicPr>
        <p:blipFill>
          <a:blip r:embed="rId4"/>
          <a:stretch>
            <a:fillRect/>
          </a:stretch>
        </p:blipFill>
        <p:spPr>
          <a:xfrm>
            <a:off x="8495296" y="4872562"/>
            <a:ext cx="357791" cy="137612"/>
          </a:xfrm>
          <a:prstGeom prst="rect">
            <a:avLst/>
          </a:prstGeom>
        </p:spPr>
      </p:pic>
    </p:spTree>
    <p:extLst>
      <p:ext uri="{BB962C8B-B14F-4D97-AF65-F5344CB8AC3E}">
        <p14:creationId xmlns:p14="http://schemas.microsoft.com/office/powerpoint/2010/main" val="15030493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90500" y="650081"/>
            <a:ext cx="8734500" cy="6786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body" idx="1"/>
          </p:nvPr>
        </p:nvSpPr>
        <p:spPr>
          <a:xfrm rot="5400000">
            <a:off x="2849174" y="-1227618"/>
            <a:ext cx="3417000" cy="87345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9144000" cy="5143500"/>
          </a:xfrm>
        </p:spPr>
        <p:txBody>
          <a:bodyPr tIns="914400" anchor="ctr">
            <a:normAutofit/>
          </a:bodyPr>
          <a:lstStyle>
            <a:lvl1pPr algn="ctr">
              <a:buNone/>
              <a:defRPr>
                <a:solidFill>
                  <a:schemeClr val="tx1"/>
                </a:solidFill>
              </a:defRPr>
            </a:lvl1pPr>
          </a:lstStyle>
          <a:p>
            <a:pPr lvl="0"/>
            <a:r>
              <a:rPr lang="en-US" noProof="0" dirty="0" smtClean="0"/>
              <a:t>Drag picture to placeholder or click icon to add</a:t>
            </a:r>
            <a:endParaRPr lang="en-US" noProof="0" dirty="0"/>
          </a:p>
        </p:txBody>
      </p:sp>
      <p:sp>
        <p:nvSpPr>
          <p:cNvPr id="2" name="Title 1"/>
          <p:cNvSpPr>
            <a:spLocks noGrp="1"/>
          </p:cNvSpPr>
          <p:nvPr>
            <p:ph type="title"/>
          </p:nvPr>
        </p:nvSpPr>
        <p:spPr>
          <a:xfrm>
            <a:off x="328613" y="4011261"/>
            <a:ext cx="8503920" cy="276999"/>
          </a:xfrm>
        </p:spPr>
        <p:txBody>
          <a:bodyPr anchor="b"/>
          <a:lstStyle>
            <a:lvl1pPr>
              <a:defRPr>
                <a:solidFill>
                  <a:schemeClr val="tx1"/>
                </a:solidFill>
              </a:defRPr>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329184" y="4389120"/>
            <a:ext cx="8503920" cy="488871"/>
          </a:xfrm>
        </p:spPr>
        <p:txBody>
          <a:bodyPr/>
          <a:lstStyle>
            <a:lvl1pPr marL="0" indent="0">
              <a:buNone/>
              <a:defRPr lang="en-US" sz="1800" kern="1200" baseline="0" dirty="0" smtClean="0">
                <a:solidFill>
                  <a:schemeClr val="tx1"/>
                </a:solidFill>
                <a:latin typeface="HelvNeue Bold for IBM"/>
                <a:ea typeface="+mn-ea"/>
                <a:cs typeface="Arial" pitchFamily="34" charset="0"/>
              </a:defRPr>
            </a:lvl1pPr>
          </a:lstStyle>
          <a:p>
            <a:pPr lvl="0"/>
            <a:r>
              <a:rPr lang="en-US" smtClean="0"/>
              <a:t>Click to edit Master text styles</a:t>
            </a:r>
          </a:p>
        </p:txBody>
      </p:sp>
      <p:sp>
        <p:nvSpPr>
          <p:cNvPr id="5" name="Rectangle 52"/>
          <p:cNvSpPr>
            <a:spLocks noGrp="1" noChangeArrowheads="1"/>
          </p:cNvSpPr>
          <p:nvPr>
            <p:ph type="sldNum" sz="quarter" idx="12"/>
          </p:nvPr>
        </p:nvSpPr>
        <p:spPr>
          <a:ln/>
        </p:spPr>
        <p:txBody>
          <a:bodyPr/>
          <a:lstStyle>
            <a:lvl1pPr>
              <a:defRPr>
                <a:solidFill>
                  <a:schemeClr val="tx1"/>
                </a:solidFill>
              </a:defRPr>
            </a:lvl1pPr>
          </a:lstStyle>
          <a:p>
            <a:pPr>
              <a:defRPr/>
            </a:pPr>
            <a:fld id="{22E9FF40-7B5D-4922-A927-EFA44CD30DAE}"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179512858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Full Bleed Image with Titl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0" y="0"/>
            <a:ext cx="9144000" cy="3394710"/>
          </a:xfrm>
        </p:spPr>
        <p:txBody>
          <a:bodyPr tIns="914400" anchor="ctr">
            <a:normAutofit/>
          </a:bodyPr>
          <a:lstStyle>
            <a:lvl1pPr algn="ctr">
              <a:buNone/>
              <a:defRPr>
                <a:solidFill>
                  <a:schemeClr val="tx1"/>
                </a:solidFill>
              </a:defRPr>
            </a:lvl1pPr>
          </a:lstStyle>
          <a:p>
            <a:pPr lvl="0"/>
            <a:r>
              <a:rPr lang="en-US" noProof="0" dirty="0" smtClean="0"/>
              <a:t>Drag picture to placeholder or click icon to add</a:t>
            </a:r>
            <a:endParaRPr lang="en-US" noProof="0" dirty="0"/>
          </a:p>
        </p:txBody>
      </p:sp>
      <p:sp>
        <p:nvSpPr>
          <p:cNvPr id="2" name="Title 1"/>
          <p:cNvSpPr>
            <a:spLocks noGrp="1"/>
          </p:cNvSpPr>
          <p:nvPr>
            <p:ph type="title"/>
          </p:nvPr>
        </p:nvSpPr>
        <p:spPr>
          <a:xfrm>
            <a:off x="328614" y="3859029"/>
            <a:ext cx="8346160" cy="276999"/>
          </a:xfrm>
        </p:spPr>
        <p:txBody>
          <a:bodyPr anchor="b"/>
          <a:lstStyle>
            <a:lvl1pPr>
              <a:defRPr sz="2000">
                <a:solidFill>
                  <a:schemeClr val="tx1"/>
                </a:solidFill>
              </a:defRPr>
            </a:lvl1pPr>
          </a:lstStyle>
          <a:p>
            <a:r>
              <a:rPr lang="en-US" smtClean="0"/>
              <a:t>Click to edit Master title style</a:t>
            </a:r>
            <a:endParaRPr lang="en-US" dirty="0" smtClean="0"/>
          </a:p>
        </p:txBody>
      </p:sp>
      <p:sp>
        <p:nvSpPr>
          <p:cNvPr id="6" name="Text Placeholder 5"/>
          <p:cNvSpPr>
            <a:spLocks noGrp="1"/>
          </p:cNvSpPr>
          <p:nvPr>
            <p:ph type="body" sz="quarter" idx="10"/>
          </p:nvPr>
        </p:nvSpPr>
        <p:spPr>
          <a:xfrm>
            <a:off x="328615" y="4149090"/>
            <a:ext cx="8346161" cy="685800"/>
          </a:xfrm>
        </p:spPr>
        <p:txBody>
          <a:bodyPr/>
          <a:lstStyle>
            <a:lvl1pPr marL="0" indent="0">
              <a:buNone/>
              <a:defRPr kern="1200" baseline="0">
                <a:solidFill>
                  <a:schemeClr val="tx1"/>
                </a:solidFill>
              </a:defRPr>
            </a:lvl1pPr>
          </a:lstStyle>
          <a:p>
            <a:pPr lvl="0"/>
            <a:r>
              <a:rPr lang="en-US" smtClean="0"/>
              <a:t>Click to edit Master text styles</a:t>
            </a:r>
          </a:p>
        </p:txBody>
      </p:sp>
      <p:sp>
        <p:nvSpPr>
          <p:cNvPr id="5" name="Rectangle 52"/>
          <p:cNvSpPr>
            <a:spLocks noGrp="1" noChangeArrowheads="1"/>
          </p:cNvSpPr>
          <p:nvPr>
            <p:ph type="sldNum" sz="quarter" idx="13"/>
          </p:nvPr>
        </p:nvSpPr>
        <p:spPr>
          <a:ln/>
        </p:spPr>
        <p:txBody>
          <a:bodyPr/>
          <a:lstStyle>
            <a:lvl1pPr>
              <a:defRPr>
                <a:solidFill>
                  <a:schemeClr val="tx1"/>
                </a:solidFill>
              </a:defRPr>
            </a:lvl1pPr>
          </a:lstStyle>
          <a:p>
            <a:pPr>
              <a:defRPr/>
            </a:pPr>
            <a:fld id="{7E0E7C51-DF63-4E3A-A25C-32C79F93BC44}"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136367269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2"/>
          <p:cNvSpPr>
            <a:spLocks noGrp="1" noChangeArrowheads="1"/>
          </p:cNvSpPr>
          <p:nvPr>
            <p:ph type="sldNum" sz="quarter" idx="10"/>
          </p:nvPr>
        </p:nvSpPr>
        <p:spPr>
          <a:ln/>
        </p:spPr>
        <p:txBody>
          <a:bodyPr/>
          <a:lstStyle>
            <a:lvl1pPr>
              <a:defRPr>
                <a:solidFill>
                  <a:schemeClr val="tx1"/>
                </a:solidFill>
              </a:defRPr>
            </a:lvl1pPr>
          </a:lstStyle>
          <a:p>
            <a:pPr>
              <a:defRPr/>
            </a:pPr>
            <a:fld id="{D82B07D5-DB89-459D-B5FE-3461CF0B218B}" type="slidenum">
              <a:rPr lang="en-US" smtClean="0">
                <a:solidFill>
                  <a:srgbClr val="323232"/>
                </a:solidFill>
              </a:rPr>
              <a:pPr>
                <a:defRPr/>
              </a:pPr>
              <a:t>‹#›</a:t>
            </a:fld>
            <a:endParaRPr lang="en-US" dirty="0">
              <a:solidFill>
                <a:srgbClr val="323232"/>
              </a:solidFill>
            </a:endParaRPr>
          </a:p>
        </p:txBody>
      </p:sp>
      <p:pic>
        <p:nvPicPr>
          <p:cNvPr id="4" name="Picture 3"/>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69319417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8100" y="-7620"/>
            <a:ext cx="9197340" cy="5177819"/>
          </a:xfrm>
          <a:prstGeom prst="rect">
            <a:avLst/>
          </a:prstGeom>
        </p:spPr>
      </p:pic>
      <p:sp>
        <p:nvSpPr>
          <p:cNvPr id="3" name="Subtitle 2"/>
          <p:cNvSpPr>
            <a:spLocks noGrp="1"/>
          </p:cNvSpPr>
          <p:nvPr>
            <p:ph type="subTitle" idx="1"/>
          </p:nvPr>
        </p:nvSpPr>
        <p:spPr>
          <a:xfrm>
            <a:off x="433271" y="1917164"/>
            <a:ext cx="3930947" cy="921488"/>
          </a:xfrm>
        </p:spPr>
        <p:txBody>
          <a:bodyPr/>
          <a:lstStyle>
            <a:lvl1pPr marL="0" indent="0" algn="l">
              <a:buNone/>
              <a:defRPr sz="1800"/>
            </a:lvl1pPr>
            <a:lvl2pPr marL="342904" indent="0" algn="ctr">
              <a:buNone/>
              <a:defRPr sz="1500"/>
            </a:lvl2pPr>
            <a:lvl3pPr marL="685809" indent="0" algn="ctr">
              <a:buNone/>
              <a:defRPr sz="1350"/>
            </a:lvl3pPr>
            <a:lvl4pPr marL="1028713" indent="0" algn="ctr">
              <a:buNone/>
              <a:defRPr sz="1200"/>
            </a:lvl4pPr>
            <a:lvl5pPr marL="1371617" indent="0" algn="ctr">
              <a:buNone/>
              <a:defRPr sz="1200"/>
            </a:lvl5pPr>
            <a:lvl6pPr marL="1714521" indent="0" algn="ctr">
              <a:buNone/>
              <a:defRPr sz="1200"/>
            </a:lvl6pPr>
            <a:lvl7pPr marL="2057426" indent="0" algn="ctr">
              <a:buNone/>
              <a:defRPr sz="1200"/>
            </a:lvl7pPr>
            <a:lvl8pPr marL="2400330" indent="0" algn="ctr">
              <a:buNone/>
              <a:defRPr sz="1200"/>
            </a:lvl8pPr>
            <a:lvl9pPr marL="2743234" indent="0" algn="ctr">
              <a:buNone/>
              <a:defRPr sz="1200"/>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5620582" y="4767263"/>
            <a:ext cx="3086100" cy="273844"/>
          </a:xfrm>
          <a:prstGeom prst="rect">
            <a:avLst/>
          </a:prstGeom>
        </p:spPr>
        <p:txBody>
          <a:bodyPr/>
          <a:lstStyle/>
          <a:p>
            <a:pPr defTabSz="407789" fontAlgn="base">
              <a:spcBef>
                <a:spcPct val="0"/>
              </a:spcBef>
              <a:spcAft>
                <a:spcPct val="0"/>
              </a:spcAft>
            </a:pPr>
            <a:endParaRPr lang="en-US" sz="1613" kern="1200" dirty="0" smtClean="0">
              <a:solidFill>
                <a:srgbClr val="323232"/>
              </a:solidFill>
              <a:latin typeface="Arial" charset="0"/>
              <a:ea typeface=""/>
              <a:cs typeface="Arial" charset="0"/>
            </a:endParaRPr>
          </a:p>
        </p:txBody>
      </p:sp>
      <p:sp>
        <p:nvSpPr>
          <p:cNvPr id="7" name="Slide Number Placeholder 5"/>
          <p:cNvSpPr>
            <a:spLocks noGrp="1"/>
          </p:cNvSpPr>
          <p:nvPr>
            <p:ph type="sldNum" sz="quarter" idx="4"/>
          </p:nvPr>
        </p:nvSpPr>
        <p:spPr>
          <a:xfrm>
            <a:off x="439373" y="4767263"/>
            <a:ext cx="778359" cy="273844"/>
          </a:xfrm>
          <a:prstGeom prst="rect">
            <a:avLst/>
          </a:prstGeom>
        </p:spPr>
        <p:txBody>
          <a:bodyPr vert="horz" lIns="91440" tIns="45720" rIns="91440" bIns="45720" rtlCol="0" anchor="ctr"/>
          <a:lstStyle>
            <a:lvl1pPr algn="l">
              <a:defRPr sz="525">
                <a:solidFill>
                  <a:schemeClr val="tx1">
                    <a:tint val="75000"/>
                  </a:schemeClr>
                </a:solidFill>
                <a:latin typeface="Helvetica Neue"/>
                <a:cs typeface="Helvetica Neue"/>
              </a:defRPr>
            </a:lvl1pPr>
          </a:lstStyle>
          <a:p>
            <a:r>
              <a:rPr lang="en-US" dirty="0" smtClean="0">
                <a:solidFill>
                  <a:srgbClr val="323232">
                    <a:tint val="75000"/>
                  </a:srgbClr>
                </a:solidFill>
              </a:rPr>
              <a:t>Page </a:t>
            </a:r>
            <a:fld id="{6740C4C2-4522-1A48-9283-5910E9CFCAC6}" type="slidenum">
              <a:rPr lang="en-US" smtClean="0">
                <a:solidFill>
                  <a:srgbClr val="323232">
                    <a:tint val="75000"/>
                  </a:srgbClr>
                </a:solidFill>
              </a:rPr>
              <a:pPr/>
              <a:t>‹#›</a:t>
            </a:fld>
            <a:endParaRPr lang="en-US" dirty="0">
              <a:solidFill>
                <a:srgbClr val="323232">
                  <a:tint val="75000"/>
                </a:srgbClr>
              </a:solidFill>
            </a:endParaRPr>
          </a:p>
        </p:txBody>
      </p:sp>
      <p:sp>
        <p:nvSpPr>
          <p:cNvPr id="9" name="Title 1"/>
          <p:cNvSpPr>
            <a:spLocks noGrp="1"/>
          </p:cNvSpPr>
          <p:nvPr>
            <p:ph type="title"/>
          </p:nvPr>
        </p:nvSpPr>
        <p:spPr>
          <a:xfrm>
            <a:off x="439372" y="273845"/>
            <a:ext cx="8267310" cy="276999"/>
          </a:xfrm>
          <a:prstGeom prst="rect">
            <a:avLst/>
          </a:prstGeom>
        </p:spPr>
        <p:txBody>
          <a:bodyPr/>
          <a:lstStyle/>
          <a:p>
            <a:r>
              <a:rPr lang="en-US" dirty="0" smtClean="0"/>
              <a:t>Click to edit Master title style</a:t>
            </a:r>
            <a:endParaRPr lang="en-US" dirty="0"/>
          </a:p>
        </p:txBody>
      </p:sp>
      <p:sp>
        <p:nvSpPr>
          <p:cNvPr id="8" name="Footer Placeholder 4"/>
          <p:cNvSpPr txBox="1">
            <a:spLocks/>
          </p:cNvSpPr>
          <p:nvPr userDrawn="1"/>
        </p:nvSpPr>
        <p:spPr>
          <a:xfrm>
            <a:off x="3035343" y="4758758"/>
            <a:ext cx="3086100" cy="273844"/>
          </a:xfrm>
          <a:prstGeom prst="rect">
            <a:avLst/>
          </a:prstGeom>
        </p:spPr>
        <p:txBody>
          <a:bodyPr vert="horz" lIns="68571" tIns="34286" rIns="68571" bIns="34286" rtlCol="0" anchor="ctr"/>
          <a:lstStyle>
            <a:defPPr>
              <a:defRPr lang="en-US"/>
            </a:defPPr>
            <a:lvl1pPr marL="0" algn="r" defTabSz="914400" rtl="0" eaLnBrk="1" latinLnBrk="0" hangingPunct="1">
              <a:defRPr sz="700" kern="1200">
                <a:solidFill>
                  <a:schemeClr val="tx1">
                    <a:tint val="75000"/>
                  </a:schemeClr>
                </a:solidFill>
                <a:latin typeface="Helvetica Neue"/>
                <a:ea typeface="+mn-ea"/>
                <a:cs typeface="Helvetica Neu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900" i="1" dirty="0" smtClean="0">
                <a:solidFill>
                  <a:srgbClr val="323232">
                    <a:tint val="75000"/>
                  </a:srgbClr>
                </a:solidFill>
                <a:latin typeface="Arial"/>
                <a:cs typeface="Arial"/>
              </a:rPr>
              <a:t>IBM Confidential</a:t>
            </a:r>
          </a:p>
        </p:txBody>
      </p:sp>
    </p:spTree>
    <p:extLst>
      <p:ext uri="{BB962C8B-B14F-4D97-AF65-F5344CB8AC3E}">
        <p14:creationId xmlns:p14="http://schemas.microsoft.com/office/powerpoint/2010/main" val="1170067974"/>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bove) + blank">
    <p:spTree>
      <p:nvGrpSpPr>
        <p:cNvPr id="1" name=""/>
        <p:cNvGrpSpPr/>
        <p:nvPr/>
      </p:nvGrpSpPr>
      <p:grpSpPr>
        <a:xfrm>
          <a:off x="0" y="0"/>
          <a:ext cx="0" cy="0"/>
          <a:chOff x="0" y="0"/>
          <a:chExt cx="0" cy="0"/>
        </a:xfrm>
      </p:grpSpPr>
      <p:sp>
        <p:nvSpPr>
          <p:cNvPr id="7" name="Title 6"/>
          <p:cNvSpPr>
            <a:spLocks noGrp="1"/>
          </p:cNvSpPr>
          <p:nvPr>
            <p:ph type="title"/>
          </p:nvPr>
        </p:nvSpPr>
        <p:spPr>
          <a:xfrm>
            <a:off x="252413" y="247650"/>
            <a:ext cx="4309110" cy="276975"/>
          </a:xfrm>
        </p:spPr>
        <p:txBody>
          <a:bodyPr/>
          <a:lstStyle>
            <a:lvl1pPr>
              <a:lnSpc>
                <a:spcPct val="90000"/>
              </a:lnSpc>
              <a:defRPr/>
            </a:lvl1pPr>
          </a:lstStyle>
          <a:p>
            <a:r>
              <a:rPr lang="en-US" dirty="0"/>
              <a:t>Click to edit Master title style</a:t>
            </a:r>
          </a:p>
        </p:txBody>
      </p:sp>
      <p:sp>
        <p:nvSpPr>
          <p:cNvPr id="8" name="Date Placeholder 3"/>
          <p:cNvSpPr>
            <a:spLocks noGrp="1"/>
          </p:cNvSpPr>
          <p:nvPr>
            <p:ph type="dt" sz="half" idx="10"/>
          </p:nvPr>
        </p:nvSpPr>
        <p:spPr>
          <a:xfrm>
            <a:off x="2530318" y="4695732"/>
            <a:ext cx="914400" cy="201168"/>
          </a:xfrm>
          <a:prstGeom prst="rect">
            <a:avLst/>
          </a:prstGeom>
        </p:spPr>
        <p:txBody>
          <a:bodyPr/>
          <a:lstStyle/>
          <a:p>
            <a:pPr defTabSz="407789" fontAlgn="base">
              <a:spcBef>
                <a:spcPct val="0"/>
              </a:spcBef>
              <a:spcAft>
                <a:spcPct val="0"/>
              </a:spcAft>
            </a:pPr>
            <a:fld id="{BD261F77-B962-7B41-9643-D95CE0C6E0EA}" type="datetime1">
              <a:rPr lang="en-US" sz="1613" kern="1200" smtClean="0">
                <a:solidFill>
                  <a:srgbClr val="323232"/>
                </a:solidFill>
                <a:latin typeface="Arial" charset="0"/>
                <a:ea typeface=""/>
                <a:cs typeface="Arial" charset="0"/>
              </a:rPr>
              <a:pPr defTabSz="407789" fontAlgn="base">
                <a:spcBef>
                  <a:spcPct val="0"/>
                </a:spcBef>
                <a:spcAft>
                  <a:spcPct val="0"/>
                </a:spcAft>
              </a:pPr>
              <a:t>6/1/18</a:t>
            </a:fld>
            <a:endParaRPr lang="en-US" sz="1613" kern="1200" dirty="0">
              <a:solidFill>
                <a:srgbClr val="323232"/>
              </a:solidFill>
              <a:latin typeface="Arial" charset="0"/>
              <a:ea typeface=""/>
              <a:cs typeface="Arial" charset="0"/>
            </a:endParaRPr>
          </a:p>
        </p:txBody>
      </p:sp>
      <p:sp>
        <p:nvSpPr>
          <p:cNvPr id="9" name="Footer Placeholder 4"/>
          <p:cNvSpPr>
            <a:spLocks noGrp="1"/>
          </p:cNvSpPr>
          <p:nvPr>
            <p:ph type="ftr" sz="quarter" idx="11"/>
          </p:nvPr>
        </p:nvSpPr>
        <p:spPr>
          <a:xfrm>
            <a:off x="1509203" y="4695732"/>
            <a:ext cx="685800" cy="201168"/>
          </a:xfrm>
          <a:prstGeom prst="rect">
            <a:avLst/>
          </a:prstGeom>
        </p:spPr>
        <p:txBody>
          <a:bodyPr/>
          <a:lstStyle/>
          <a:p>
            <a:pPr defTabSz="407789" fontAlgn="base">
              <a:spcBef>
                <a:spcPct val="0"/>
              </a:spcBef>
              <a:spcAft>
                <a:spcPct val="0"/>
              </a:spcAft>
            </a:pPr>
            <a:r>
              <a:rPr lang="en-US" sz="1613" kern="1200" dirty="0" smtClean="0">
                <a:solidFill>
                  <a:srgbClr val="323232"/>
                </a:solidFill>
                <a:latin typeface="Arial" charset="0"/>
                <a:ea typeface=""/>
                <a:cs typeface="Arial" charset="0"/>
              </a:rPr>
              <a:t>IBM</a:t>
            </a:r>
            <a:endParaRPr lang="en-US" sz="1613" kern="1200" dirty="0">
              <a:solidFill>
                <a:srgbClr val="323232"/>
              </a:solidFill>
              <a:latin typeface="Arial" charset="0"/>
              <a:ea typeface=""/>
              <a:cs typeface="Arial" charset="0"/>
            </a:endParaRPr>
          </a:p>
        </p:txBody>
      </p:sp>
      <p:sp>
        <p:nvSpPr>
          <p:cNvPr id="10" name="Slide Number Placeholder 5"/>
          <p:cNvSpPr>
            <a:spLocks noGrp="1"/>
          </p:cNvSpPr>
          <p:nvPr>
            <p:ph type="sldNum" sz="quarter" idx="12"/>
          </p:nvPr>
        </p:nvSpPr>
        <p:spPr>
          <a:xfrm>
            <a:off x="256882" y="4695732"/>
            <a:ext cx="457200" cy="201168"/>
          </a:xfrm>
          <a:prstGeom prst="rect">
            <a:avLst/>
          </a:prstGeom>
        </p:spPr>
        <p:txBody>
          <a:bodyPr/>
          <a:lstStyle/>
          <a:p>
            <a:fld id="{E4DBDE34-E9B5-E04F-B662-69720E4BCB53}" type="slidenum">
              <a:rPr lang="en-US">
                <a:solidFill>
                  <a:srgbClr val="323232"/>
                </a:solidFill>
              </a:rPr>
              <a:pPr/>
              <a:t>‹#›</a:t>
            </a:fld>
            <a:endParaRPr lang="en-US" dirty="0">
              <a:solidFill>
                <a:srgbClr val="323232"/>
              </a:solidFill>
            </a:endParaRPr>
          </a:p>
        </p:txBody>
      </p:sp>
    </p:spTree>
    <p:extLst>
      <p:ext uri="{BB962C8B-B14F-4D97-AF65-F5344CB8AC3E}">
        <p14:creationId xmlns:p14="http://schemas.microsoft.com/office/powerpoint/2010/main" val="59510153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rot="5400000">
            <a:off x="5350049" y="1467543"/>
            <a:ext cx="4359000" cy="19716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body" idx="1"/>
          </p:nvPr>
        </p:nvSpPr>
        <p:spPr>
          <a:xfrm rot="5400000">
            <a:off x="1349474" y="-447055"/>
            <a:ext cx="4359000" cy="58008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Slide 1">
    <p:bg>
      <p:bgPr>
        <a:solidFill>
          <a:srgbClr val="253965"/>
        </a:solidFill>
        <a:effectLst/>
      </p:bgPr>
    </p:bg>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283464" y="3127248"/>
            <a:ext cx="6795300" cy="543000"/>
          </a:xfrm>
          <a:prstGeom prst="rect">
            <a:avLst/>
          </a:prstGeom>
          <a:noFill/>
          <a:ln>
            <a:noFill/>
          </a:ln>
        </p:spPr>
        <p:txBody>
          <a:bodyPr lIns="68575" tIns="68575" rIns="68575" bIns="68575" anchor="t" anchorCtr="0"/>
          <a:lstStyle>
            <a:lvl1pPr marL="0" marR="0" lvl="0" indent="0" algn="l" rtl="0">
              <a:lnSpc>
                <a:spcPct val="90000"/>
              </a:lnSpc>
              <a:spcBef>
                <a:spcPts val="1000"/>
              </a:spcBef>
              <a:spcAft>
                <a:spcPts val="200"/>
              </a:spcAft>
              <a:buClr>
                <a:srgbClr val="000000"/>
              </a:buClr>
              <a:buFont typeface="Noto Sans Symbols"/>
              <a:buNone/>
              <a:defRPr sz="2200" b="0" i="0" u="none" strike="noStrike" cap="none">
                <a:solidFill>
                  <a:schemeClr val="lt1"/>
                </a:solidFill>
                <a:latin typeface="Helvetica Neue Light"/>
                <a:ea typeface="Helvetica Neue Light"/>
                <a:cs typeface="Helvetica Neue Light"/>
                <a:sym typeface="Helvetica Neue Light"/>
              </a:defRPr>
            </a:lvl1pPr>
            <a:lvl2pPr marL="304800" marR="0" lvl="1" indent="38100" algn="l" rtl="0">
              <a:lnSpc>
                <a:spcPct val="90000"/>
              </a:lnSpc>
              <a:spcBef>
                <a:spcPts val="0"/>
              </a:spcBef>
              <a:spcAft>
                <a:spcPts val="200"/>
              </a:spcAft>
              <a:buClr>
                <a:srgbClr val="000000"/>
              </a:buClr>
              <a:buSzPct val="81250"/>
              <a:buFont typeface="Arial"/>
              <a:buChar char="•"/>
              <a:defRPr sz="1600" b="0" i="0" u="none" strike="noStrike" cap="none">
                <a:solidFill>
                  <a:schemeClr val="dk1"/>
                </a:solidFill>
                <a:latin typeface="Helvetica Neue Light"/>
                <a:ea typeface="Helvetica Neue Light"/>
                <a:cs typeface="Helvetica Neue Light"/>
                <a:sym typeface="Helvetica Neue Light"/>
              </a:defRPr>
            </a:lvl2pPr>
            <a:lvl3pPr marL="469900" marR="0" lvl="2" indent="38100" algn="l" rtl="0">
              <a:lnSpc>
                <a:spcPct val="90000"/>
              </a:lnSpc>
              <a:spcBef>
                <a:spcPts val="0"/>
              </a:spcBef>
              <a:spcAft>
                <a:spcPts val="200"/>
              </a:spcAft>
              <a:buClr>
                <a:srgbClr val="000000"/>
              </a:buClr>
              <a:buSzPct val="92857"/>
              <a:buFont typeface="Helvetica Neue Light"/>
              <a:buChar char="-"/>
              <a:defRPr sz="1400" b="0" i="0" u="none" strike="noStrike" cap="none">
                <a:solidFill>
                  <a:schemeClr val="dk1"/>
                </a:solidFill>
                <a:latin typeface="Helvetica Neue Light"/>
                <a:ea typeface="Helvetica Neue Light"/>
                <a:cs typeface="Helvetica Neue Light"/>
                <a:sym typeface="Helvetica Neue Light"/>
              </a:defRPr>
            </a:lvl3pPr>
            <a:lvl4pPr marL="647700" marR="0" lvl="3" indent="12700" algn="l" rtl="0">
              <a:lnSpc>
                <a:spcPct val="90000"/>
              </a:lnSpc>
              <a:spcBef>
                <a:spcPts val="200"/>
              </a:spcBef>
              <a:spcAft>
                <a:spcPts val="0"/>
              </a:spcAft>
              <a:buClr>
                <a:srgbClr val="000000"/>
              </a:buClr>
              <a:buSzPct val="1000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4pPr>
            <a:lvl5pPr marL="812800" marR="0" lvl="4" indent="-114300" algn="l" rtl="0">
              <a:lnSpc>
                <a:spcPct val="90000"/>
              </a:lnSpc>
              <a:spcBef>
                <a:spcPts val="200"/>
              </a:spcBef>
              <a:spcAft>
                <a:spcPts val="0"/>
              </a:spcAft>
              <a:buClr>
                <a:srgbClr val="000000"/>
              </a:buClr>
              <a:buFont typeface="Helvetica Neue Light"/>
              <a:buNone/>
              <a:defRPr sz="1000" b="0" i="0" u="none" strike="noStrike" cap="none">
                <a:solidFill>
                  <a:schemeClr val="dk1"/>
                </a:solidFill>
                <a:latin typeface="Helvetica Neue Light"/>
                <a:ea typeface="Helvetica Neue Light"/>
                <a:cs typeface="Helvetica Neue Light"/>
                <a:sym typeface="Helvetica Neue Light"/>
              </a:defRPr>
            </a:lvl5pPr>
            <a:lvl6pPr marL="1498600" marR="0" lvl="5"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6pPr>
            <a:lvl7pPr marL="1841500" marR="0" lvl="6"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7pPr>
            <a:lvl8pPr marL="2184400" marR="0" lvl="7"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8pPr>
            <a:lvl9pPr marL="2527300" marR="0" lvl="8"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83" name="Shape 83"/>
          <p:cNvSpPr txBox="1">
            <a:spLocks noGrp="1"/>
          </p:cNvSpPr>
          <p:nvPr>
            <p:ph type="title"/>
          </p:nvPr>
        </p:nvSpPr>
        <p:spPr>
          <a:xfrm>
            <a:off x="283464" y="1690980"/>
            <a:ext cx="6795300" cy="1218900"/>
          </a:xfrm>
          <a:prstGeom prst="rect">
            <a:avLst/>
          </a:prstGeom>
          <a:noFill/>
          <a:ln>
            <a:noFill/>
          </a:ln>
        </p:spPr>
        <p:txBody>
          <a:bodyPr lIns="68575" tIns="68575" rIns="68575" bIns="68575" anchor="b" anchorCtr="0"/>
          <a:lstStyle>
            <a:lvl1pPr marL="0" marR="0" lvl="0" indent="0" algn="l" rtl="0">
              <a:lnSpc>
                <a:spcPct val="90000"/>
              </a:lnSpc>
              <a:spcBef>
                <a:spcPts val="0"/>
              </a:spcBef>
              <a:spcAft>
                <a:spcPts val="0"/>
              </a:spcAft>
              <a:buClr>
                <a:schemeClr val="lt1"/>
              </a:buClr>
              <a:buFont typeface="Helvetica Neue"/>
              <a:buNone/>
              <a:defRPr sz="4400" b="1" i="0" u="none" strike="noStrike" cap="none">
                <a:solidFill>
                  <a:schemeClr val="l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5pPr>
            <a:lvl6pPr marL="342900" marR="0" lvl="5"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pic>
        <p:nvPicPr>
          <p:cNvPr id="84" name="Shape 84"/>
          <p:cNvPicPr preferRelativeResize="0"/>
          <p:nvPr/>
        </p:nvPicPr>
        <p:blipFill rotWithShape="1">
          <a:blip r:embed="rId2">
            <a:alphaModFix/>
          </a:blip>
          <a:srcRect/>
          <a:stretch/>
        </p:blipFill>
        <p:spPr>
          <a:xfrm>
            <a:off x="285750" y="4589004"/>
            <a:ext cx="558300" cy="2148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hapter_1">
    <p:spTree>
      <p:nvGrpSpPr>
        <p:cNvPr id="1" name="Shape 89"/>
        <p:cNvGrpSpPr/>
        <p:nvPr/>
      </p:nvGrpSpPr>
      <p:grpSpPr>
        <a:xfrm>
          <a:off x="0" y="0"/>
          <a:ext cx="0" cy="0"/>
          <a:chOff x="0" y="0"/>
          <a:chExt cx="0" cy="0"/>
        </a:xfrm>
      </p:grpSpPr>
      <p:sp>
        <p:nvSpPr>
          <p:cNvPr id="90" name="Shape 90"/>
          <p:cNvSpPr txBox="1"/>
          <p:nvPr/>
        </p:nvSpPr>
        <p:spPr>
          <a:xfrm>
            <a:off x="8758408" y="73797"/>
            <a:ext cx="307500" cy="157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rgbClr val="FFFFFF"/>
              </a:buClr>
              <a:buSzPct val="25000"/>
              <a:buFont typeface="Arial"/>
              <a:buNone/>
            </a:pPr>
            <a:fld id="{00000000-1234-1234-1234-123412341234}" type="slidenum">
              <a:rPr lang="en" sz="800" b="0" i="0" u="none" strike="noStrike" cap="none">
                <a:solidFill>
                  <a:srgbClr val="FFFFFF"/>
                </a:solidFill>
                <a:latin typeface="Arial"/>
                <a:ea typeface="Arial"/>
                <a:cs typeface="Arial"/>
                <a:sym typeface="Arial"/>
              </a:rPr>
              <a:t>‹#›</a:t>
            </a:fld>
            <a:endParaRPr lang="en" sz="800" b="0" i="0" u="none" strike="noStrike" cap="none" dirty="0">
              <a:solidFill>
                <a:srgbClr val="FFFFFF"/>
              </a:solidFill>
              <a:latin typeface="Arial"/>
              <a:ea typeface="Arial"/>
              <a:cs typeface="Arial"/>
              <a:sym typeface="Arial"/>
            </a:endParaRPr>
          </a:p>
        </p:txBody>
      </p:sp>
      <p:sp>
        <p:nvSpPr>
          <p:cNvPr id="91" name="Shape 91"/>
          <p:cNvSpPr txBox="1"/>
          <p:nvPr/>
        </p:nvSpPr>
        <p:spPr>
          <a:xfrm>
            <a:off x="152400" y="73797"/>
            <a:ext cx="396000" cy="157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 sz="800" b="0" i="0" u="none" strike="noStrike" cap="none" dirty="0">
                <a:solidFill>
                  <a:srgbClr val="FFFFFF"/>
                </a:solidFill>
                <a:latin typeface="Arial"/>
                <a:ea typeface="Arial"/>
                <a:cs typeface="Arial"/>
                <a:sym typeface="Arial"/>
              </a:rPr>
              <a:t>IBM</a:t>
            </a:r>
          </a:p>
        </p:txBody>
      </p:sp>
      <p:sp>
        <p:nvSpPr>
          <p:cNvPr id="92" name="Shape 92"/>
          <p:cNvSpPr txBox="1"/>
          <p:nvPr/>
        </p:nvSpPr>
        <p:spPr>
          <a:xfrm>
            <a:off x="1245888" y="18877"/>
            <a:ext cx="1311299" cy="157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 sz="800" b="0" i="0" u="none" strike="noStrike" cap="none" dirty="0">
                <a:solidFill>
                  <a:srgbClr val="FFFFFF"/>
                </a:solidFill>
                <a:latin typeface="Arial"/>
                <a:ea typeface="Arial"/>
                <a:cs typeface="Arial"/>
                <a:sym typeface="Arial"/>
              </a:rPr>
              <a:t>_</a:t>
            </a:r>
          </a:p>
        </p:txBody>
      </p:sp>
      <p:cxnSp>
        <p:nvCxnSpPr>
          <p:cNvPr id="93" name="Shape 93"/>
          <p:cNvCxnSpPr/>
          <p:nvPr/>
        </p:nvCxnSpPr>
        <p:spPr>
          <a:xfrm>
            <a:off x="6096662" y="0"/>
            <a:ext cx="0" cy="5143500"/>
          </a:xfrm>
          <a:prstGeom prst="straightConnector1">
            <a:avLst/>
          </a:prstGeom>
          <a:noFill/>
          <a:ln w="9525" cap="flat" cmpd="sng">
            <a:solidFill>
              <a:schemeClr val="lt1"/>
            </a:solidFill>
            <a:prstDash val="solid"/>
            <a:round/>
            <a:headEnd type="none" w="med" len="med"/>
            <a:tailEnd type="none" w="med" len="med"/>
          </a:ln>
        </p:spPr>
      </p:cxnSp>
      <p:cxnSp>
        <p:nvCxnSpPr>
          <p:cNvPr id="94" name="Shape 94"/>
          <p:cNvCxnSpPr/>
          <p:nvPr/>
        </p:nvCxnSpPr>
        <p:spPr>
          <a:xfrm>
            <a:off x="7620662" y="0"/>
            <a:ext cx="0" cy="5143500"/>
          </a:xfrm>
          <a:prstGeom prst="straightConnector1">
            <a:avLst/>
          </a:prstGeom>
          <a:noFill/>
          <a:ln w="9525" cap="flat" cmpd="sng">
            <a:solidFill>
              <a:schemeClr val="lt1"/>
            </a:solidFill>
            <a:prstDash val="solid"/>
            <a:round/>
            <a:headEnd type="none" w="med" len="med"/>
            <a:tailEnd type="none" w="med" len="med"/>
          </a:ln>
        </p:spPr>
      </p:cxnSp>
      <p:pic>
        <p:nvPicPr>
          <p:cNvPr id="95" name="Shape 95"/>
          <p:cNvPicPr preferRelativeResize="0"/>
          <p:nvPr/>
        </p:nvPicPr>
        <p:blipFill rotWithShape="1">
          <a:blip r:embed="rId2">
            <a:alphaModFix/>
          </a:blip>
          <a:srcRect/>
          <a:stretch/>
        </p:blipFill>
        <p:spPr>
          <a:xfrm>
            <a:off x="8633864" y="4855012"/>
            <a:ext cx="390900" cy="156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 content (2-columns)">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252414" y="1023937"/>
            <a:ext cx="4075200" cy="3605100"/>
          </a:xfrm>
          <a:prstGeom prst="rect">
            <a:avLst/>
          </a:prstGeom>
          <a:noFill/>
          <a:ln>
            <a:noFill/>
          </a:ln>
        </p:spPr>
        <p:txBody>
          <a:bodyPr lIns="68575" tIns="68575" rIns="68575" bIns="68575" anchor="t" anchorCtr="0"/>
          <a:lstStyle>
            <a:lvl1pPr marL="228600" marR="0" lvl="0" indent="25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1pPr>
            <a:lvl2pPr marL="749300" marR="0" lvl="1" indent="-152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2pPr>
            <a:lvl3pPr marL="1143000" marR="0" lvl="2"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01900" marR="0" lvl="5" indent="381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591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163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735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8" name="Shape 98"/>
          <p:cNvSpPr txBox="1">
            <a:spLocks noGrp="1"/>
          </p:cNvSpPr>
          <p:nvPr>
            <p:ph type="title"/>
          </p:nvPr>
        </p:nvSpPr>
        <p:spPr>
          <a:xfrm>
            <a:off x="252414" y="247650"/>
            <a:ext cx="4319700" cy="7764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1pPr>
            <a:lvl2pPr marL="0" marR="0" lvl="1"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2pPr>
            <a:lvl3pPr marL="0" marR="0" lvl="2"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3pPr>
            <a:lvl4pPr marL="0" marR="0" lvl="3"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4pPr>
            <a:lvl5pPr marL="0" marR="0" lvl="4"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5pPr>
            <a:lvl6pPr marL="457200" marR="0" lvl="5"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6pPr>
            <a:lvl7pPr marL="914400" marR="0" lvl="6"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7pPr>
            <a:lvl8pPr marL="1371600" marR="0" lvl="7"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8pPr>
            <a:lvl9pPr marL="1828800" marR="0" lvl="8"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9pPr>
          </a:lstStyle>
          <a:p>
            <a:endParaRPr/>
          </a:p>
        </p:txBody>
      </p:sp>
      <p:sp>
        <p:nvSpPr>
          <p:cNvPr id="99" name="Shape 99"/>
          <p:cNvSpPr txBox="1">
            <a:spLocks noGrp="1"/>
          </p:cNvSpPr>
          <p:nvPr>
            <p:ph type="body" idx="2"/>
          </p:nvPr>
        </p:nvSpPr>
        <p:spPr>
          <a:xfrm>
            <a:off x="4571999" y="1023937"/>
            <a:ext cx="4076699" cy="3605100"/>
          </a:xfrm>
          <a:prstGeom prst="rect">
            <a:avLst/>
          </a:prstGeom>
          <a:noFill/>
          <a:ln>
            <a:noFill/>
          </a:ln>
        </p:spPr>
        <p:txBody>
          <a:bodyPr lIns="68575" tIns="68575" rIns="68575" bIns="68575" anchor="t" anchorCtr="0"/>
          <a:lstStyle>
            <a:lvl1pPr marL="228600" marR="0" lvl="0" indent="25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1pPr>
            <a:lvl2pPr marL="749300" marR="0" lvl="1" indent="-152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2pPr>
            <a:lvl3pPr marL="1143000" marR="0" lvl="2"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01900" marR="0" lvl="5" indent="381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591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163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735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0" name="Shape 100"/>
          <p:cNvSpPr txBox="1">
            <a:spLocks noGrp="1"/>
          </p:cNvSpPr>
          <p:nvPr>
            <p:ph type="sldNum" idx="12"/>
          </p:nvPr>
        </p:nvSpPr>
        <p:spPr>
          <a:xfrm>
            <a:off x="117759" y="4868400"/>
            <a:ext cx="2133600" cy="172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 sz="900" b="0" i="0" u="none" strike="noStrike" cap="none">
                <a:solidFill>
                  <a:schemeClr val="dk1"/>
                </a:solidFill>
                <a:latin typeface="Arial"/>
                <a:ea typeface="Arial"/>
                <a:cs typeface="Arial"/>
                <a:sym typeface="Arial"/>
              </a:rPr>
              <a:t>‹#›</a:t>
            </a:fld>
            <a:endParaRPr lang="en" sz="900" b="0" i="0" u="none" strike="noStrike" cap="none" dirty="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20" Type="http://schemas.openxmlformats.org/officeDocument/2006/relationships/slideLayout" Target="../slideLayouts/slideLayout34.xml"/><Relationship Id="rId21" Type="http://schemas.openxmlformats.org/officeDocument/2006/relationships/theme" Target="../theme/theme2.xml"/><Relationship Id="rId22" Type="http://schemas.openxmlformats.org/officeDocument/2006/relationships/image" Target="../media/image4.emf"/><Relationship Id="rId10" Type="http://schemas.openxmlformats.org/officeDocument/2006/relationships/slideLayout" Target="../slideLayouts/slideLayout24.xml"/><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slideLayout" Target="../slideLayouts/slideLayout29.xml"/><Relationship Id="rId16" Type="http://schemas.openxmlformats.org/officeDocument/2006/relationships/slideLayout" Target="../slideLayouts/slideLayout30.xml"/><Relationship Id="rId17" Type="http://schemas.openxmlformats.org/officeDocument/2006/relationships/slideLayout" Target="../slideLayouts/slideLayout31.xml"/><Relationship Id="rId18" Type="http://schemas.openxmlformats.org/officeDocument/2006/relationships/slideLayout" Target="../slideLayouts/slideLayout32.xml"/><Relationship Id="rId19" Type="http://schemas.openxmlformats.org/officeDocument/2006/relationships/slideLayout" Target="../slideLayouts/slideLayout33.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3.xml"/><Relationship Id="rId20" Type="http://schemas.openxmlformats.org/officeDocument/2006/relationships/slideLayout" Target="../slideLayouts/slideLayout54.xml"/><Relationship Id="rId21" Type="http://schemas.openxmlformats.org/officeDocument/2006/relationships/theme" Target="../theme/theme3.xml"/><Relationship Id="rId22" Type="http://schemas.openxmlformats.org/officeDocument/2006/relationships/image" Target="../media/image4.emf"/><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Relationship Id="rId15" Type="http://schemas.openxmlformats.org/officeDocument/2006/relationships/slideLayout" Target="../slideLayouts/slideLayout49.xml"/><Relationship Id="rId16" Type="http://schemas.openxmlformats.org/officeDocument/2006/relationships/slideLayout" Target="../slideLayouts/slideLayout50.xml"/><Relationship Id="rId17" Type="http://schemas.openxmlformats.org/officeDocument/2006/relationships/slideLayout" Target="../slideLayouts/slideLayout51.xml"/><Relationship Id="rId18" Type="http://schemas.openxmlformats.org/officeDocument/2006/relationships/slideLayout" Target="../slideLayouts/slideLayout52.xml"/><Relationship Id="rId19" Type="http://schemas.openxmlformats.org/officeDocument/2006/relationships/slideLayout" Target="../slideLayouts/slideLayout53.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16">
            <a:alphaModFix/>
          </a:blip>
          <a:srcRect/>
          <a:stretch/>
        </p:blipFill>
        <p:spPr>
          <a:xfrm>
            <a:off x="1142" y="0"/>
            <a:ext cx="9141600" cy="5143500"/>
          </a:xfrm>
          <a:prstGeom prst="rect">
            <a:avLst/>
          </a:prstGeom>
          <a:noFill/>
          <a:ln>
            <a:noFill/>
          </a:ln>
        </p:spPr>
      </p:pic>
      <p:sp>
        <p:nvSpPr>
          <p:cNvPr id="7" name="Shape 7"/>
          <p:cNvSpPr txBox="1">
            <a:spLocks noGrp="1"/>
          </p:cNvSpPr>
          <p:nvPr>
            <p:ph type="title"/>
          </p:nvPr>
        </p:nvSpPr>
        <p:spPr>
          <a:xfrm>
            <a:off x="190500" y="650081"/>
            <a:ext cx="8734500" cy="6786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body" idx="1"/>
          </p:nvPr>
        </p:nvSpPr>
        <p:spPr>
          <a:xfrm>
            <a:off x="190500" y="1431131"/>
            <a:ext cx="8734500" cy="34170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SzPct val="78571"/>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SzPct val="78571"/>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SzPct val="78571"/>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2" r:id="rId1"/>
    <p:sldLayoutId id="2147483655" r:id="rId2"/>
    <p:sldLayoutId id="2147483657" r:id="rId3"/>
    <p:sldLayoutId id="2147483658" r:id="rId4"/>
    <p:sldLayoutId id="2147483659" r:id="rId5"/>
    <p:sldLayoutId id="2147483660" r:id="rId6"/>
    <p:sldLayoutId id="2147483661" r:id="rId7"/>
    <p:sldLayoutId id="2147483663" r:id="rId8"/>
    <p:sldLayoutId id="2147483664" r:id="rId9"/>
    <p:sldLayoutId id="2147483667" r:id="rId10"/>
    <p:sldLayoutId id="2147483668" r:id="rId11"/>
    <p:sldLayoutId id="2147483669" r:id="rId12"/>
    <p:sldLayoutId id="2147483670" r:id="rId13"/>
    <p:sldLayoutId id="214748367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84164" y="914400"/>
            <a:ext cx="84550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First level (Click to edit Master text styles, </a:t>
            </a:r>
            <a:r>
              <a:rPr lang="en-US" altLang="en-US" dirty="0" err="1" smtClean="0"/>
              <a:t>HelvNeue</a:t>
            </a:r>
            <a:r>
              <a:rPr lang="en-US" altLang="en-US" dirty="0" smtClean="0"/>
              <a:t> Light for IBM, 18)</a:t>
            </a:r>
          </a:p>
          <a:p>
            <a:pPr lvl="1"/>
            <a:r>
              <a:rPr lang="en-US" altLang="en-US" dirty="0" smtClean="0"/>
              <a:t>Second level (</a:t>
            </a:r>
            <a:r>
              <a:rPr lang="en-US" altLang="en-US" dirty="0" err="1" smtClean="0"/>
              <a:t>HelvNeue</a:t>
            </a:r>
            <a:r>
              <a:rPr lang="en-US" altLang="en-US" dirty="0" smtClean="0"/>
              <a:t> Light for IBM, 16)</a:t>
            </a:r>
          </a:p>
          <a:p>
            <a:pPr lvl="2"/>
            <a:r>
              <a:rPr lang="en-US" altLang="en-US" dirty="0" smtClean="0"/>
              <a:t>Third level (</a:t>
            </a:r>
            <a:r>
              <a:rPr lang="en-US" altLang="en-US" dirty="0" err="1" smtClean="0"/>
              <a:t>HelvNeue</a:t>
            </a:r>
            <a:r>
              <a:rPr lang="en-US" altLang="en-US" dirty="0" smtClean="0"/>
              <a:t> Light for IBM, 14)</a:t>
            </a:r>
          </a:p>
          <a:p>
            <a:pPr lvl="3"/>
            <a:r>
              <a:rPr lang="en-US" altLang="en-US" dirty="0" smtClean="0"/>
              <a:t>Fourth level (</a:t>
            </a:r>
            <a:r>
              <a:rPr lang="en-US" altLang="en-US" dirty="0" err="1" smtClean="0"/>
              <a:t>HelvNeue</a:t>
            </a:r>
            <a:r>
              <a:rPr lang="en-US" altLang="en-US" dirty="0" smtClean="0"/>
              <a:t> Light for IBM, 12)</a:t>
            </a:r>
          </a:p>
          <a:p>
            <a:pPr lvl="4"/>
            <a:r>
              <a:rPr lang="en-US" altLang="en-US" dirty="0" smtClean="0"/>
              <a:t>Fifth level (</a:t>
            </a:r>
            <a:r>
              <a:rPr lang="en-US" altLang="en-US" dirty="0" err="1" smtClean="0"/>
              <a:t>HelvNeue</a:t>
            </a:r>
            <a:r>
              <a:rPr lang="en-US" altLang="en-US" dirty="0" smtClean="0"/>
              <a:t> Light for IBM, 10)</a:t>
            </a:r>
          </a:p>
        </p:txBody>
      </p:sp>
      <p:sp>
        <p:nvSpPr>
          <p:cNvPr id="1027" name="Rectangle 13"/>
          <p:cNvSpPr>
            <a:spLocks noGrp="1" noChangeArrowheads="1"/>
          </p:cNvSpPr>
          <p:nvPr>
            <p:ph type="title"/>
          </p:nvPr>
        </p:nvSpPr>
        <p:spPr bwMode="auto">
          <a:xfrm>
            <a:off x="284163" y="219075"/>
            <a:ext cx="868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dirty="0" smtClean="0"/>
              <a:t>Click to edit Master title style</a:t>
            </a:r>
          </a:p>
        </p:txBody>
      </p:sp>
      <p:sp>
        <p:nvSpPr>
          <p:cNvPr id="6" name="Rectangle 52"/>
          <p:cNvSpPr>
            <a:spLocks noGrp="1" noChangeArrowheads="1"/>
          </p:cNvSpPr>
          <p:nvPr>
            <p:ph type="sldNum" sz="quarter" idx="4"/>
          </p:nvPr>
        </p:nvSpPr>
        <p:spPr bwMode="auto">
          <a:xfrm>
            <a:off x="312286" y="4878389"/>
            <a:ext cx="2124075" cy="1095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lnSpc>
                <a:spcPct val="100000"/>
              </a:lnSpc>
              <a:defRPr sz="800" smtClean="0">
                <a:solidFill>
                  <a:schemeClr val="tx1"/>
                </a:solidFill>
                <a:latin typeface="Arial" pitchFamily="34" charset="0"/>
                <a:cs typeface="Arial" pitchFamily="34" charset="0"/>
              </a:defRPr>
            </a:lvl1pPr>
          </a:lstStyle>
          <a:p>
            <a:pPr defTabSz="407789" fontAlgn="base">
              <a:spcBef>
                <a:spcPct val="0"/>
              </a:spcBef>
              <a:spcAft>
                <a:spcPct val="0"/>
              </a:spcAft>
              <a:defRPr/>
            </a:pPr>
            <a:fld id="{FE00C8DF-F8B6-4EE3-AF24-BC08B3A30527}" type="slidenum">
              <a:rPr lang="en-US" kern="1200" smtClean="0">
                <a:solidFill>
                  <a:srgbClr val="323232"/>
                </a:solidFill>
                <a:ea typeface=""/>
              </a:rPr>
              <a:pPr defTabSz="407789" fontAlgn="base">
                <a:spcBef>
                  <a:spcPct val="0"/>
                </a:spcBef>
                <a:spcAft>
                  <a:spcPct val="0"/>
                </a:spcAft>
                <a:defRPr/>
              </a:pPr>
              <a:t>‹#›</a:t>
            </a:fld>
            <a:endParaRPr lang="en-US" kern="1200" dirty="0">
              <a:solidFill>
                <a:srgbClr val="323232"/>
              </a:solidFill>
              <a:ea typeface=""/>
            </a:endParaRPr>
          </a:p>
        </p:txBody>
      </p:sp>
      <p:pic>
        <p:nvPicPr>
          <p:cNvPr id="7" name="Picture 6"/>
          <p:cNvPicPr>
            <a:picLocks noChangeAspect="1"/>
          </p:cNvPicPr>
          <p:nvPr/>
        </p:nvPicPr>
        <p:blipFill>
          <a:blip r:embed="rId22"/>
          <a:stretch>
            <a:fillRect/>
          </a:stretch>
        </p:blipFill>
        <p:spPr>
          <a:xfrm>
            <a:off x="8496300" y="4872562"/>
            <a:ext cx="357188" cy="132826"/>
          </a:xfrm>
          <a:prstGeom prst="rect">
            <a:avLst/>
          </a:prstGeom>
        </p:spPr>
      </p:pic>
    </p:spTree>
    <p:extLst>
      <p:ext uri="{BB962C8B-B14F-4D97-AF65-F5344CB8AC3E}">
        <p14:creationId xmlns:p14="http://schemas.microsoft.com/office/powerpoint/2010/main" val="94149898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000">
          <a:solidFill>
            <a:schemeClr val="accent1"/>
          </a:solidFill>
          <a:latin typeface="HelvNeue Bold for IBM"/>
          <a:ea typeface="+mj-ea"/>
          <a:cs typeface="Arial" pitchFamily="34" charset="0"/>
        </a:defRPr>
      </a:lvl1pPr>
      <a:lvl2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2pPr>
      <a:lvl3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3pPr>
      <a:lvl4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4pPr>
      <a:lvl5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5pPr>
      <a:lvl6pPr marL="342904" algn="l" rtl="0" eaLnBrk="1" fontAlgn="base" hangingPunct="1">
        <a:lnSpc>
          <a:spcPct val="90000"/>
        </a:lnSpc>
        <a:spcBef>
          <a:spcPct val="0"/>
        </a:spcBef>
        <a:spcAft>
          <a:spcPct val="0"/>
        </a:spcAft>
        <a:defRPr sz="2100">
          <a:solidFill>
            <a:srgbClr val="191919"/>
          </a:solidFill>
          <a:latin typeface="HelvNeue Light for IBM" pitchFamily="34" charset="0"/>
        </a:defRPr>
      </a:lvl6pPr>
      <a:lvl7pPr marL="685809" algn="l" rtl="0" eaLnBrk="1" fontAlgn="base" hangingPunct="1">
        <a:lnSpc>
          <a:spcPct val="90000"/>
        </a:lnSpc>
        <a:spcBef>
          <a:spcPct val="0"/>
        </a:spcBef>
        <a:spcAft>
          <a:spcPct val="0"/>
        </a:spcAft>
        <a:defRPr sz="2100">
          <a:solidFill>
            <a:srgbClr val="191919"/>
          </a:solidFill>
          <a:latin typeface="HelvNeue Light for IBM" pitchFamily="34" charset="0"/>
        </a:defRPr>
      </a:lvl7pPr>
      <a:lvl8pPr marL="1028713" algn="l" rtl="0" eaLnBrk="1" fontAlgn="base" hangingPunct="1">
        <a:lnSpc>
          <a:spcPct val="90000"/>
        </a:lnSpc>
        <a:spcBef>
          <a:spcPct val="0"/>
        </a:spcBef>
        <a:spcAft>
          <a:spcPct val="0"/>
        </a:spcAft>
        <a:defRPr sz="2100">
          <a:solidFill>
            <a:srgbClr val="191919"/>
          </a:solidFill>
          <a:latin typeface="HelvNeue Light for IBM" pitchFamily="34" charset="0"/>
        </a:defRPr>
      </a:lvl8pPr>
      <a:lvl9pPr marL="1371617" algn="l" rtl="0" eaLnBrk="1" fontAlgn="base" hangingPunct="1">
        <a:lnSpc>
          <a:spcPct val="90000"/>
        </a:lnSpc>
        <a:spcBef>
          <a:spcPct val="0"/>
        </a:spcBef>
        <a:spcAft>
          <a:spcPct val="0"/>
        </a:spcAft>
        <a:defRPr sz="2100">
          <a:solidFill>
            <a:srgbClr val="191919"/>
          </a:solidFill>
          <a:latin typeface="HelvNeue Light for IBM" pitchFamily="34" charset="0"/>
        </a:defRPr>
      </a:lvl9pPr>
    </p:titleStyle>
    <p:bodyStyle>
      <a:lvl1pPr marL="131765" indent="-131765" algn="l" rtl="0" eaLnBrk="1" fontAlgn="base" hangingPunct="1">
        <a:spcBef>
          <a:spcPct val="0"/>
        </a:spcBef>
        <a:spcAft>
          <a:spcPts val="225"/>
        </a:spcAft>
        <a:buClr>
          <a:srgbClr val="000000"/>
        </a:buClr>
        <a:buSzPct val="90000"/>
        <a:buFont typeface="Wingdings" panose="05000000000000000000" pitchFamily="2" charset="2"/>
        <a:buChar char="§"/>
        <a:defRPr>
          <a:solidFill>
            <a:schemeClr val="tx1"/>
          </a:solidFill>
          <a:latin typeface="+mn-lt"/>
          <a:ea typeface="+mn-ea"/>
          <a:cs typeface="Arial" pitchFamily="34" charset="0"/>
        </a:defRPr>
      </a:lvl1pPr>
      <a:lvl2pPr marL="303217" indent="-127002" algn="l" rtl="0" eaLnBrk="1" fontAlgn="base" hangingPunct="1">
        <a:spcBef>
          <a:spcPct val="0"/>
        </a:spcBef>
        <a:spcAft>
          <a:spcPts val="225"/>
        </a:spcAft>
        <a:buClr>
          <a:srgbClr val="000000"/>
        </a:buClr>
        <a:buSzPct val="80000"/>
        <a:buFont typeface="Arial" panose="020B0604020202020204" pitchFamily="34" charset="0"/>
        <a:buChar char="•"/>
        <a:defRPr sz="1600">
          <a:solidFill>
            <a:schemeClr val="tx1"/>
          </a:solidFill>
          <a:latin typeface="+mn-lt"/>
          <a:cs typeface="Arial" pitchFamily="34" charset="0"/>
        </a:defRPr>
      </a:lvl2pPr>
      <a:lvl3pPr marL="474669" indent="-127002" algn="l" rtl="0" eaLnBrk="1" fontAlgn="base" hangingPunct="1">
        <a:spcBef>
          <a:spcPct val="0"/>
        </a:spcBef>
        <a:spcAft>
          <a:spcPts val="225"/>
        </a:spcAft>
        <a:buClr>
          <a:srgbClr val="000000"/>
        </a:buClr>
        <a:buSzPct val="90000"/>
        <a:buChar char="-"/>
        <a:defRPr sz="1400">
          <a:solidFill>
            <a:schemeClr val="tx1"/>
          </a:solidFill>
          <a:latin typeface="+mn-lt"/>
          <a:cs typeface="Arial" pitchFamily="34" charset="0"/>
        </a:defRPr>
      </a:lvl3pPr>
      <a:lvl4pPr marL="646121" indent="-128590" algn="l" rtl="0" eaLnBrk="1" fontAlgn="base" hangingPunct="1">
        <a:spcBef>
          <a:spcPct val="20000"/>
        </a:spcBef>
        <a:spcAft>
          <a:spcPct val="0"/>
        </a:spcAft>
        <a:buClr>
          <a:srgbClr val="000000"/>
        </a:buClr>
        <a:buChar char="-"/>
        <a:defRPr sz="1200">
          <a:solidFill>
            <a:schemeClr val="tx1"/>
          </a:solidFill>
          <a:latin typeface="+mn-lt"/>
          <a:cs typeface="Arial" panose="020B0604020202020204" pitchFamily="34" charset="0"/>
        </a:defRPr>
      </a:lvl4pPr>
      <a:lvl5pPr marL="817573" indent="-122240" algn="l" rtl="0" eaLnBrk="1" fontAlgn="base" hangingPunct="1">
        <a:spcBef>
          <a:spcPct val="20000"/>
        </a:spcBef>
        <a:spcAft>
          <a:spcPct val="0"/>
        </a:spcAft>
        <a:buClr>
          <a:srgbClr val="000000"/>
        </a:buClr>
        <a:buChar char="-"/>
        <a:defRPr sz="1000">
          <a:solidFill>
            <a:schemeClr val="tx1"/>
          </a:solidFill>
          <a:latin typeface="+mn-lt"/>
          <a:cs typeface="Arial" panose="020B0604020202020204" pitchFamily="34" charset="0"/>
        </a:defRPr>
      </a:lvl5pPr>
      <a:lvl6pPr marL="1497825" indent="-122637" algn="l" rtl="0" eaLnBrk="1" fontAlgn="base" hangingPunct="1">
        <a:spcBef>
          <a:spcPct val="20000"/>
        </a:spcBef>
        <a:spcAft>
          <a:spcPct val="0"/>
        </a:spcAft>
        <a:buClr>
          <a:schemeClr val="bg1"/>
        </a:buClr>
        <a:buChar char="»"/>
        <a:defRPr sz="1200">
          <a:solidFill>
            <a:schemeClr val="bg1"/>
          </a:solidFill>
          <a:latin typeface="Arial" charset="0"/>
        </a:defRPr>
      </a:lvl6pPr>
      <a:lvl7pPr marL="1840729" indent="-122637" algn="l" rtl="0" eaLnBrk="1" fontAlgn="base" hangingPunct="1">
        <a:spcBef>
          <a:spcPct val="20000"/>
        </a:spcBef>
        <a:spcAft>
          <a:spcPct val="0"/>
        </a:spcAft>
        <a:buClr>
          <a:schemeClr val="bg1"/>
        </a:buClr>
        <a:buChar char="»"/>
        <a:defRPr sz="1200">
          <a:solidFill>
            <a:schemeClr val="bg1"/>
          </a:solidFill>
          <a:latin typeface="Arial" charset="0"/>
        </a:defRPr>
      </a:lvl7pPr>
      <a:lvl8pPr marL="2183633" indent="-122637" algn="l" rtl="0" eaLnBrk="1" fontAlgn="base" hangingPunct="1">
        <a:spcBef>
          <a:spcPct val="20000"/>
        </a:spcBef>
        <a:spcAft>
          <a:spcPct val="0"/>
        </a:spcAft>
        <a:buClr>
          <a:schemeClr val="bg1"/>
        </a:buClr>
        <a:buChar char="»"/>
        <a:defRPr sz="1200">
          <a:solidFill>
            <a:schemeClr val="bg1"/>
          </a:solidFill>
          <a:latin typeface="Arial" charset="0"/>
        </a:defRPr>
      </a:lvl8pPr>
      <a:lvl9pPr marL="2526538" indent="-122637" algn="l" rtl="0" eaLnBrk="1" fontAlgn="base" hangingPunct="1">
        <a:spcBef>
          <a:spcPct val="20000"/>
        </a:spcBef>
        <a:spcAft>
          <a:spcPct val="0"/>
        </a:spcAft>
        <a:buClr>
          <a:schemeClr val="bg1"/>
        </a:buClr>
        <a:buChar char="»"/>
        <a:defRPr sz="1200">
          <a:solidFill>
            <a:schemeClr val="bg1"/>
          </a:solidFill>
          <a:latin typeface="Arial" charset="0"/>
        </a:defRPr>
      </a:lvl9pPr>
    </p:bodyStyle>
    <p:otherStyle>
      <a:defPPr>
        <a:defRPr lang="en-US"/>
      </a:defPPr>
      <a:lvl1pPr marL="0" algn="l" defTabSz="685809" rtl="0" eaLnBrk="1" latinLnBrk="0" hangingPunct="1">
        <a:defRPr sz="1350" kern="1200">
          <a:solidFill>
            <a:schemeClr val="tx1"/>
          </a:solidFill>
          <a:latin typeface="+mn-lt"/>
          <a:ea typeface="+mn-ea"/>
          <a:cs typeface="+mn-cs"/>
        </a:defRPr>
      </a:lvl1pPr>
      <a:lvl2pPr marL="342904" algn="l" defTabSz="685809" rtl="0" eaLnBrk="1" latinLnBrk="0" hangingPunct="1">
        <a:defRPr sz="1350" kern="1200">
          <a:solidFill>
            <a:schemeClr val="tx1"/>
          </a:solidFill>
          <a:latin typeface="+mn-lt"/>
          <a:ea typeface="+mn-ea"/>
          <a:cs typeface="+mn-cs"/>
        </a:defRPr>
      </a:lvl2pPr>
      <a:lvl3pPr marL="685809" algn="l" defTabSz="685809" rtl="0" eaLnBrk="1" latinLnBrk="0" hangingPunct="1">
        <a:defRPr sz="1350" kern="1200">
          <a:solidFill>
            <a:schemeClr val="tx1"/>
          </a:solidFill>
          <a:latin typeface="+mn-lt"/>
          <a:ea typeface="+mn-ea"/>
          <a:cs typeface="+mn-cs"/>
        </a:defRPr>
      </a:lvl3pPr>
      <a:lvl4pPr marL="1028713" algn="l" defTabSz="685809" rtl="0" eaLnBrk="1" latinLnBrk="0" hangingPunct="1">
        <a:defRPr sz="1350" kern="1200">
          <a:solidFill>
            <a:schemeClr val="tx1"/>
          </a:solidFill>
          <a:latin typeface="+mn-lt"/>
          <a:ea typeface="+mn-ea"/>
          <a:cs typeface="+mn-cs"/>
        </a:defRPr>
      </a:lvl4pPr>
      <a:lvl5pPr marL="1371617" algn="l" defTabSz="685809" rtl="0" eaLnBrk="1" latinLnBrk="0" hangingPunct="1">
        <a:defRPr sz="1350" kern="1200">
          <a:solidFill>
            <a:schemeClr val="tx1"/>
          </a:solidFill>
          <a:latin typeface="+mn-lt"/>
          <a:ea typeface="+mn-ea"/>
          <a:cs typeface="+mn-cs"/>
        </a:defRPr>
      </a:lvl5pPr>
      <a:lvl6pPr marL="1714521" algn="l" defTabSz="685809" rtl="0" eaLnBrk="1" latinLnBrk="0" hangingPunct="1">
        <a:defRPr sz="1350" kern="1200">
          <a:solidFill>
            <a:schemeClr val="tx1"/>
          </a:solidFill>
          <a:latin typeface="+mn-lt"/>
          <a:ea typeface="+mn-ea"/>
          <a:cs typeface="+mn-cs"/>
        </a:defRPr>
      </a:lvl6pPr>
      <a:lvl7pPr marL="2057426" algn="l" defTabSz="685809" rtl="0" eaLnBrk="1" latinLnBrk="0" hangingPunct="1">
        <a:defRPr sz="1350" kern="1200">
          <a:solidFill>
            <a:schemeClr val="tx1"/>
          </a:solidFill>
          <a:latin typeface="+mn-lt"/>
          <a:ea typeface="+mn-ea"/>
          <a:cs typeface="+mn-cs"/>
        </a:defRPr>
      </a:lvl7pPr>
      <a:lvl8pPr marL="2400330" algn="l" defTabSz="685809" rtl="0" eaLnBrk="1" latinLnBrk="0" hangingPunct="1">
        <a:defRPr sz="1350" kern="1200">
          <a:solidFill>
            <a:schemeClr val="tx1"/>
          </a:solidFill>
          <a:latin typeface="+mn-lt"/>
          <a:ea typeface="+mn-ea"/>
          <a:cs typeface="+mn-cs"/>
        </a:defRPr>
      </a:lvl8pPr>
      <a:lvl9pPr marL="2743234" algn="l" defTabSz="685809"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162">
          <p15:clr>
            <a:srgbClr val="F26B43"/>
          </p15:clr>
        </p15:guide>
        <p15:guide id="2" pos="181">
          <p15:clr>
            <a:srgbClr val="F26B43"/>
          </p15:clr>
        </p15:guide>
        <p15:guide id="3" orient="horz" pos="2368">
          <p15:clr>
            <a:srgbClr val="F26B43"/>
          </p15:clr>
        </p15:guide>
        <p15:guide id="4" pos="557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84164" y="914400"/>
            <a:ext cx="84550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First level (Click to edit Master text styles, </a:t>
            </a:r>
            <a:r>
              <a:rPr lang="en-US" altLang="en-US" dirty="0" err="1" smtClean="0"/>
              <a:t>HelvNeue</a:t>
            </a:r>
            <a:r>
              <a:rPr lang="en-US" altLang="en-US" dirty="0" smtClean="0"/>
              <a:t> Light for IBM, 18)</a:t>
            </a:r>
          </a:p>
          <a:p>
            <a:pPr lvl="1"/>
            <a:r>
              <a:rPr lang="en-US" altLang="en-US" dirty="0" smtClean="0"/>
              <a:t>Second level (</a:t>
            </a:r>
            <a:r>
              <a:rPr lang="en-US" altLang="en-US" dirty="0" err="1" smtClean="0"/>
              <a:t>HelvNeue</a:t>
            </a:r>
            <a:r>
              <a:rPr lang="en-US" altLang="en-US" dirty="0" smtClean="0"/>
              <a:t> Light for IBM, 16)</a:t>
            </a:r>
          </a:p>
          <a:p>
            <a:pPr lvl="2"/>
            <a:r>
              <a:rPr lang="en-US" altLang="en-US" dirty="0" smtClean="0"/>
              <a:t>Third level (</a:t>
            </a:r>
            <a:r>
              <a:rPr lang="en-US" altLang="en-US" dirty="0" err="1" smtClean="0"/>
              <a:t>HelvNeue</a:t>
            </a:r>
            <a:r>
              <a:rPr lang="en-US" altLang="en-US" dirty="0" smtClean="0"/>
              <a:t> Light for IBM, 14)</a:t>
            </a:r>
          </a:p>
          <a:p>
            <a:pPr lvl="3"/>
            <a:r>
              <a:rPr lang="en-US" altLang="en-US" dirty="0" smtClean="0"/>
              <a:t>Fourth level (</a:t>
            </a:r>
            <a:r>
              <a:rPr lang="en-US" altLang="en-US" dirty="0" err="1" smtClean="0"/>
              <a:t>HelvNeue</a:t>
            </a:r>
            <a:r>
              <a:rPr lang="en-US" altLang="en-US" dirty="0" smtClean="0"/>
              <a:t> Light for IBM, 12)</a:t>
            </a:r>
          </a:p>
          <a:p>
            <a:pPr lvl="4"/>
            <a:r>
              <a:rPr lang="en-US" altLang="en-US" dirty="0" smtClean="0"/>
              <a:t>Fifth level (</a:t>
            </a:r>
            <a:r>
              <a:rPr lang="en-US" altLang="en-US" dirty="0" err="1" smtClean="0"/>
              <a:t>HelvNeue</a:t>
            </a:r>
            <a:r>
              <a:rPr lang="en-US" altLang="en-US" dirty="0" smtClean="0"/>
              <a:t> Light for IBM, 10)</a:t>
            </a:r>
          </a:p>
        </p:txBody>
      </p:sp>
      <p:sp>
        <p:nvSpPr>
          <p:cNvPr id="1027" name="Rectangle 13"/>
          <p:cNvSpPr>
            <a:spLocks noGrp="1" noChangeArrowheads="1"/>
          </p:cNvSpPr>
          <p:nvPr>
            <p:ph type="title"/>
          </p:nvPr>
        </p:nvSpPr>
        <p:spPr bwMode="auto">
          <a:xfrm>
            <a:off x="284163" y="219075"/>
            <a:ext cx="868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dirty="0" smtClean="0"/>
              <a:t>Click to edit Master title style</a:t>
            </a:r>
          </a:p>
        </p:txBody>
      </p:sp>
      <p:sp>
        <p:nvSpPr>
          <p:cNvPr id="6" name="Rectangle 52"/>
          <p:cNvSpPr>
            <a:spLocks noGrp="1" noChangeArrowheads="1"/>
          </p:cNvSpPr>
          <p:nvPr>
            <p:ph type="sldNum" sz="quarter" idx="4"/>
          </p:nvPr>
        </p:nvSpPr>
        <p:spPr bwMode="auto">
          <a:xfrm>
            <a:off x="312286" y="4878389"/>
            <a:ext cx="2124075" cy="1095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lnSpc>
                <a:spcPct val="100000"/>
              </a:lnSpc>
              <a:defRPr sz="800" smtClean="0">
                <a:solidFill>
                  <a:schemeClr val="tx1"/>
                </a:solidFill>
                <a:latin typeface="Arial" pitchFamily="34" charset="0"/>
                <a:cs typeface="Arial" pitchFamily="34" charset="0"/>
              </a:defRPr>
            </a:lvl1pPr>
          </a:lstStyle>
          <a:p>
            <a:pPr defTabSz="407789" fontAlgn="base">
              <a:spcBef>
                <a:spcPct val="0"/>
              </a:spcBef>
              <a:spcAft>
                <a:spcPct val="0"/>
              </a:spcAft>
              <a:defRPr/>
            </a:pPr>
            <a:fld id="{FE00C8DF-F8B6-4EE3-AF24-BC08B3A30527}" type="slidenum">
              <a:rPr lang="en-US" kern="1200" smtClean="0">
                <a:solidFill>
                  <a:srgbClr val="323232"/>
                </a:solidFill>
                <a:ea typeface=""/>
              </a:rPr>
              <a:pPr defTabSz="407789" fontAlgn="base">
                <a:spcBef>
                  <a:spcPct val="0"/>
                </a:spcBef>
                <a:spcAft>
                  <a:spcPct val="0"/>
                </a:spcAft>
                <a:defRPr/>
              </a:pPr>
              <a:t>‹#›</a:t>
            </a:fld>
            <a:endParaRPr lang="en-US" kern="1200" dirty="0">
              <a:solidFill>
                <a:srgbClr val="323232"/>
              </a:solidFill>
              <a:ea typeface=""/>
            </a:endParaRPr>
          </a:p>
        </p:txBody>
      </p:sp>
      <p:pic>
        <p:nvPicPr>
          <p:cNvPr id="7" name="Picture 6"/>
          <p:cNvPicPr>
            <a:picLocks noChangeAspect="1"/>
          </p:cNvPicPr>
          <p:nvPr/>
        </p:nvPicPr>
        <p:blipFill>
          <a:blip r:embed="rId22"/>
          <a:stretch>
            <a:fillRect/>
          </a:stretch>
        </p:blipFill>
        <p:spPr>
          <a:xfrm>
            <a:off x="8496300" y="4872562"/>
            <a:ext cx="357188" cy="132826"/>
          </a:xfrm>
          <a:prstGeom prst="rect">
            <a:avLst/>
          </a:prstGeom>
        </p:spPr>
      </p:pic>
    </p:spTree>
    <p:extLst>
      <p:ext uri="{BB962C8B-B14F-4D97-AF65-F5344CB8AC3E}">
        <p14:creationId xmlns:p14="http://schemas.microsoft.com/office/powerpoint/2010/main" val="144097379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000">
          <a:solidFill>
            <a:schemeClr val="accent1"/>
          </a:solidFill>
          <a:latin typeface="HelvNeue Bold for IBM"/>
          <a:ea typeface="+mj-ea"/>
          <a:cs typeface="Arial" pitchFamily="34" charset="0"/>
        </a:defRPr>
      </a:lvl1pPr>
      <a:lvl2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2pPr>
      <a:lvl3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3pPr>
      <a:lvl4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4pPr>
      <a:lvl5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5pPr>
      <a:lvl6pPr marL="342904" algn="l" rtl="0" eaLnBrk="1" fontAlgn="base" hangingPunct="1">
        <a:lnSpc>
          <a:spcPct val="90000"/>
        </a:lnSpc>
        <a:spcBef>
          <a:spcPct val="0"/>
        </a:spcBef>
        <a:spcAft>
          <a:spcPct val="0"/>
        </a:spcAft>
        <a:defRPr sz="2100">
          <a:solidFill>
            <a:srgbClr val="191919"/>
          </a:solidFill>
          <a:latin typeface="HelvNeue Light for IBM" pitchFamily="34" charset="0"/>
        </a:defRPr>
      </a:lvl6pPr>
      <a:lvl7pPr marL="685809" algn="l" rtl="0" eaLnBrk="1" fontAlgn="base" hangingPunct="1">
        <a:lnSpc>
          <a:spcPct val="90000"/>
        </a:lnSpc>
        <a:spcBef>
          <a:spcPct val="0"/>
        </a:spcBef>
        <a:spcAft>
          <a:spcPct val="0"/>
        </a:spcAft>
        <a:defRPr sz="2100">
          <a:solidFill>
            <a:srgbClr val="191919"/>
          </a:solidFill>
          <a:latin typeface="HelvNeue Light for IBM" pitchFamily="34" charset="0"/>
        </a:defRPr>
      </a:lvl7pPr>
      <a:lvl8pPr marL="1028713" algn="l" rtl="0" eaLnBrk="1" fontAlgn="base" hangingPunct="1">
        <a:lnSpc>
          <a:spcPct val="90000"/>
        </a:lnSpc>
        <a:spcBef>
          <a:spcPct val="0"/>
        </a:spcBef>
        <a:spcAft>
          <a:spcPct val="0"/>
        </a:spcAft>
        <a:defRPr sz="2100">
          <a:solidFill>
            <a:srgbClr val="191919"/>
          </a:solidFill>
          <a:latin typeface="HelvNeue Light for IBM" pitchFamily="34" charset="0"/>
        </a:defRPr>
      </a:lvl8pPr>
      <a:lvl9pPr marL="1371617" algn="l" rtl="0" eaLnBrk="1" fontAlgn="base" hangingPunct="1">
        <a:lnSpc>
          <a:spcPct val="90000"/>
        </a:lnSpc>
        <a:spcBef>
          <a:spcPct val="0"/>
        </a:spcBef>
        <a:spcAft>
          <a:spcPct val="0"/>
        </a:spcAft>
        <a:defRPr sz="2100">
          <a:solidFill>
            <a:srgbClr val="191919"/>
          </a:solidFill>
          <a:latin typeface="HelvNeue Light for IBM" pitchFamily="34" charset="0"/>
        </a:defRPr>
      </a:lvl9pPr>
    </p:titleStyle>
    <p:bodyStyle>
      <a:lvl1pPr marL="131765" indent="-131765" algn="l" rtl="0" eaLnBrk="1" fontAlgn="base" hangingPunct="1">
        <a:spcBef>
          <a:spcPct val="0"/>
        </a:spcBef>
        <a:spcAft>
          <a:spcPts val="225"/>
        </a:spcAft>
        <a:buClr>
          <a:srgbClr val="000000"/>
        </a:buClr>
        <a:buSzPct val="90000"/>
        <a:buFont typeface="Wingdings" panose="05000000000000000000" pitchFamily="2" charset="2"/>
        <a:buChar char="§"/>
        <a:defRPr>
          <a:solidFill>
            <a:schemeClr val="tx1"/>
          </a:solidFill>
          <a:latin typeface="+mn-lt"/>
          <a:ea typeface="+mn-ea"/>
          <a:cs typeface="Arial" pitchFamily="34" charset="0"/>
        </a:defRPr>
      </a:lvl1pPr>
      <a:lvl2pPr marL="303217" indent="-127002" algn="l" rtl="0" eaLnBrk="1" fontAlgn="base" hangingPunct="1">
        <a:spcBef>
          <a:spcPct val="0"/>
        </a:spcBef>
        <a:spcAft>
          <a:spcPts val="225"/>
        </a:spcAft>
        <a:buClr>
          <a:srgbClr val="000000"/>
        </a:buClr>
        <a:buSzPct val="80000"/>
        <a:buFont typeface="Arial" panose="020B0604020202020204" pitchFamily="34" charset="0"/>
        <a:buChar char="•"/>
        <a:defRPr sz="1600">
          <a:solidFill>
            <a:schemeClr val="tx1"/>
          </a:solidFill>
          <a:latin typeface="+mn-lt"/>
          <a:cs typeface="Arial" pitchFamily="34" charset="0"/>
        </a:defRPr>
      </a:lvl2pPr>
      <a:lvl3pPr marL="474669" indent="-127002" algn="l" rtl="0" eaLnBrk="1" fontAlgn="base" hangingPunct="1">
        <a:spcBef>
          <a:spcPct val="0"/>
        </a:spcBef>
        <a:spcAft>
          <a:spcPts val="225"/>
        </a:spcAft>
        <a:buClr>
          <a:srgbClr val="000000"/>
        </a:buClr>
        <a:buSzPct val="90000"/>
        <a:buChar char="-"/>
        <a:defRPr sz="1400">
          <a:solidFill>
            <a:schemeClr val="tx1"/>
          </a:solidFill>
          <a:latin typeface="+mn-lt"/>
          <a:cs typeface="Arial" pitchFamily="34" charset="0"/>
        </a:defRPr>
      </a:lvl3pPr>
      <a:lvl4pPr marL="646121" indent="-128590" algn="l" rtl="0" eaLnBrk="1" fontAlgn="base" hangingPunct="1">
        <a:spcBef>
          <a:spcPct val="20000"/>
        </a:spcBef>
        <a:spcAft>
          <a:spcPct val="0"/>
        </a:spcAft>
        <a:buClr>
          <a:srgbClr val="000000"/>
        </a:buClr>
        <a:buChar char="-"/>
        <a:defRPr sz="1200">
          <a:solidFill>
            <a:schemeClr val="tx1"/>
          </a:solidFill>
          <a:latin typeface="+mn-lt"/>
          <a:cs typeface="Arial" panose="020B0604020202020204" pitchFamily="34" charset="0"/>
        </a:defRPr>
      </a:lvl4pPr>
      <a:lvl5pPr marL="817573" indent="-122240" algn="l" rtl="0" eaLnBrk="1" fontAlgn="base" hangingPunct="1">
        <a:spcBef>
          <a:spcPct val="20000"/>
        </a:spcBef>
        <a:spcAft>
          <a:spcPct val="0"/>
        </a:spcAft>
        <a:buClr>
          <a:srgbClr val="000000"/>
        </a:buClr>
        <a:buChar char="-"/>
        <a:defRPr sz="1000">
          <a:solidFill>
            <a:schemeClr val="tx1"/>
          </a:solidFill>
          <a:latin typeface="+mn-lt"/>
          <a:cs typeface="Arial" panose="020B0604020202020204" pitchFamily="34" charset="0"/>
        </a:defRPr>
      </a:lvl5pPr>
      <a:lvl6pPr marL="1497825" indent="-122637" algn="l" rtl="0" eaLnBrk="1" fontAlgn="base" hangingPunct="1">
        <a:spcBef>
          <a:spcPct val="20000"/>
        </a:spcBef>
        <a:spcAft>
          <a:spcPct val="0"/>
        </a:spcAft>
        <a:buClr>
          <a:schemeClr val="bg1"/>
        </a:buClr>
        <a:buChar char="»"/>
        <a:defRPr sz="1200">
          <a:solidFill>
            <a:schemeClr val="bg1"/>
          </a:solidFill>
          <a:latin typeface="Arial" charset="0"/>
        </a:defRPr>
      </a:lvl6pPr>
      <a:lvl7pPr marL="1840729" indent="-122637" algn="l" rtl="0" eaLnBrk="1" fontAlgn="base" hangingPunct="1">
        <a:spcBef>
          <a:spcPct val="20000"/>
        </a:spcBef>
        <a:spcAft>
          <a:spcPct val="0"/>
        </a:spcAft>
        <a:buClr>
          <a:schemeClr val="bg1"/>
        </a:buClr>
        <a:buChar char="»"/>
        <a:defRPr sz="1200">
          <a:solidFill>
            <a:schemeClr val="bg1"/>
          </a:solidFill>
          <a:latin typeface="Arial" charset="0"/>
        </a:defRPr>
      </a:lvl7pPr>
      <a:lvl8pPr marL="2183633" indent="-122637" algn="l" rtl="0" eaLnBrk="1" fontAlgn="base" hangingPunct="1">
        <a:spcBef>
          <a:spcPct val="20000"/>
        </a:spcBef>
        <a:spcAft>
          <a:spcPct val="0"/>
        </a:spcAft>
        <a:buClr>
          <a:schemeClr val="bg1"/>
        </a:buClr>
        <a:buChar char="»"/>
        <a:defRPr sz="1200">
          <a:solidFill>
            <a:schemeClr val="bg1"/>
          </a:solidFill>
          <a:latin typeface="Arial" charset="0"/>
        </a:defRPr>
      </a:lvl8pPr>
      <a:lvl9pPr marL="2526538" indent="-122637" algn="l" rtl="0" eaLnBrk="1" fontAlgn="base" hangingPunct="1">
        <a:spcBef>
          <a:spcPct val="20000"/>
        </a:spcBef>
        <a:spcAft>
          <a:spcPct val="0"/>
        </a:spcAft>
        <a:buClr>
          <a:schemeClr val="bg1"/>
        </a:buClr>
        <a:buChar char="»"/>
        <a:defRPr sz="1200">
          <a:solidFill>
            <a:schemeClr val="bg1"/>
          </a:solidFill>
          <a:latin typeface="Arial" charset="0"/>
        </a:defRPr>
      </a:lvl9pPr>
    </p:bodyStyle>
    <p:otherStyle>
      <a:defPPr>
        <a:defRPr lang="en-US"/>
      </a:defPPr>
      <a:lvl1pPr marL="0" algn="l" defTabSz="685809" rtl="0" eaLnBrk="1" latinLnBrk="0" hangingPunct="1">
        <a:defRPr sz="1350" kern="1200">
          <a:solidFill>
            <a:schemeClr val="tx1"/>
          </a:solidFill>
          <a:latin typeface="+mn-lt"/>
          <a:ea typeface="+mn-ea"/>
          <a:cs typeface="+mn-cs"/>
        </a:defRPr>
      </a:lvl1pPr>
      <a:lvl2pPr marL="342904" algn="l" defTabSz="685809" rtl="0" eaLnBrk="1" latinLnBrk="0" hangingPunct="1">
        <a:defRPr sz="1350" kern="1200">
          <a:solidFill>
            <a:schemeClr val="tx1"/>
          </a:solidFill>
          <a:latin typeface="+mn-lt"/>
          <a:ea typeface="+mn-ea"/>
          <a:cs typeface="+mn-cs"/>
        </a:defRPr>
      </a:lvl2pPr>
      <a:lvl3pPr marL="685809" algn="l" defTabSz="685809" rtl="0" eaLnBrk="1" latinLnBrk="0" hangingPunct="1">
        <a:defRPr sz="1350" kern="1200">
          <a:solidFill>
            <a:schemeClr val="tx1"/>
          </a:solidFill>
          <a:latin typeface="+mn-lt"/>
          <a:ea typeface="+mn-ea"/>
          <a:cs typeface="+mn-cs"/>
        </a:defRPr>
      </a:lvl3pPr>
      <a:lvl4pPr marL="1028713" algn="l" defTabSz="685809" rtl="0" eaLnBrk="1" latinLnBrk="0" hangingPunct="1">
        <a:defRPr sz="1350" kern="1200">
          <a:solidFill>
            <a:schemeClr val="tx1"/>
          </a:solidFill>
          <a:latin typeface="+mn-lt"/>
          <a:ea typeface="+mn-ea"/>
          <a:cs typeface="+mn-cs"/>
        </a:defRPr>
      </a:lvl4pPr>
      <a:lvl5pPr marL="1371617" algn="l" defTabSz="685809" rtl="0" eaLnBrk="1" latinLnBrk="0" hangingPunct="1">
        <a:defRPr sz="1350" kern="1200">
          <a:solidFill>
            <a:schemeClr val="tx1"/>
          </a:solidFill>
          <a:latin typeface="+mn-lt"/>
          <a:ea typeface="+mn-ea"/>
          <a:cs typeface="+mn-cs"/>
        </a:defRPr>
      </a:lvl5pPr>
      <a:lvl6pPr marL="1714521" algn="l" defTabSz="685809" rtl="0" eaLnBrk="1" latinLnBrk="0" hangingPunct="1">
        <a:defRPr sz="1350" kern="1200">
          <a:solidFill>
            <a:schemeClr val="tx1"/>
          </a:solidFill>
          <a:latin typeface="+mn-lt"/>
          <a:ea typeface="+mn-ea"/>
          <a:cs typeface="+mn-cs"/>
        </a:defRPr>
      </a:lvl6pPr>
      <a:lvl7pPr marL="2057426" algn="l" defTabSz="685809" rtl="0" eaLnBrk="1" latinLnBrk="0" hangingPunct="1">
        <a:defRPr sz="1350" kern="1200">
          <a:solidFill>
            <a:schemeClr val="tx1"/>
          </a:solidFill>
          <a:latin typeface="+mn-lt"/>
          <a:ea typeface="+mn-ea"/>
          <a:cs typeface="+mn-cs"/>
        </a:defRPr>
      </a:lvl7pPr>
      <a:lvl8pPr marL="2400330" algn="l" defTabSz="685809" rtl="0" eaLnBrk="1" latinLnBrk="0" hangingPunct="1">
        <a:defRPr sz="1350" kern="1200">
          <a:solidFill>
            <a:schemeClr val="tx1"/>
          </a:solidFill>
          <a:latin typeface="+mn-lt"/>
          <a:ea typeface="+mn-ea"/>
          <a:cs typeface="+mn-cs"/>
        </a:defRPr>
      </a:lvl8pPr>
      <a:lvl9pPr marL="2743234" algn="l" defTabSz="685809"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162">
          <p15:clr>
            <a:srgbClr val="F26B43"/>
          </p15:clr>
        </p15:guide>
        <p15:guide id="2" pos="181">
          <p15:clr>
            <a:srgbClr val="F26B43"/>
          </p15:clr>
        </p15:guide>
        <p15:guide id="3" orient="horz" pos="2368">
          <p15:clr>
            <a:srgbClr val="F26B43"/>
          </p15:clr>
        </p15:guide>
        <p15:guide id="4" pos="557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console.bluemix.net/docs/cli/reference/bluemix_cli/get_started.html#getting-started" TargetMode="External"/><Relationship Id="rId4" Type="http://schemas.openxmlformats.org/officeDocument/2006/relationships/hyperlink" Target="https://console.bluemix.net/containers-kubernetes/catalog/cluster/create" TargetMode="External"/><Relationship Id="rId5" Type="http://schemas.openxmlformats.org/officeDocument/2006/relationships/hyperlink" Target="https://kubernetes.io/docs/tasks/tools/install-kubectl/" TargetMode="External"/><Relationship Id="rId6" Type="http://schemas.openxmlformats.org/officeDocument/2006/relationships/hyperlink" Target="https://github.com/kubernetes/helm/blob/master/docs/install.md"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docker.com/get-started/" TargetMode="External"/><Relationship Id="rId4" Type="http://schemas.openxmlformats.org/officeDocument/2006/relationships/hyperlink" Target="https://kubernetes.io/docs/tutorials/kubernetes-basics/" TargetMode="External"/><Relationship Id="rId5" Type="http://schemas.openxmlformats.org/officeDocument/2006/relationships/hyperlink" Target="https://istio.io/docs/" TargetMode="External"/><Relationship Id="rId6" Type="http://schemas.openxmlformats.org/officeDocument/2006/relationships/hyperlink" Target="https://dzone.com/articles/evolution-of-linux-containers-future" TargetMode="External"/><Relationship Id="rId7" Type="http://schemas.openxmlformats.org/officeDocument/2006/relationships/hyperlink" Target="https://www.exoscale.ch/syslog/2016/07/26/container-orch/" TargetMode="External"/><Relationship Id="rId8" Type="http://schemas.openxmlformats.org/officeDocument/2006/relationships/hyperlink" Target="https://thenewstack.io/tns-research-present-state-container-orchestration/" TargetMode="External"/><Relationship Id="rId9" Type="http://schemas.openxmlformats.org/officeDocument/2006/relationships/hyperlink" Target="https://research.google.com/pubs/pub43438.html" TargetMode="External"/><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tif"/><Relationship Id="rId10" Type="http://schemas.openxmlformats.org/officeDocument/2006/relationships/image" Target="../media/image20.png"/><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26451"/>
            <a:ext cx="8147407" cy="318500"/>
          </a:xfrm>
        </p:spPr>
        <p:txBody>
          <a:bodyPr>
            <a:noAutofit/>
          </a:bodyPr>
          <a:lstStyle/>
          <a:p>
            <a:pPr algn="ctr"/>
            <a:r>
              <a:rPr lang="en-US" dirty="0" smtClean="0">
                <a:solidFill>
                  <a:schemeClr val="accent1">
                    <a:lumMod val="75000"/>
                  </a:schemeClr>
                </a:solidFill>
              </a:rPr>
              <a:t>Setting up environment</a:t>
            </a:r>
            <a:endParaRPr lang="en-US" dirty="0">
              <a:solidFill>
                <a:schemeClr val="accent1">
                  <a:lumMod val="75000"/>
                </a:schemeClr>
              </a:solidFill>
            </a:endParaRPr>
          </a:p>
        </p:txBody>
      </p:sp>
      <p:sp>
        <p:nvSpPr>
          <p:cNvPr id="25" name="Content Placeholder 2"/>
          <p:cNvSpPr txBox="1">
            <a:spLocks/>
          </p:cNvSpPr>
          <p:nvPr/>
        </p:nvSpPr>
        <p:spPr>
          <a:xfrm>
            <a:off x="219918" y="1006867"/>
            <a:ext cx="8692587" cy="3808201"/>
          </a:xfrm>
          <a:prstGeom prst="rect">
            <a:avLst/>
          </a:prstGeom>
        </p:spPr>
        <p:txBody>
          <a:bodyPr>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88280" indent="-88280" defTabSz="612647">
              <a:spcBef>
                <a:spcPts val="75"/>
              </a:spcBef>
              <a:defRPr sz="1600"/>
            </a:pPr>
            <a:r>
              <a:rPr lang="en-US" dirty="0"/>
              <a:t>Install IBM cloud CLI(</a:t>
            </a:r>
            <a:r>
              <a:rPr lang="en-US" dirty="0" err="1"/>
              <a:t>bx</a:t>
            </a:r>
            <a:r>
              <a:rPr lang="en-US" dirty="0" smtClean="0"/>
              <a:t>) :</a:t>
            </a:r>
          </a:p>
          <a:p>
            <a:pPr marL="88280" indent="-88280" defTabSz="612647">
              <a:spcBef>
                <a:spcPts val="75"/>
              </a:spcBef>
              <a:defRPr sz="1600"/>
            </a:pPr>
            <a:r>
              <a:rPr lang="en-US" dirty="0" smtClean="0">
                <a:hlinkClick r:id="rId3"/>
              </a:rPr>
              <a:t>https</a:t>
            </a:r>
            <a:r>
              <a:rPr lang="en-US" dirty="0">
                <a:hlinkClick r:id="rId3"/>
              </a:rPr>
              <a:t>://</a:t>
            </a:r>
            <a:r>
              <a:rPr lang="en-US" dirty="0" smtClean="0">
                <a:hlinkClick r:id="rId3"/>
              </a:rPr>
              <a:t>console.bluemix.net/docs/cli/reference/bluemix_cli/get_started.html#getting-started</a:t>
            </a:r>
            <a:endParaRPr lang="en-US" dirty="0" smtClean="0"/>
          </a:p>
          <a:p>
            <a:pPr marL="88280" indent="-88280" defTabSz="612647">
              <a:spcBef>
                <a:spcPts val="75"/>
              </a:spcBef>
              <a:defRPr sz="1600"/>
            </a:pPr>
            <a:endParaRPr lang="en-US" dirty="0" smtClean="0"/>
          </a:p>
          <a:p>
            <a:pPr marL="88280" indent="-88280" defTabSz="612647">
              <a:spcBef>
                <a:spcPts val="75"/>
              </a:spcBef>
              <a:defRPr sz="1600"/>
            </a:pPr>
            <a:r>
              <a:rPr lang="en-US" dirty="0" smtClean="0"/>
              <a:t>Install </a:t>
            </a:r>
            <a:r>
              <a:rPr lang="en-US" dirty="0"/>
              <a:t>container service </a:t>
            </a:r>
            <a:r>
              <a:rPr lang="en-US" dirty="0" smtClean="0"/>
              <a:t> Plugins : </a:t>
            </a:r>
          </a:p>
          <a:p>
            <a:pPr marL="88280" indent="-88280" defTabSz="612647">
              <a:spcBef>
                <a:spcPts val="75"/>
              </a:spcBef>
              <a:defRPr sz="1600"/>
            </a:pPr>
            <a:r>
              <a:rPr lang="en-US" dirty="0" err="1" smtClean="0"/>
              <a:t>bx</a:t>
            </a:r>
            <a:r>
              <a:rPr lang="en-US" dirty="0" smtClean="0"/>
              <a:t> </a:t>
            </a:r>
            <a:r>
              <a:rPr lang="en-US" dirty="0"/>
              <a:t>plugin install container-service -r Bluemix</a:t>
            </a:r>
          </a:p>
          <a:p>
            <a:pPr marL="88280" indent="-88280" defTabSz="612647">
              <a:spcBef>
                <a:spcPts val="75"/>
              </a:spcBef>
              <a:defRPr sz="1600"/>
            </a:pPr>
            <a:endParaRPr lang="en-US" dirty="0"/>
          </a:p>
          <a:p>
            <a:pPr marL="88280" indent="-88280" defTabSz="612647">
              <a:spcBef>
                <a:spcPts val="75"/>
              </a:spcBef>
              <a:defRPr sz="1600"/>
            </a:pPr>
            <a:r>
              <a:rPr lang="en-US" dirty="0" smtClean="0"/>
              <a:t>Install </a:t>
            </a:r>
            <a:r>
              <a:rPr lang="en-US" dirty="0"/>
              <a:t>Kubernetes Cluster </a:t>
            </a:r>
            <a:r>
              <a:rPr lang="en-US" dirty="0" smtClean="0"/>
              <a:t>:</a:t>
            </a:r>
          </a:p>
          <a:p>
            <a:pPr marL="88280" indent="-88280" defTabSz="612647">
              <a:spcBef>
                <a:spcPts val="75"/>
              </a:spcBef>
              <a:defRPr sz="1600"/>
            </a:pPr>
            <a:r>
              <a:rPr lang="en-US" dirty="0" smtClean="0">
                <a:hlinkClick r:id="rId4"/>
              </a:rPr>
              <a:t>https</a:t>
            </a:r>
            <a:r>
              <a:rPr lang="en-US" dirty="0">
                <a:hlinkClick r:id="rId4"/>
              </a:rPr>
              <a:t>://</a:t>
            </a:r>
            <a:r>
              <a:rPr lang="en-US" dirty="0" smtClean="0">
                <a:hlinkClick r:id="rId4"/>
              </a:rPr>
              <a:t>console.bluemix.net/containers-kubernetes/catalog/cluster/create</a:t>
            </a:r>
            <a:endParaRPr lang="en-US" dirty="0" smtClean="0"/>
          </a:p>
          <a:p>
            <a:pPr marL="88280" indent="-88280" defTabSz="612647">
              <a:spcBef>
                <a:spcPts val="75"/>
              </a:spcBef>
              <a:defRPr sz="1600"/>
            </a:pPr>
            <a:endParaRPr lang="en-US" dirty="0" smtClean="0"/>
          </a:p>
          <a:p>
            <a:pPr marL="88280" indent="-88280" defTabSz="612647">
              <a:spcBef>
                <a:spcPts val="75"/>
              </a:spcBef>
              <a:defRPr sz="1600"/>
            </a:pPr>
            <a:r>
              <a:rPr lang="en-US" dirty="0" smtClean="0"/>
              <a:t>Install Kubernetes </a:t>
            </a:r>
            <a:r>
              <a:rPr lang="en-US" dirty="0"/>
              <a:t>CLI: </a:t>
            </a:r>
            <a:endParaRPr lang="en-US" dirty="0" smtClean="0"/>
          </a:p>
          <a:p>
            <a:pPr marL="88280" indent="-88280" defTabSz="612647">
              <a:spcBef>
                <a:spcPts val="75"/>
              </a:spcBef>
              <a:defRPr sz="1600"/>
            </a:pPr>
            <a:r>
              <a:rPr lang="en-US" dirty="0" smtClean="0">
                <a:hlinkClick r:id="rId5"/>
              </a:rPr>
              <a:t>https</a:t>
            </a:r>
            <a:r>
              <a:rPr lang="en-US" dirty="0">
                <a:hlinkClick r:id="rId5"/>
              </a:rPr>
              <a:t>://kubernetes.io/docs/tasks/tools/install-kubectl</a:t>
            </a:r>
            <a:r>
              <a:rPr lang="en-US" dirty="0" smtClean="0">
                <a:hlinkClick r:id="rId5"/>
              </a:rPr>
              <a:t>/</a:t>
            </a:r>
            <a:endParaRPr lang="en-US" dirty="0" smtClean="0"/>
          </a:p>
          <a:p>
            <a:pPr marL="88280" indent="-88280" defTabSz="612647">
              <a:spcBef>
                <a:spcPts val="75"/>
              </a:spcBef>
              <a:defRPr sz="1600"/>
            </a:pPr>
            <a:endParaRPr lang="en-US" dirty="0" smtClean="0"/>
          </a:p>
          <a:p>
            <a:pPr marL="88280" indent="-88280" defTabSz="612647">
              <a:spcBef>
                <a:spcPts val="75"/>
              </a:spcBef>
              <a:defRPr sz="1600"/>
            </a:pPr>
            <a:r>
              <a:rPr lang="en-US" dirty="0" smtClean="0"/>
              <a:t>Install Helm</a:t>
            </a:r>
            <a:r>
              <a:rPr lang="en-US" dirty="0"/>
              <a:t>: </a:t>
            </a:r>
            <a:endParaRPr lang="en-US" dirty="0" smtClean="0"/>
          </a:p>
          <a:p>
            <a:pPr marL="88280" indent="-88280" defTabSz="612647">
              <a:spcBef>
                <a:spcPts val="75"/>
              </a:spcBef>
              <a:defRPr sz="1600"/>
            </a:pPr>
            <a:r>
              <a:rPr lang="en-US" dirty="0" smtClean="0">
                <a:hlinkClick r:id="rId6"/>
              </a:rPr>
              <a:t>https</a:t>
            </a:r>
            <a:r>
              <a:rPr lang="en-US" dirty="0">
                <a:hlinkClick r:id="rId6"/>
              </a:rPr>
              <a:t>://</a:t>
            </a:r>
            <a:r>
              <a:rPr lang="en-US" dirty="0" smtClean="0">
                <a:hlinkClick r:id="rId6"/>
              </a:rPr>
              <a:t>github.com/kubernetes/helm/blob/master/docs/install.md</a:t>
            </a:r>
            <a:endParaRPr lang="en-US" dirty="0" smtClean="0"/>
          </a:p>
          <a:p>
            <a:pPr marL="88280" indent="-88280" defTabSz="612647">
              <a:spcBef>
                <a:spcPts val="75"/>
              </a:spcBef>
              <a:defRPr sz="1600"/>
            </a:pPr>
            <a:endParaRPr lang="en-US" dirty="0" smtClean="0"/>
          </a:p>
          <a:p>
            <a:pPr marL="88280" indent="-88280" defTabSz="612647">
              <a:spcBef>
                <a:spcPts val="75"/>
              </a:spcBef>
              <a:defRPr sz="1600"/>
            </a:pPr>
            <a:r>
              <a:rPr lang="en-US" dirty="0" smtClean="0"/>
              <a:t/>
            </a:r>
            <a:br>
              <a:rPr lang="en-US" dirty="0" smtClean="0"/>
            </a:br>
            <a:r>
              <a:rPr lang="en-US" dirty="0" smtClean="0"/>
              <a:t/>
            </a:r>
            <a:br>
              <a:rPr lang="en-US" dirty="0" smtClean="0"/>
            </a:br>
            <a:r>
              <a:rPr lang="en-US" sz="1900" b="1" dirty="0" err="1" smtClean="0">
                <a:solidFill>
                  <a:schemeClr val="accent6">
                    <a:lumMod val="50000"/>
                  </a:schemeClr>
                </a:solidFill>
              </a:rPr>
              <a:t>Git</a:t>
            </a:r>
            <a:r>
              <a:rPr lang="en-US" sz="1900" b="1" dirty="0">
                <a:solidFill>
                  <a:schemeClr val="accent6">
                    <a:lumMod val="50000"/>
                  </a:schemeClr>
                </a:solidFill>
              </a:rPr>
              <a:t> Link: https://</a:t>
            </a:r>
            <a:r>
              <a:rPr lang="en-US" sz="1900" b="1" dirty="0" err="1" smtClean="0">
                <a:solidFill>
                  <a:schemeClr val="accent6">
                    <a:lumMod val="50000"/>
                  </a:schemeClr>
                </a:solidFill>
              </a:rPr>
              <a:t>github.com</a:t>
            </a:r>
            <a:r>
              <a:rPr lang="en-US" sz="1900" b="1" dirty="0" smtClean="0">
                <a:solidFill>
                  <a:schemeClr val="accent6">
                    <a:lumMod val="50000"/>
                  </a:schemeClr>
                </a:solidFill>
              </a:rPr>
              <a:t>/</a:t>
            </a:r>
            <a:r>
              <a:rPr lang="en-US" sz="1900" b="1" dirty="0" err="1" smtClean="0">
                <a:solidFill>
                  <a:schemeClr val="accent6">
                    <a:lumMod val="50000"/>
                  </a:schemeClr>
                </a:solidFill>
              </a:rPr>
              <a:t>IBMDevConnect</a:t>
            </a:r>
            <a:r>
              <a:rPr lang="en-US" sz="1900" b="1" dirty="0" smtClean="0">
                <a:solidFill>
                  <a:schemeClr val="accent6">
                    <a:lumMod val="50000"/>
                  </a:schemeClr>
                </a:solidFill>
              </a:rPr>
              <a:t>/</a:t>
            </a:r>
            <a:r>
              <a:rPr lang="en-US" sz="1900" b="1" dirty="0" err="1" smtClean="0">
                <a:solidFill>
                  <a:schemeClr val="accent6">
                    <a:lumMod val="50000"/>
                  </a:schemeClr>
                </a:solidFill>
              </a:rPr>
              <a:t>kube_ICP#setting-up-environment</a:t>
            </a:r>
            <a:endParaRPr lang="en-US" sz="1900" b="1" dirty="0">
              <a:solidFill>
                <a:schemeClr val="accent6">
                  <a:lumMod val="50000"/>
                </a:schemeClr>
              </a:solidFill>
            </a:endParaRPr>
          </a:p>
        </p:txBody>
      </p:sp>
    </p:spTree>
    <p:extLst>
      <p:ext uri="{BB962C8B-B14F-4D97-AF65-F5344CB8AC3E}">
        <p14:creationId xmlns:p14="http://schemas.microsoft.com/office/powerpoint/2010/main" val="1333624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4" name="Title 1"/>
          <p:cNvSpPr>
            <a:spLocks noGrp="1"/>
          </p:cNvSpPr>
          <p:nvPr>
            <p:ph type="title"/>
          </p:nvPr>
        </p:nvSpPr>
        <p:spPr>
          <a:xfrm>
            <a:off x="300942" y="548176"/>
            <a:ext cx="8178770" cy="429743"/>
          </a:xfrm>
        </p:spPr>
        <p:txBody>
          <a:bodyPr/>
          <a:lstStyle/>
          <a:p>
            <a:r>
              <a:rPr lang="en-US" dirty="0" smtClean="0">
                <a:solidFill>
                  <a:schemeClr val="accent1">
                    <a:lumMod val="75000"/>
                  </a:schemeClr>
                </a:solidFill>
              </a:rPr>
              <a:t>Kubernetes Architecture </a:t>
            </a:r>
            <a:endParaRPr lang="en-US" dirty="0">
              <a:solidFill>
                <a:schemeClr val="accent1">
                  <a:lumMod val="75000"/>
                </a:schemeClr>
              </a:solidFill>
            </a:endParaRPr>
          </a:p>
        </p:txBody>
      </p:sp>
      <p:grpSp>
        <p:nvGrpSpPr>
          <p:cNvPr id="4" name="Group 4"/>
          <p:cNvGrpSpPr/>
          <p:nvPr/>
        </p:nvGrpSpPr>
        <p:grpSpPr>
          <a:xfrm>
            <a:off x="1726088" y="548176"/>
            <a:ext cx="5328478" cy="4009718"/>
            <a:chOff x="-1" y="-7"/>
            <a:chExt cx="7104635" cy="5346289"/>
          </a:xfrm>
        </p:grpSpPr>
        <p:grpSp>
          <p:nvGrpSpPr>
            <p:cNvPr id="5" name="Rectangle 14"/>
            <p:cNvGrpSpPr/>
            <p:nvPr/>
          </p:nvGrpSpPr>
          <p:grpSpPr>
            <a:xfrm>
              <a:off x="-2" y="1060003"/>
              <a:ext cx="7104637" cy="4286280"/>
              <a:chOff x="0" y="-1"/>
              <a:chExt cx="7104635" cy="4286278"/>
            </a:xfrm>
          </p:grpSpPr>
          <p:sp>
            <p:nvSpPr>
              <p:cNvPr id="147" name="Rectangle"/>
              <p:cNvSpPr/>
              <p:nvPr/>
            </p:nvSpPr>
            <p:spPr>
              <a:xfrm>
                <a:off x="-1" y="-2"/>
                <a:ext cx="7104637" cy="4286280"/>
              </a:xfrm>
              <a:prstGeom prst="rect">
                <a:avLst/>
              </a:prstGeom>
              <a:solidFill>
                <a:srgbClr val="FDFDFD"/>
              </a:solidFill>
              <a:ln w="3175" cap="flat">
                <a:solidFill>
                  <a:srgbClr val="000000"/>
                </a:solidFill>
                <a:prstDash val="solid"/>
                <a:round/>
              </a:ln>
              <a:effectLst/>
            </p:spPr>
            <p:txBody>
              <a:bodyPr wrap="square" lIns="0" tIns="0" rIns="0" bIns="0" numCol="1" anchor="t">
                <a:noAutofit/>
              </a:bodyPr>
              <a:lstStyle/>
              <a:p>
                <a:pPr defTabSz="345579">
                  <a:defRPr sz="1200" b="0">
                    <a:latin typeface="Arial"/>
                    <a:ea typeface="Arial"/>
                    <a:cs typeface="Arial"/>
                    <a:sym typeface="Arial"/>
                  </a:defRPr>
                </a:pPr>
                <a:endParaRPr sz="900"/>
              </a:p>
            </p:txBody>
          </p:sp>
          <p:sp>
            <p:nvSpPr>
              <p:cNvPr id="148" name="Kubernetes  cluster"/>
              <p:cNvSpPr txBox="1"/>
              <p:nvPr/>
            </p:nvSpPr>
            <p:spPr>
              <a:xfrm>
                <a:off x="-1" y="-2"/>
                <a:ext cx="1155461" cy="5034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p>
                <a:pPr defTabSz="345579">
                  <a:defRPr sz="1200">
                    <a:latin typeface="Arial"/>
                    <a:ea typeface="Arial"/>
                    <a:cs typeface="Arial"/>
                    <a:sym typeface="Arial"/>
                  </a:defRPr>
                </a:pPr>
                <a:r>
                  <a:rPr sz="900"/>
                  <a:t>Kubernetes </a:t>
                </a:r>
                <a:br>
                  <a:rPr sz="900"/>
                </a:br>
                <a:r>
                  <a:rPr sz="900"/>
                  <a:t>cluster</a:t>
                </a:r>
              </a:p>
            </p:txBody>
          </p:sp>
        </p:grpSp>
        <p:grpSp>
          <p:nvGrpSpPr>
            <p:cNvPr id="6" name="Group 15"/>
            <p:cNvGrpSpPr/>
            <p:nvPr/>
          </p:nvGrpSpPr>
          <p:grpSpPr>
            <a:xfrm>
              <a:off x="121740" y="2254794"/>
              <a:ext cx="2774032" cy="2054459"/>
              <a:chOff x="-2" y="0"/>
              <a:chExt cx="2774030" cy="2054457"/>
            </a:xfrm>
          </p:grpSpPr>
          <p:grpSp>
            <p:nvGrpSpPr>
              <p:cNvPr id="122" name="Rectangle 71"/>
              <p:cNvGrpSpPr/>
              <p:nvPr/>
            </p:nvGrpSpPr>
            <p:grpSpPr>
              <a:xfrm>
                <a:off x="-3" y="-1"/>
                <a:ext cx="2774032" cy="1915414"/>
                <a:chOff x="-1" y="0"/>
                <a:chExt cx="2774030" cy="1915412"/>
              </a:xfrm>
            </p:grpSpPr>
            <p:sp>
              <p:nvSpPr>
                <p:cNvPr id="145" name="Rectangle"/>
                <p:cNvSpPr/>
                <p:nvPr/>
              </p:nvSpPr>
              <p:spPr>
                <a:xfrm>
                  <a:off x="-2" y="-1"/>
                  <a:ext cx="2774032" cy="1915414"/>
                </a:xfrm>
                <a:prstGeom prst="rect">
                  <a:avLst/>
                </a:prstGeom>
                <a:solidFill>
                  <a:srgbClr val="E8F4D9"/>
                </a:solidFill>
                <a:ln w="3175" cap="flat">
                  <a:solidFill>
                    <a:srgbClr val="000000"/>
                  </a:solidFill>
                  <a:prstDash val="solid"/>
                  <a:round/>
                </a:ln>
                <a:effectLst/>
              </p:spPr>
              <p:txBody>
                <a:bodyPr wrap="square" lIns="0" tIns="0" rIns="0" bIns="0" numCol="1" anchor="t">
                  <a:noAutofit/>
                </a:bodyPr>
                <a:lstStyle/>
                <a:p>
                  <a:pPr defTabSz="345579">
                    <a:defRPr sz="1200" b="0">
                      <a:latin typeface="Arial"/>
                      <a:ea typeface="Arial"/>
                      <a:cs typeface="Arial"/>
                      <a:sym typeface="Arial"/>
                    </a:defRPr>
                  </a:pPr>
                  <a:endParaRPr sz="900"/>
                </a:p>
              </p:txBody>
            </p:sp>
            <p:sp>
              <p:nvSpPr>
                <p:cNvPr id="146" name="Master node"/>
                <p:cNvSpPr txBox="1"/>
                <p:nvPr/>
              </p:nvSpPr>
              <p:spPr>
                <a:xfrm>
                  <a:off x="-2" y="-1"/>
                  <a:ext cx="860703"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defTabSz="460772">
                    <a:defRPr sz="900" b="0">
                      <a:latin typeface="Arial"/>
                      <a:ea typeface="Arial"/>
                      <a:cs typeface="Arial"/>
                      <a:sym typeface="Arial"/>
                    </a:defRPr>
                  </a:lvl1pPr>
                </a:lstStyle>
                <a:p>
                  <a:r>
                    <a:rPr sz="675"/>
                    <a:t>Master node</a:t>
                  </a:r>
                </a:p>
              </p:txBody>
            </p:sp>
          </p:grpSp>
          <p:grpSp>
            <p:nvGrpSpPr>
              <p:cNvPr id="123" name="Rectangle 72"/>
              <p:cNvGrpSpPr/>
              <p:nvPr/>
            </p:nvGrpSpPr>
            <p:grpSpPr>
              <a:xfrm>
                <a:off x="139134" y="468821"/>
                <a:ext cx="2376912" cy="791482"/>
                <a:chOff x="-1" y="-1"/>
                <a:chExt cx="2376911" cy="791481"/>
              </a:xfrm>
            </p:grpSpPr>
            <p:sp>
              <p:nvSpPr>
                <p:cNvPr id="143" name="Rectangle"/>
                <p:cNvSpPr/>
                <p:nvPr/>
              </p:nvSpPr>
              <p:spPr>
                <a:xfrm>
                  <a:off x="-2" y="-2"/>
                  <a:ext cx="2376913" cy="791482"/>
                </a:xfrm>
                <a:prstGeom prst="rect">
                  <a:avLst/>
                </a:prstGeom>
                <a:solidFill>
                  <a:srgbClr val="FDFDFD"/>
                </a:solidFill>
                <a:ln w="3175" cap="flat">
                  <a:solidFill>
                    <a:srgbClr val="000000"/>
                  </a:solidFill>
                  <a:prstDash val="solid"/>
                  <a:round/>
                </a:ln>
                <a:effectLst/>
              </p:spPr>
              <p:txBody>
                <a:bodyPr wrap="square" lIns="0" tIns="0" rIns="0" bIns="0" numCol="1" anchor="t">
                  <a:noAutofit/>
                </a:bodyPr>
                <a:lstStyle/>
                <a:p>
                  <a:pPr defTabSz="345579">
                    <a:defRPr sz="1200" b="0">
                      <a:latin typeface="Arial"/>
                      <a:ea typeface="Arial"/>
                      <a:cs typeface="Arial"/>
                      <a:sym typeface="Arial"/>
                    </a:defRPr>
                  </a:pPr>
                  <a:endParaRPr sz="900"/>
                </a:p>
              </p:txBody>
            </p:sp>
            <p:sp>
              <p:nvSpPr>
                <p:cNvPr id="144" name="APIs"/>
                <p:cNvSpPr txBox="1"/>
                <p:nvPr/>
              </p:nvSpPr>
              <p:spPr>
                <a:xfrm>
                  <a:off x="-2" y="-2"/>
                  <a:ext cx="387530"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defTabSz="460772">
                    <a:defRPr sz="900" b="0">
                      <a:latin typeface="Arial"/>
                      <a:ea typeface="Arial"/>
                      <a:cs typeface="Arial"/>
                      <a:sym typeface="Arial"/>
                    </a:defRPr>
                  </a:lvl1pPr>
                </a:lstStyle>
                <a:p>
                  <a:r>
                    <a:rPr sz="675"/>
                    <a:t>APIs</a:t>
                  </a:r>
                </a:p>
              </p:txBody>
            </p:sp>
          </p:grpSp>
          <p:grpSp>
            <p:nvGrpSpPr>
              <p:cNvPr id="124" name="Rounded Rectangle 73"/>
              <p:cNvGrpSpPr/>
              <p:nvPr/>
            </p:nvGrpSpPr>
            <p:grpSpPr>
              <a:xfrm>
                <a:off x="373927" y="714983"/>
                <a:ext cx="852212" cy="382941"/>
                <a:chOff x="0" y="0"/>
                <a:chExt cx="852211" cy="382940"/>
              </a:xfrm>
            </p:grpSpPr>
            <p:sp>
              <p:nvSpPr>
                <p:cNvPr id="141" name="Rounded Rectangle"/>
                <p:cNvSpPr/>
                <p:nvPr/>
              </p:nvSpPr>
              <p:spPr>
                <a:xfrm>
                  <a:off x="0" y="31040"/>
                  <a:ext cx="852212" cy="320866"/>
                </a:xfrm>
                <a:prstGeom prst="roundRect">
                  <a:avLst>
                    <a:gd name="adj" fmla="val 16667"/>
                  </a:avLst>
                </a:prstGeom>
                <a:solidFill>
                  <a:srgbClr val="FFEC99"/>
                </a:solidFill>
                <a:ln w="3175" cap="flat">
                  <a:solidFill>
                    <a:srgbClr val="000000"/>
                  </a:solidFill>
                  <a:prstDash val="solid"/>
                  <a:round/>
                </a:ln>
                <a:effectLst/>
              </p:spPr>
              <p:txBody>
                <a:bodyPr wrap="square" lIns="0" tIns="0" rIns="0" bIns="0" numCol="1" anchor="ctr">
                  <a:noAutofit/>
                </a:bodyPr>
                <a:lstStyle/>
                <a:p>
                  <a:pPr algn="ctr" defTabSz="345579">
                    <a:defRPr sz="900" b="0">
                      <a:latin typeface="Arial"/>
                      <a:ea typeface="Arial"/>
                      <a:cs typeface="Arial"/>
                      <a:sym typeface="Arial"/>
                    </a:defRPr>
                  </a:pPr>
                  <a:endParaRPr sz="675"/>
                </a:p>
              </p:txBody>
            </p:sp>
            <p:sp>
              <p:nvSpPr>
                <p:cNvPr id="142" name="scheduling…"/>
                <p:cNvSpPr txBox="1"/>
                <p:nvPr/>
              </p:nvSpPr>
              <p:spPr>
                <a:xfrm>
                  <a:off x="30038" y="0"/>
                  <a:ext cx="792129" cy="382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345579">
                    <a:defRPr sz="900" b="0">
                      <a:latin typeface="Arial"/>
                      <a:ea typeface="Arial"/>
                      <a:cs typeface="Arial"/>
                      <a:sym typeface="Arial"/>
                    </a:defRPr>
                  </a:pPr>
                  <a:r>
                    <a:rPr sz="675"/>
                    <a:t>scheduling</a:t>
                  </a:r>
                </a:p>
                <a:p>
                  <a:pPr algn="ctr" defTabSz="345579">
                    <a:defRPr sz="900" b="0">
                      <a:latin typeface="Arial"/>
                      <a:ea typeface="Arial"/>
                      <a:cs typeface="Arial"/>
                      <a:sym typeface="Arial"/>
                    </a:defRPr>
                  </a:pPr>
                  <a:r>
                    <a:rPr sz="675"/>
                    <a:t>actuator</a:t>
                  </a:r>
                </a:p>
              </p:txBody>
            </p:sp>
          </p:grpSp>
          <p:grpSp>
            <p:nvGrpSpPr>
              <p:cNvPr id="125" name="Rounded Rectangle 74"/>
              <p:cNvGrpSpPr/>
              <p:nvPr/>
            </p:nvGrpSpPr>
            <p:grpSpPr>
              <a:xfrm>
                <a:off x="1385563" y="746023"/>
                <a:ext cx="852213" cy="320867"/>
                <a:chOff x="0" y="0"/>
                <a:chExt cx="852211" cy="320866"/>
              </a:xfrm>
            </p:grpSpPr>
            <p:sp>
              <p:nvSpPr>
                <p:cNvPr id="139" name="Rounded Rectangle"/>
                <p:cNvSpPr/>
                <p:nvPr/>
              </p:nvSpPr>
              <p:spPr>
                <a:xfrm>
                  <a:off x="0" y="0"/>
                  <a:ext cx="852212" cy="320867"/>
                </a:xfrm>
                <a:prstGeom prst="roundRect">
                  <a:avLst>
                    <a:gd name="adj" fmla="val 16667"/>
                  </a:avLst>
                </a:prstGeom>
                <a:solidFill>
                  <a:srgbClr val="FDFDFD"/>
                </a:solidFill>
                <a:ln w="3175" cap="flat">
                  <a:solidFill>
                    <a:srgbClr val="000000"/>
                  </a:solidFill>
                  <a:prstDash val="solid"/>
                  <a:round/>
                </a:ln>
                <a:effectLst/>
              </p:spPr>
              <p:txBody>
                <a:bodyPr wrap="square" lIns="0" tIns="0" rIns="0" bIns="0" numCol="1" anchor="ctr">
                  <a:noAutofit/>
                </a:bodyPr>
                <a:lstStyle/>
                <a:p>
                  <a:pPr algn="ctr" defTabSz="345579">
                    <a:defRPr sz="900" b="0">
                      <a:latin typeface="Arial"/>
                      <a:ea typeface="Arial"/>
                      <a:cs typeface="Arial"/>
                      <a:sym typeface="Arial"/>
                    </a:defRPr>
                  </a:pPr>
                  <a:endParaRPr sz="675"/>
                </a:p>
              </p:txBody>
            </p:sp>
            <p:sp>
              <p:nvSpPr>
                <p:cNvPr id="140" name="REST"/>
                <p:cNvSpPr txBox="1"/>
                <p:nvPr/>
              </p:nvSpPr>
              <p:spPr>
                <a:xfrm>
                  <a:off x="194231" y="45225"/>
                  <a:ext cx="463744"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REST</a:t>
                  </a:r>
                </a:p>
              </p:txBody>
            </p:sp>
          </p:grpSp>
          <p:grpSp>
            <p:nvGrpSpPr>
              <p:cNvPr id="126" name="Rounded Rectangle 75"/>
              <p:cNvGrpSpPr/>
              <p:nvPr/>
            </p:nvGrpSpPr>
            <p:grpSpPr>
              <a:xfrm>
                <a:off x="1382925" y="292353"/>
                <a:ext cx="857484" cy="352934"/>
                <a:chOff x="0" y="-1"/>
                <a:chExt cx="857483" cy="352932"/>
              </a:xfrm>
            </p:grpSpPr>
            <p:sp>
              <p:nvSpPr>
                <p:cNvPr id="137" name="Rounded Rectangle"/>
                <p:cNvSpPr/>
                <p:nvPr/>
              </p:nvSpPr>
              <p:spPr>
                <a:xfrm>
                  <a:off x="2639" y="16035"/>
                  <a:ext cx="852213" cy="320866"/>
                </a:xfrm>
                <a:prstGeom prst="roundRect">
                  <a:avLst>
                    <a:gd name="adj" fmla="val 16667"/>
                  </a:avLst>
                </a:prstGeom>
                <a:solidFill>
                  <a:srgbClr val="FFEC99"/>
                </a:solidFill>
                <a:ln w="3175" cap="flat">
                  <a:solidFill>
                    <a:srgbClr val="000000"/>
                  </a:solidFill>
                  <a:prstDash val="solid"/>
                  <a:round/>
                </a:ln>
                <a:effectLst/>
              </p:spPr>
              <p:txBody>
                <a:bodyPr wrap="square" lIns="0" tIns="0" rIns="0" bIns="0" numCol="1" anchor="ctr">
                  <a:noAutofit/>
                </a:bodyPr>
                <a:lstStyle/>
                <a:p>
                  <a:pPr algn="ctr" defTabSz="345579">
                    <a:defRPr sz="800" b="0">
                      <a:latin typeface="Arial"/>
                      <a:ea typeface="Arial"/>
                      <a:cs typeface="Arial"/>
                      <a:sym typeface="Arial"/>
                    </a:defRPr>
                  </a:pPr>
                  <a:endParaRPr sz="600"/>
                </a:p>
              </p:txBody>
            </p:sp>
            <p:sp>
              <p:nvSpPr>
                <p:cNvPr id="138" name="authentication authorization"/>
                <p:cNvSpPr txBox="1"/>
                <p:nvPr/>
              </p:nvSpPr>
              <p:spPr>
                <a:xfrm>
                  <a:off x="0" y="-2"/>
                  <a:ext cx="857484" cy="3529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345579">
                    <a:defRPr sz="800" b="0">
                      <a:latin typeface="Arial"/>
                      <a:ea typeface="Arial"/>
                      <a:cs typeface="Arial"/>
                      <a:sym typeface="Arial"/>
                    </a:defRPr>
                  </a:pPr>
                  <a:r>
                    <a:rPr sz="600"/>
                    <a:t>authentication</a:t>
                  </a:r>
                  <a:br>
                    <a:rPr sz="600"/>
                  </a:br>
                  <a:r>
                    <a:rPr sz="600"/>
                    <a:t>authorization</a:t>
                  </a:r>
                </a:p>
              </p:txBody>
            </p:sp>
          </p:grpSp>
          <p:grpSp>
            <p:nvGrpSpPr>
              <p:cNvPr id="127" name="Rounded Rectangle 76"/>
              <p:cNvGrpSpPr/>
              <p:nvPr/>
            </p:nvGrpSpPr>
            <p:grpSpPr>
              <a:xfrm>
                <a:off x="373927" y="1262243"/>
                <a:ext cx="852212" cy="382942"/>
                <a:chOff x="0" y="0"/>
                <a:chExt cx="852211" cy="382940"/>
              </a:xfrm>
            </p:grpSpPr>
            <p:sp>
              <p:nvSpPr>
                <p:cNvPr id="135" name="Rounded Rectangle"/>
                <p:cNvSpPr/>
                <p:nvPr/>
              </p:nvSpPr>
              <p:spPr>
                <a:xfrm>
                  <a:off x="0" y="31040"/>
                  <a:ext cx="852212" cy="320865"/>
                </a:xfrm>
                <a:prstGeom prst="roundRect">
                  <a:avLst>
                    <a:gd name="adj" fmla="val 16667"/>
                  </a:avLst>
                </a:prstGeom>
                <a:solidFill>
                  <a:srgbClr val="FFEC99"/>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136" name="controller manager"/>
                <p:cNvSpPr txBox="1"/>
                <p:nvPr/>
              </p:nvSpPr>
              <p:spPr>
                <a:xfrm>
                  <a:off x="94991" y="-1"/>
                  <a:ext cx="662223" cy="382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345579">
                    <a:defRPr sz="900" b="0">
                      <a:latin typeface="Arial"/>
                      <a:ea typeface="Arial"/>
                      <a:cs typeface="Arial"/>
                      <a:sym typeface="Arial"/>
                    </a:defRPr>
                  </a:pPr>
                  <a:r>
                    <a:rPr sz="675"/>
                    <a:t>controller</a:t>
                  </a:r>
                  <a:br>
                    <a:rPr sz="675"/>
                  </a:br>
                  <a:r>
                    <a:rPr sz="675"/>
                    <a:t>manager</a:t>
                  </a:r>
                </a:p>
              </p:txBody>
            </p:sp>
          </p:grpSp>
          <p:grpSp>
            <p:nvGrpSpPr>
              <p:cNvPr id="128" name="Rectangle 77"/>
              <p:cNvGrpSpPr/>
              <p:nvPr/>
            </p:nvGrpSpPr>
            <p:grpSpPr>
              <a:xfrm>
                <a:off x="1385563" y="1426965"/>
                <a:ext cx="1130483" cy="627493"/>
                <a:chOff x="0" y="-1"/>
                <a:chExt cx="1130481" cy="627492"/>
              </a:xfrm>
            </p:grpSpPr>
            <p:sp>
              <p:nvSpPr>
                <p:cNvPr id="133" name="Rectangle"/>
                <p:cNvSpPr/>
                <p:nvPr/>
              </p:nvSpPr>
              <p:spPr>
                <a:xfrm>
                  <a:off x="-1" y="26746"/>
                  <a:ext cx="1130483" cy="574003"/>
                </a:xfrm>
                <a:prstGeom prst="rect">
                  <a:avLst/>
                </a:prstGeom>
                <a:solidFill>
                  <a:srgbClr val="FDFDFD"/>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134" name="Distributed watchable storage (etcd)"/>
                <p:cNvSpPr txBox="1"/>
                <p:nvPr/>
              </p:nvSpPr>
              <p:spPr>
                <a:xfrm>
                  <a:off x="224798" y="-2"/>
                  <a:ext cx="680880" cy="6274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345579">
                    <a:defRPr sz="800" b="0">
                      <a:latin typeface="Arial"/>
                      <a:ea typeface="Arial"/>
                      <a:cs typeface="Arial"/>
                      <a:sym typeface="Arial"/>
                    </a:defRPr>
                  </a:pPr>
                  <a:r>
                    <a:rPr sz="600"/>
                    <a:t>Distributed</a:t>
                  </a:r>
                  <a:br>
                    <a:rPr sz="600"/>
                  </a:br>
                  <a:r>
                    <a:rPr sz="600"/>
                    <a:t>watchable</a:t>
                  </a:r>
                  <a:br>
                    <a:rPr sz="600"/>
                  </a:br>
                  <a:r>
                    <a:rPr sz="600"/>
                    <a:t>storage</a:t>
                  </a:r>
                  <a:br>
                    <a:rPr sz="600"/>
                  </a:br>
                  <a:r>
                    <a:rPr sz="600"/>
                    <a:t>(etcd)</a:t>
                  </a:r>
                </a:p>
              </p:txBody>
            </p:sp>
          </p:grpSp>
          <p:sp>
            <p:nvSpPr>
              <p:cNvPr id="129" name="Straight Arrow Connector 78"/>
              <p:cNvSpPr/>
              <p:nvPr/>
            </p:nvSpPr>
            <p:spPr>
              <a:xfrm>
                <a:off x="1811668" y="629254"/>
                <a:ext cx="2" cy="116771"/>
              </a:xfrm>
              <a:prstGeom prst="line">
                <a:avLst/>
              </a:prstGeom>
              <a:noFill/>
              <a:ln w="3175" cap="flat">
                <a:solidFill>
                  <a:srgbClr val="000000"/>
                </a:solidFill>
                <a:prstDash val="solid"/>
                <a:round/>
                <a:tailEnd type="triangle" w="med" len="me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sp>
            <p:nvSpPr>
              <p:cNvPr id="130" name="Straight Arrow Connector 79"/>
              <p:cNvSpPr/>
              <p:nvPr/>
            </p:nvSpPr>
            <p:spPr>
              <a:xfrm>
                <a:off x="1226136" y="906455"/>
                <a:ext cx="159429" cy="2"/>
              </a:xfrm>
              <a:prstGeom prst="line">
                <a:avLst/>
              </a:prstGeom>
              <a:noFill/>
              <a:ln w="3175" cap="flat">
                <a:solidFill>
                  <a:srgbClr val="000000"/>
                </a:solidFill>
                <a:prstDash val="solid"/>
                <a:round/>
                <a:tailEnd type="triangle" w="med" len="me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sp>
            <p:nvSpPr>
              <p:cNvPr id="131" name="Straight Arrow Connector 80"/>
              <p:cNvSpPr/>
              <p:nvPr/>
            </p:nvSpPr>
            <p:spPr>
              <a:xfrm flipH="1" flipV="1">
                <a:off x="1811669" y="1066887"/>
                <a:ext cx="139136" cy="386830"/>
              </a:xfrm>
              <a:prstGeom prst="line">
                <a:avLst/>
              </a:prstGeom>
              <a:noFill/>
              <a:ln w="3175" cap="flat">
                <a:solidFill>
                  <a:srgbClr val="000000"/>
                </a:solidFill>
                <a:prstDash val="solid"/>
                <a:round/>
                <a:tailEnd type="triangle" w="med" len="me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sp>
            <p:nvSpPr>
              <p:cNvPr id="132" name="Straight Arrow Connector 81"/>
              <p:cNvSpPr/>
              <p:nvPr/>
            </p:nvSpPr>
            <p:spPr>
              <a:xfrm flipV="1">
                <a:off x="800031" y="1066888"/>
                <a:ext cx="739162" cy="226397"/>
              </a:xfrm>
              <a:prstGeom prst="line">
                <a:avLst/>
              </a:prstGeom>
              <a:noFill/>
              <a:ln w="3175" cap="flat">
                <a:solidFill>
                  <a:srgbClr val="000000"/>
                </a:solidFill>
                <a:prstDash val="solid"/>
                <a:round/>
                <a:tailEnd type="triangle" w="med" len="me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grpSp>
        <p:grpSp>
          <p:nvGrpSpPr>
            <p:cNvPr id="7" name="Group 16"/>
            <p:cNvGrpSpPr/>
            <p:nvPr/>
          </p:nvGrpSpPr>
          <p:grpSpPr>
            <a:xfrm>
              <a:off x="3066784" y="3326880"/>
              <a:ext cx="3910310" cy="1915416"/>
              <a:chOff x="-2" y="-2"/>
              <a:chExt cx="3910308" cy="1915414"/>
            </a:xfrm>
          </p:grpSpPr>
          <p:grpSp>
            <p:nvGrpSpPr>
              <p:cNvPr id="74" name="Rectangle 49"/>
              <p:cNvGrpSpPr/>
              <p:nvPr/>
            </p:nvGrpSpPr>
            <p:grpSpPr>
              <a:xfrm>
                <a:off x="-3" y="-3"/>
                <a:ext cx="3910310" cy="1915415"/>
                <a:chOff x="-1" y="-1"/>
                <a:chExt cx="3910308" cy="1915414"/>
              </a:xfrm>
            </p:grpSpPr>
            <p:sp>
              <p:nvSpPr>
                <p:cNvPr id="120" name="Rectangle"/>
                <p:cNvSpPr/>
                <p:nvPr/>
              </p:nvSpPr>
              <p:spPr>
                <a:xfrm>
                  <a:off x="-2" y="-2"/>
                  <a:ext cx="3910310" cy="1915416"/>
                </a:xfrm>
                <a:prstGeom prst="rect">
                  <a:avLst/>
                </a:prstGeom>
                <a:solidFill>
                  <a:srgbClr val="E8F4D9"/>
                </a:solidFill>
                <a:ln w="3175" cap="flat">
                  <a:solidFill>
                    <a:srgbClr val="000000"/>
                  </a:solidFill>
                  <a:prstDash val="solid"/>
                  <a:round/>
                </a:ln>
                <a:effectLst/>
              </p:spPr>
              <p:txBody>
                <a:bodyPr wrap="square" lIns="0" tIns="0" rIns="0" bIns="0" numCol="1" anchor="t">
                  <a:noAutofit/>
                </a:bodyPr>
                <a:lstStyle/>
                <a:p>
                  <a:pPr defTabSz="345579">
                    <a:defRPr sz="1200" b="0">
                      <a:latin typeface="Arial"/>
                      <a:ea typeface="Arial"/>
                      <a:cs typeface="Arial"/>
                      <a:sym typeface="Arial"/>
                    </a:defRPr>
                  </a:pPr>
                  <a:endParaRPr sz="900"/>
                </a:p>
              </p:txBody>
            </p:sp>
            <p:sp>
              <p:nvSpPr>
                <p:cNvPr id="121" name="Worker node"/>
                <p:cNvSpPr txBox="1"/>
                <p:nvPr/>
              </p:nvSpPr>
              <p:spPr>
                <a:xfrm>
                  <a:off x="-2" y="-2"/>
                  <a:ext cx="881013"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defTabSz="460772">
                    <a:defRPr sz="900" b="0">
                      <a:latin typeface="Arial"/>
                      <a:ea typeface="Arial"/>
                      <a:cs typeface="Arial"/>
                      <a:sym typeface="Arial"/>
                    </a:defRPr>
                  </a:lvl1pPr>
                </a:lstStyle>
                <a:p>
                  <a:r>
                    <a:rPr sz="675"/>
                    <a:t>Worker node</a:t>
                  </a:r>
                </a:p>
              </p:txBody>
            </p:sp>
          </p:grpSp>
          <p:grpSp>
            <p:nvGrpSpPr>
              <p:cNvPr id="75" name="Rounded Rectangle 50"/>
              <p:cNvGrpSpPr/>
              <p:nvPr/>
            </p:nvGrpSpPr>
            <p:grpSpPr>
              <a:xfrm>
                <a:off x="1979673" y="62392"/>
                <a:ext cx="701257" cy="218373"/>
                <a:chOff x="0" y="0"/>
                <a:chExt cx="701256" cy="218372"/>
              </a:xfrm>
            </p:grpSpPr>
            <p:sp>
              <p:nvSpPr>
                <p:cNvPr id="118" name="Rounded Rectangle"/>
                <p:cNvSpPr/>
                <p:nvPr/>
              </p:nvSpPr>
              <p:spPr>
                <a:xfrm>
                  <a:off x="7862" y="0"/>
                  <a:ext cx="685539" cy="218373"/>
                </a:xfrm>
                <a:prstGeom prst="roundRect">
                  <a:avLst>
                    <a:gd name="adj" fmla="val 16667"/>
                  </a:avLst>
                </a:prstGeom>
                <a:solidFill>
                  <a:srgbClr val="FDFDFD"/>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119" name="kube-proxy"/>
                <p:cNvSpPr txBox="1"/>
                <p:nvPr/>
              </p:nvSpPr>
              <p:spPr>
                <a:xfrm>
                  <a:off x="0" y="1355"/>
                  <a:ext cx="701257" cy="2156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800" b="0">
                      <a:latin typeface="Arial"/>
                      <a:ea typeface="Arial"/>
                      <a:cs typeface="Arial"/>
                      <a:sym typeface="Arial"/>
                    </a:defRPr>
                  </a:lvl1pPr>
                </a:lstStyle>
                <a:p>
                  <a:r>
                    <a:rPr sz="600"/>
                    <a:t>kube-proxy</a:t>
                  </a:r>
                </a:p>
              </p:txBody>
            </p:sp>
          </p:grpSp>
          <p:grpSp>
            <p:nvGrpSpPr>
              <p:cNvPr id="76" name="Rectangle 51"/>
              <p:cNvGrpSpPr/>
              <p:nvPr/>
            </p:nvGrpSpPr>
            <p:grpSpPr>
              <a:xfrm>
                <a:off x="188412" y="631035"/>
                <a:ext cx="3591455" cy="1147118"/>
                <a:chOff x="0" y="-1"/>
                <a:chExt cx="3591454" cy="1147116"/>
              </a:xfrm>
            </p:grpSpPr>
            <p:sp>
              <p:nvSpPr>
                <p:cNvPr id="116" name="Rectangle"/>
                <p:cNvSpPr/>
                <p:nvPr/>
              </p:nvSpPr>
              <p:spPr>
                <a:xfrm>
                  <a:off x="-1" y="-2"/>
                  <a:ext cx="3591455" cy="1147117"/>
                </a:xfrm>
                <a:prstGeom prst="rect">
                  <a:avLst/>
                </a:prstGeom>
                <a:solidFill>
                  <a:srgbClr val="40CAFF"/>
                </a:solidFill>
                <a:ln w="3175" cap="flat">
                  <a:solidFill>
                    <a:srgbClr val="000000"/>
                  </a:solidFill>
                  <a:prstDash val="solid"/>
                  <a:round/>
                </a:ln>
                <a:effectLst/>
              </p:spPr>
              <p:txBody>
                <a:bodyPr wrap="square" lIns="0" tIns="0" rIns="0" bIns="0" numCol="1" anchor="t">
                  <a:noAutofit/>
                </a:bodyPr>
                <a:lstStyle/>
                <a:p>
                  <a:pPr algn="r" defTabSz="345579">
                    <a:defRPr sz="900" b="0">
                      <a:latin typeface="Arial"/>
                      <a:ea typeface="Arial"/>
                      <a:cs typeface="Arial"/>
                      <a:sym typeface="Arial"/>
                    </a:defRPr>
                  </a:pPr>
                  <a:endParaRPr sz="675"/>
                </a:p>
              </p:txBody>
            </p:sp>
            <p:sp>
              <p:nvSpPr>
                <p:cNvPr id="117" name="docker"/>
                <p:cNvSpPr txBox="1"/>
                <p:nvPr/>
              </p:nvSpPr>
              <p:spPr>
                <a:xfrm>
                  <a:off x="3081788" y="-2"/>
                  <a:ext cx="509661"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algn="r" defTabSz="460772">
                    <a:defRPr sz="900" b="0">
                      <a:latin typeface="Arial"/>
                      <a:ea typeface="Arial"/>
                      <a:cs typeface="Arial"/>
                      <a:sym typeface="Arial"/>
                    </a:defRPr>
                  </a:lvl1pPr>
                </a:lstStyle>
                <a:p>
                  <a:r>
                    <a:rPr sz="675"/>
                    <a:t>docker</a:t>
                  </a:r>
                </a:p>
              </p:txBody>
            </p:sp>
          </p:grpSp>
          <p:grpSp>
            <p:nvGrpSpPr>
              <p:cNvPr id="77" name="Rectangle 52"/>
              <p:cNvGrpSpPr/>
              <p:nvPr/>
            </p:nvGrpSpPr>
            <p:grpSpPr>
              <a:xfrm>
                <a:off x="362334" y="266228"/>
                <a:ext cx="782643" cy="230408"/>
                <a:chOff x="0" y="0"/>
                <a:chExt cx="782641" cy="230407"/>
              </a:xfrm>
            </p:grpSpPr>
            <p:sp>
              <p:nvSpPr>
                <p:cNvPr id="114" name="Rectangle"/>
                <p:cNvSpPr/>
                <p:nvPr/>
              </p:nvSpPr>
              <p:spPr>
                <a:xfrm>
                  <a:off x="0" y="12259"/>
                  <a:ext cx="782642" cy="205894"/>
                </a:xfrm>
                <a:prstGeom prst="rect">
                  <a:avLst/>
                </a:prstGeom>
                <a:solidFill>
                  <a:srgbClr val="FFFFFF"/>
                </a:solidFill>
                <a:ln w="3175" cap="flat">
                  <a:solidFill>
                    <a:srgbClr val="000000"/>
                  </a:solidFill>
                  <a:prstDash val="solid"/>
                  <a:round/>
                </a:ln>
                <a:effectLst/>
              </p:spPr>
              <p:txBody>
                <a:bodyPr wrap="square" lIns="0" tIns="0" rIns="0" bIns="0" numCol="1" anchor="ctr">
                  <a:noAutofit/>
                </a:bodyPr>
                <a:lstStyle/>
                <a:p>
                  <a:pPr algn="ctr" defTabSz="345579">
                    <a:defRPr sz="900" b="0">
                      <a:latin typeface="Arial"/>
                      <a:ea typeface="Arial"/>
                      <a:cs typeface="Arial"/>
                      <a:sym typeface="Arial"/>
                    </a:defRPr>
                  </a:pPr>
                  <a:endParaRPr sz="675"/>
                </a:p>
              </p:txBody>
            </p:sp>
            <p:sp>
              <p:nvSpPr>
                <p:cNvPr id="115" name="kubelet"/>
                <p:cNvSpPr txBox="1"/>
                <p:nvPr/>
              </p:nvSpPr>
              <p:spPr>
                <a:xfrm>
                  <a:off x="121171" y="-1"/>
                  <a:ext cx="540294"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kubelet</a:t>
                  </a:r>
                </a:p>
              </p:txBody>
            </p:sp>
          </p:grpSp>
          <p:grpSp>
            <p:nvGrpSpPr>
              <p:cNvPr id="78" name="Group 53"/>
              <p:cNvGrpSpPr/>
              <p:nvPr/>
            </p:nvGrpSpPr>
            <p:grpSpPr>
              <a:xfrm>
                <a:off x="362333" y="867239"/>
                <a:ext cx="3227672" cy="787914"/>
                <a:chOff x="-1" y="-1"/>
                <a:chExt cx="3227671" cy="787913"/>
              </a:xfrm>
            </p:grpSpPr>
            <p:grpSp>
              <p:nvGrpSpPr>
                <p:cNvPr id="85" name="Rounded Rectangle 60"/>
                <p:cNvGrpSpPr/>
                <p:nvPr/>
              </p:nvGrpSpPr>
              <p:grpSpPr>
                <a:xfrm>
                  <a:off x="-2" y="-2"/>
                  <a:ext cx="1024684" cy="778111"/>
                  <a:chOff x="0" y="0"/>
                  <a:chExt cx="1024682" cy="778109"/>
                </a:xfrm>
              </p:grpSpPr>
              <p:sp>
                <p:nvSpPr>
                  <p:cNvPr id="112" name="Rounded Rectangle"/>
                  <p:cNvSpPr/>
                  <p:nvPr/>
                </p:nvSpPr>
                <p:spPr>
                  <a:xfrm>
                    <a:off x="0" y="-1"/>
                    <a:ext cx="1024683" cy="778111"/>
                  </a:xfrm>
                  <a:prstGeom prst="roundRect">
                    <a:avLst>
                      <a:gd name="adj" fmla="val 16667"/>
                    </a:avLst>
                  </a:prstGeom>
                  <a:solidFill>
                    <a:srgbClr val="FDFDFD"/>
                  </a:solidFill>
                  <a:ln w="3175" cap="flat">
                    <a:solidFill>
                      <a:srgbClr val="000000"/>
                    </a:solidFill>
                    <a:prstDash val="solid"/>
                    <a:round/>
                  </a:ln>
                  <a:effectLst/>
                </p:spPr>
                <p:txBody>
                  <a:bodyPr wrap="square" lIns="0" tIns="0" rIns="0" bIns="0" numCol="1" anchor="t">
                    <a:noAutofit/>
                  </a:bodyPr>
                  <a:lstStyle/>
                  <a:p>
                    <a:pPr defTabSz="345579">
                      <a:defRPr sz="1200" b="0">
                        <a:latin typeface="Arial"/>
                        <a:ea typeface="Arial"/>
                        <a:cs typeface="Arial"/>
                        <a:sym typeface="Arial"/>
                      </a:defRPr>
                    </a:pPr>
                    <a:endParaRPr sz="900"/>
                  </a:p>
                </p:txBody>
              </p:sp>
              <p:sp>
                <p:nvSpPr>
                  <p:cNvPr id="113" name="pod"/>
                  <p:cNvSpPr txBox="1"/>
                  <p:nvPr/>
                </p:nvSpPr>
                <p:spPr>
                  <a:xfrm>
                    <a:off x="37983" y="37983"/>
                    <a:ext cx="275766" cy="1856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defTabSz="460772">
                      <a:defRPr sz="700" b="0">
                        <a:latin typeface="Arial"/>
                        <a:ea typeface="Arial"/>
                        <a:cs typeface="Arial"/>
                        <a:sym typeface="Arial"/>
                      </a:defRPr>
                    </a:lvl1pPr>
                  </a:lstStyle>
                  <a:p>
                    <a:r>
                      <a:rPr sz="525"/>
                      <a:t>pod</a:t>
                    </a:r>
                  </a:p>
                </p:txBody>
              </p:sp>
            </p:grpSp>
            <p:grpSp>
              <p:nvGrpSpPr>
                <p:cNvPr id="86" name="Rounded Rectangle 61"/>
                <p:cNvGrpSpPr/>
                <p:nvPr/>
              </p:nvGrpSpPr>
              <p:grpSpPr>
                <a:xfrm>
                  <a:off x="1100044" y="9802"/>
                  <a:ext cx="1024682" cy="778111"/>
                  <a:chOff x="0" y="0"/>
                  <a:chExt cx="1024681" cy="778109"/>
                </a:xfrm>
              </p:grpSpPr>
              <p:sp>
                <p:nvSpPr>
                  <p:cNvPr id="110" name="Rounded Rectangle"/>
                  <p:cNvSpPr/>
                  <p:nvPr/>
                </p:nvSpPr>
                <p:spPr>
                  <a:xfrm>
                    <a:off x="0" y="-1"/>
                    <a:ext cx="1024682" cy="778111"/>
                  </a:xfrm>
                  <a:prstGeom prst="roundRect">
                    <a:avLst>
                      <a:gd name="adj" fmla="val 16667"/>
                    </a:avLst>
                  </a:prstGeom>
                  <a:solidFill>
                    <a:srgbClr val="FDFDFD"/>
                  </a:solidFill>
                  <a:ln w="3175" cap="flat">
                    <a:solidFill>
                      <a:srgbClr val="000000"/>
                    </a:solidFill>
                    <a:prstDash val="solid"/>
                    <a:round/>
                  </a:ln>
                  <a:effectLst/>
                </p:spPr>
                <p:txBody>
                  <a:bodyPr wrap="square" lIns="0" tIns="0" rIns="0" bIns="0" numCol="1" anchor="t">
                    <a:noAutofit/>
                  </a:bodyPr>
                  <a:lstStyle/>
                  <a:p>
                    <a:pPr defTabSz="345579">
                      <a:defRPr sz="1200" b="0">
                        <a:latin typeface="Arial"/>
                        <a:ea typeface="Arial"/>
                        <a:cs typeface="Arial"/>
                        <a:sym typeface="Arial"/>
                      </a:defRPr>
                    </a:pPr>
                    <a:endParaRPr sz="900"/>
                  </a:p>
                </p:txBody>
              </p:sp>
              <p:sp>
                <p:nvSpPr>
                  <p:cNvPr id="111" name="pod"/>
                  <p:cNvSpPr txBox="1"/>
                  <p:nvPr/>
                </p:nvSpPr>
                <p:spPr>
                  <a:xfrm>
                    <a:off x="37983" y="37983"/>
                    <a:ext cx="275766" cy="1856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defTabSz="460772">
                      <a:defRPr sz="700" b="0">
                        <a:latin typeface="Arial"/>
                        <a:ea typeface="Arial"/>
                        <a:cs typeface="Arial"/>
                        <a:sym typeface="Arial"/>
                      </a:defRPr>
                    </a:lvl1pPr>
                  </a:lstStyle>
                  <a:p>
                    <a:r>
                      <a:rPr sz="525"/>
                      <a:t>pod</a:t>
                    </a:r>
                  </a:p>
                </p:txBody>
              </p:sp>
            </p:grpSp>
            <p:grpSp>
              <p:nvGrpSpPr>
                <p:cNvPr id="87" name="Rounded Rectangle 62"/>
                <p:cNvGrpSpPr/>
                <p:nvPr/>
              </p:nvGrpSpPr>
              <p:grpSpPr>
                <a:xfrm>
                  <a:off x="2202988" y="9801"/>
                  <a:ext cx="1024682" cy="778111"/>
                  <a:chOff x="0" y="0"/>
                  <a:chExt cx="1024681" cy="778109"/>
                </a:xfrm>
              </p:grpSpPr>
              <p:sp>
                <p:nvSpPr>
                  <p:cNvPr id="108" name="Rounded Rectangle"/>
                  <p:cNvSpPr/>
                  <p:nvPr/>
                </p:nvSpPr>
                <p:spPr>
                  <a:xfrm>
                    <a:off x="0" y="-1"/>
                    <a:ext cx="1024682" cy="778111"/>
                  </a:xfrm>
                  <a:prstGeom prst="roundRect">
                    <a:avLst>
                      <a:gd name="adj" fmla="val 16667"/>
                    </a:avLst>
                  </a:prstGeom>
                  <a:solidFill>
                    <a:srgbClr val="FDFDFD"/>
                  </a:solidFill>
                  <a:ln w="3175" cap="flat">
                    <a:solidFill>
                      <a:srgbClr val="000000"/>
                    </a:solidFill>
                    <a:prstDash val="solid"/>
                    <a:round/>
                  </a:ln>
                  <a:effectLst/>
                </p:spPr>
                <p:txBody>
                  <a:bodyPr wrap="square" lIns="0" tIns="0" rIns="0" bIns="0" numCol="1" anchor="t">
                    <a:noAutofit/>
                  </a:bodyPr>
                  <a:lstStyle/>
                  <a:p>
                    <a:pPr defTabSz="345579">
                      <a:defRPr sz="1200" b="0">
                        <a:latin typeface="Arial"/>
                        <a:ea typeface="Arial"/>
                        <a:cs typeface="Arial"/>
                        <a:sym typeface="Arial"/>
                      </a:defRPr>
                    </a:pPr>
                    <a:endParaRPr sz="900"/>
                  </a:p>
                </p:txBody>
              </p:sp>
              <p:sp>
                <p:nvSpPr>
                  <p:cNvPr id="109" name="pod"/>
                  <p:cNvSpPr txBox="1"/>
                  <p:nvPr/>
                </p:nvSpPr>
                <p:spPr>
                  <a:xfrm>
                    <a:off x="37983" y="37983"/>
                    <a:ext cx="275766" cy="1856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defTabSz="460772">
                      <a:defRPr sz="700" b="0">
                        <a:latin typeface="Arial"/>
                        <a:ea typeface="Arial"/>
                        <a:cs typeface="Arial"/>
                        <a:sym typeface="Arial"/>
                      </a:defRPr>
                    </a:lvl1pPr>
                  </a:lstStyle>
                  <a:p>
                    <a:r>
                      <a:rPr sz="525"/>
                      <a:t>pod</a:t>
                    </a:r>
                  </a:p>
                </p:txBody>
              </p:sp>
            </p:grpSp>
            <p:grpSp>
              <p:nvGrpSpPr>
                <p:cNvPr id="88" name="Rectangle 63"/>
                <p:cNvGrpSpPr/>
                <p:nvPr/>
              </p:nvGrpSpPr>
              <p:grpSpPr>
                <a:xfrm>
                  <a:off x="130439" y="262261"/>
                  <a:ext cx="782643" cy="230409"/>
                  <a:chOff x="0" y="0"/>
                  <a:chExt cx="782641" cy="230407"/>
                </a:xfrm>
              </p:grpSpPr>
              <p:sp>
                <p:nvSpPr>
                  <p:cNvPr id="106" name="Rectangle"/>
                  <p:cNvSpPr/>
                  <p:nvPr/>
                </p:nvSpPr>
                <p:spPr>
                  <a:xfrm>
                    <a:off x="0" y="12259"/>
                    <a:ext cx="782642" cy="205895"/>
                  </a:xfrm>
                  <a:prstGeom prst="rect">
                    <a:avLst/>
                  </a:prstGeom>
                  <a:solidFill>
                    <a:srgbClr val="FAD0DF"/>
                  </a:solidFill>
                  <a:ln w="3175" cap="flat">
                    <a:solidFill>
                      <a:srgbClr val="000000"/>
                    </a:solidFill>
                    <a:prstDash val="solid"/>
                    <a:round/>
                  </a:ln>
                  <a:effectLst/>
                </p:spPr>
                <p:txBody>
                  <a:bodyPr wrap="square" lIns="0" tIns="0" rIns="0" bIns="0" numCol="1" anchor="ctr">
                    <a:noAutofit/>
                  </a:bodyPr>
                  <a:lstStyle/>
                  <a:p>
                    <a:pPr algn="ctr" defTabSz="345579">
                      <a:defRPr sz="900" b="0">
                        <a:latin typeface="Arial"/>
                        <a:ea typeface="Arial"/>
                        <a:cs typeface="Arial"/>
                        <a:sym typeface="Arial"/>
                      </a:defRPr>
                    </a:pPr>
                    <a:endParaRPr sz="675"/>
                  </a:p>
                </p:txBody>
              </p:sp>
              <p:sp>
                <p:nvSpPr>
                  <p:cNvPr id="107" name="cAdvisor"/>
                  <p:cNvSpPr txBox="1"/>
                  <p:nvPr/>
                </p:nvSpPr>
                <p:spPr>
                  <a:xfrm>
                    <a:off x="79310" y="-1"/>
                    <a:ext cx="624015"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cAdvisor</a:t>
                    </a:r>
                  </a:p>
                </p:txBody>
              </p:sp>
            </p:grpSp>
            <p:grpSp>
              <p:nvGrpSpPr>
                <p:cNvPr id="89" name="Group 64"/>
                <p:cNvGrpSpPr/>
                <p:nvPr/>
              </p:nvGrpSpPr>
              <p:grpSpPr>
                <a:xfrm>
                  <a:off x="2280165" y="273847"/>
                  <a:ext cx="870329" cy="289086"/>
                  <a:chOff x="0" y="0"/>
                  <a:chExt cx="870327" cy="289085"/>
                </a:xfrm>
              </p:grpSpPr>
              <p:grpSp>
                <p:nvGrpSpPr>
                  <p:cNvPr id="100" name="Rectangle 69"/>
                  <p:cNvGrpSpPr/>
                  <p:nvPr/>
                </p:nvGrpSpPr>
                <p:grpSpPr>
                  <a:xfrm>
                    <a:off x="0" y="0"/>
                    <a:ext cx="782643" cy="230408"/>
                    <a:chOff x="0" y="0"/>
                    <a:chExt cx="782642" cy="230407"/>
                  </a:xfrm>
                </p:grpSpPr>
                <p:sp>
                  <p:nvSpPr>
                    <p:cNvPr id="104" name="Rectangle"/>
                    <p:cNvSpPr/>
                    <p:nvPr/>
                  </p:nvSpPr>
                  <p:spPr>
                    <a:xfrm>
                      <a:off x="0" y="12259"/>
                      <a:ext cx="782643" cy="205895"/>
                    </a:xfrm>
                    <a:prstGeom prst="rect">
                      <a:avLst/>
                    </a:prstGeom>
                    <a:solidFill>
                      <a:srgbClr val="FAD0DF"/>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105" name="container"/>
                    <p:cNvSpPr txBox="1"/>
                    <p:nvPr/>
                  </p:nvSpPr>
                  <p:spPr>
                    <a:xfrm>
                      <a:off x="60140" y="0"/>
                      <a:ext cx="662357" cy="2304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container</a:t>
                      </a:r>
                    </a:p>
                  </p:txBody>
                </p:sp>
              </p:grpSp>
              <p:grpSp>
                <p:nvGrpSpPr>
                  <p:cNvPr id="101" name="Rectangle 70"/>
                  <p:cNvGrpSpPr/>
                  <p:nvPr/>
                </p:nvGrpSpPr>
                <p:grpSpPr>
                  <a:xfrm>
                    <a:off x="87684" y="58677"/>
                    <a:ext cx="782644" cy="230409"/>
                    <a:chOff x="0" y="0"/>
                    <a:chExt cx="782643" cy="230407"/>
                  </a:xfrm>
                </p:grpSpPr>
                <p:sp>
                  <p:nvSpPr>
                    <p:cNvPr id="102" name="Rectangle"/>
                    <p:cNvSpPr/>
                    <p:nvPr/>
                  </p:nvSpPr>
                  <p:spPr>
                    <a:xfrm>
                      <a:off x="0" y="12259"/>
                      <a:ext cx="782644" cy="205895"/>
                    </a:xfrm>
                    <a:prstGeom prst="rect">
                      <a:avLst/>
                    </a:prstGeom>
                    <a:solidFill>
                      <a:srgbClr val="FAD0DF"/>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103" name="container"/>
                    <p:cNvSpPr txBox="1"/>
                    <p:nvPr/>
                  </p:nvSpPr>
                  <p:spPr>
                    <a:xfrm>
                      <a:off x="60140" y="0"/>
                      <a:ext cx="662357" cy="2304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container</a:t>
                      </a:r>
                    </a:p>
                  </p:txBody>
                </p:sp>
              </p:grpSp>
            </p:grpSp>
            <p:grpSp>
              <p:nvGrpSpPr>
                <p:cNvPr id="90" name="Group 65"/>
                <p:cNvGrpSpPr/>
                <p:nvPr/>
              </p:nvGrpSpPr>
              <p:grpSpPr>
                <a:xfrm>
                  <a:off x="1172149" y="278452"/>
                  <a:ext cx="880474" cy="338553"/>
                  <a:chOff x="0" y="0"/>
                  <a:chExt cx="880473" cy="338552"/>
                </a:xfrm>
              </p:grpSpPr>
              <p:grpSp>
                <p:nvGrpSpPr>
                  <p:cNvPr id="91" name="Rectangle 66"/>
                  <p:cNvGrpSpPr/>
                  <p:nvPr/>
                </p:nvGrpSpPr>
                <p:grpSpPr>
                  <a:xfrm>
                    <a:off x="0" y="-1"/>
                    <a:ext cx="782643" cy="230409"/>
                    <a:chOff x="0" y="0"/>
                    <a:chExt cx="782642" cy="230407"/>
                  </a:xfrm>
                </p:grpSpPr>
                <p:sp>
                  <p:nvSpPr>
                    <p:cNvPr id="98" name="Rectangle"/>
                    <p:cNvSpPr/>
                    <p:nvPr/>
                  </p:nvSpPr>
                  <p:spPr>
                    <a:xfrm>
                      <a:off x="0" y="12259"/>
                      <a:ext cx="782643" cy="205895"/>
                    </a:xfrm>
                    <a:prstGeom prst="rect">
                      <a:avLst/>
                    </a:prstGeom>
                    <a:solidFill>
                      <a:srgbClr val="FAD0DF"/>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99" name="container"/>
                    <p:cNvSpPr txBox="1"/>
                    <p:nvPr/>
                  </p:nvSpPr>
                  <p:spPr>
                    <a:xfrm>
                      <a:off x="60140" y="-1"/>
                      <a:ext cx="662357"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container</a:t>
                      </a:r>
                    </a:p>
                  </p:txBody>
                </p:sp>
              </p:grpSp>
              <p:grpSp>
                <p:nvGrpSpPr>
                  <p:cNvPr id="92" name="Rectangle 67"/>
                  <p:cNvGrpSpPr/>
                  <p:nvPr/>
                </p:nvGrpSpPr>
                <p:grpSpPr>
                  <a:xfrm>
                    <a:off x="48914" y="54071"/>
                    <a:ext cx="782644" cy="230409"/>
                    <a:chOff x="0" y="0"/>
                    <a:chExt cx="782643" cy="230407"/>
                  </a:xfrm>
                </p:grpSpPr>
                <p:sp>
                  <p:nvSpPr>
                    <p:cNvPr id="96" name="Rectangle"/>
                    <p:cNvSpPr/>
                    <p:nvPr/>
                  </p:nvSpPr>
                  <p:spPr>
                    <a:xfrm>
                      <a:off x="0" y="12259"/>
                      <a:ext cx="782644" cy="205897"/>
                    </a:xfrm>
                    <a:prstGeom prst="rect">
                      <a:avLst/>
                    </a:prstGeom>
                    <a:solidFill>
                      <a:srgbClr val="FAD0DF"/>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97" name="container"/>
                    <p:cNvSpPr txBox="1"/>
                    <p:nvPr/>
                  </p:nvSpPr>
                  <p:spPr>
                    <a:xfrm>
                      <a:off x="60140" y="0"/>
                      <a:ext cx="662357" cy="2304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container</a:t>
                      </a:r>
                    </a:p>
                  </p:txBody>
                </p:sp>
              </p:grpSp>
              <p:grpSp>
                <p:nvGrpSpPr>
                  <p:cNvPr id="93" name="Rectangle 68"/>
                  <p:cNvGrpSpPr/>
                  <p:nvPr/>
                </p:nvGrpSpPr>
                <p:grpSpPr>
                  <a:xfrm>
                    <a:off x="97829" y="108144"/>
                    <a:ext cx="782645" cy="230409"/>
                    <a:chOff x="0" y="0"/>
                    <a:chExt cx="782643" cy="230407"/>
                  </a:xfrm>
                </p:grpSpPr>
                <p:sp>
                  <p:nvSpPr>
                    <p:cNvPr id="94" name="Rectangle"/>
                    <p:cNvSpPr/>
                    <p:nvPr/>
                  </p:nvSpPr>
                  <p:spPr>
                    <a:xfrm>
                      <a:off x="0" y="12259"/>
                      <a:ext cx="782644" cy="205897"/>
                    </a:xfrm>
                    <a:prstGeom prst="rect">
                      <a:avLst/>
                    </a:prstGeom>
                    <a:solidFill>
                      <a:srgbClr val="FAD0DF"/>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95" name="container"/>
                    <p:cNvSpPr txBox="1"/>
                    <p:nvPr/>
                  </p:nvSpPr>
                  <p:spPr>
                    <a:xfrm>
                      <a:off x="60140" y="0"/>
                      <a:ext cx="662357" cy="2304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container</a:t>
                      </a:r>
                    </a:p>
                  </p:txBody>
                </p:sp>
              </p:grpSp>
            </p:grpSp>
          </p:grpSp>
          <p:sp>
            <p:nvSpPr>
              <p:cNvPr id="79" name="Curved Connector 54"/>
              <p:cNvSpPr/>
              <p:nvPr/>
            </p:nvSpPr>
            <p:spPr>
              <a:xfrm flipH="1">
                <a:off x="874674" y="381432"/>
                <a:ext cx="476222" cy="485809"/>
              </a:xfrm>
              <a:custGeom>
                <a:avLst/>
                <a:gdLst/>
                <a:ahLst/>
                <a:cxnLst>
                  <a:cxn ang="0">
                    <a:pos x="wd2" y="hd2"/>
                  </a:cxn>
                  <a:cxn ang="5400000">
                    <a:pos x="wd2" y="hd2"/>
                  </a:cxn>
                  <a:cxn ang="10800000">
                    <a:pos x="wd2" y="hd2"/>
                  </a:cxn>
                  <a:cxn ang="16200000">
                    <a:pos x="wd2" y="hd2"/>
                  </a:cxn>
                </a:cxnLst>
                <a:rect l="0" t="0" r="r" b="b"/>
                <a:pathLst>
                  <a:path w="21600" h="21600" extrusionOk="0">
                    <a:moveTo>
                      <a:pt x="9340" y="0"/>
                    </a:moveTo>
                    <a:cubicBezTo>
                      <a:pt x="4670" y="0"/>
                      <a:pt x="0" y="3272"/>
                      <a:pt x="0" y="6544"/>
                    </a:cubicBezTo>
                    <a:cubicBezTo>
                      <a:pt x="0" y="9816"/>
                      <a:pt x="5400" y="13089"/>
                      <a:pt x="10800" y="13089"/>
                    </a:cubicBezTo>
                    <a:cubicBezTo>
                      <a:pt x="16200" y="13089"/>
                      <a:pt x="21600" y="17344"/>
                      <a:pt x="21600" y="21600"/>
                    </a:cubicBezTo>
                  </a:path>
                </a:pathLst>
              </a:custGeom>
              <a:noFill/>
              <a:ln w="3175" cap="flat">
                <a:solidFill>
                  <a:srgbClr val="000000"/>
                </a:solidFill>
                <a:prstDash val="solid"/>
                <a:round/>
                <a:tailEnd type="triangle" w="med" len="med"/>
              </a:ln>
              <a:effectLst/>
            </p:spPr>
            <p:txBody>
              <a:bodyPr wrap="square" lIns="0" tIns="0" rIns="0" bIns="0" numCol="1" anchor="ctr">
                <a:noAutofit/>
              </a:bodyPr>
              <a:lstStyle/>
              <a:p>
                <a:pPr defTabSz="514350">
                  <a:defRPr sz="1200" b="0">
                    <a:latin typeface="Arial"/>
                    <a:ea typeface="Arial"/>
                    <a:cs typeface="Arial"/>
                    <a:sym typeface="Arial"/>
                  </a:defRPr>
                </a:pPr>
                <a:endParaRPr sz="900"/>
              </a:p>
            </p:txBody>
          </p:sp>
          <p:sp>
            <p:nvSpPr>
              <p:cNvPr id="80" name="Curved Connector 55"/>
              <p:cNvSpPr/>
              <p:nvPr/>
            </p:nvSpPr>
            <p:spPr>
              <a:xfrm>
                <a:off x="1144975" y="381432"/>
                <a:ext cx="829744" cy="4956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0"/>
                      <a:pt x="21600" y="10800"/>
                      <a:pt x="21600" y="21600"/>
                    </a:cubicBezTo>
                  </a:path>
                </a:pathLst>
              </a:custGeom>
              <a:noFill/>
              <a:ln w="3175" cap="flat">
                <a:solidFill>
                  <a:srgbClr val="000000"/>
                </a:solidFill>
                <a:prstDash val="solid"/>
                <a:round/>
                <a:tailEnd type="triangle" w="med" len="med"/>
              </a:ln>
              <a:effectLst/>
            </p:spPr>
            <p:txBody>
              <a:bodyPr wrap="square" lIns="0" tIns="0" rIns="0" bIns="0" numCol="1" anchor="ctr">
                <a:noAutofit/>
              </a:bodyPr>
              <a:lstStyle/>
              <a:p>
                <a:pPr defTabSz="514350">
                  <a:defRPr sz="1200" b="0">
                    <a:latin typeface="Arial"/>
                    <a:ea typeface="Arial"/>
                    <a:cs typeface="Arial"/>
                    <a:sym typeface="Arial"/>
                  </a:defRPr>
                </a:pPr>
                <a:endParaRPr sz="900"/>
              </a:p>
            </p:txBody>
          </p:sp>
          <p:sp>
            <p:nvSpPr>
              <p:cNvPr id="81" name="Curved Connector 56"/>
              <p:cNvSpPr/>
              <p:nvPr/>
            </p:nvSpPr>
            <p:spPr>
              <a:xfrm>
                <a:off x="1144975" y="381432"/>
                <a:ext cx="1932688" cy="4956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0"/>
                      <a:pt x="21600" y="10800"/>
                      <a:pt x="21600" y="21600"/>
                    </a:cubicBezTo>
                  </a:path>
                </a:pathLst>
              </a:custGeom>
              <a:noFill/>
              <a:ln w="3175" cap="flat">
                <a:solidFill>
                  <a:srgbClr val="000000"/>
                </a:solidFill>
                <a:prstDash val="solid"/>
                <a:round/>
                <a:tailEnd type="triangle" w="med" len="med"/>
              </a:ln>
              <a:effectLst/>
            </p:spPr>
            <p:txBody>
              <a:bodyPr wrap="square" lIns="0" tIns="0" rIns="0" bIns="0" numCol="1" anchor="ctr">
                <a:noAutofit/>
              </a:bodyPr>
              <a:lstStyle/>
              <a:p>
                <a:pPr defTabSz="514350">
                  <a:defRPr sz="1200" b="0">
                    <a:latin typeface="Arial"/>
                    <a:ea typeface="Arial"/>
                    <a:cs typeface="Arial"/>
                    <a:sym typeface="Arial"/>
                  </a:defRPr>
                </a:pPr>
                <a:endParaRPr sz="900"/>
              </a:p>
            </p:txBody>
          </p:sp>
          <p:sp>
            <p:nvSpPr>
              <p:cNvPr id="82" name="Curved Connector 57"/>
              <p:cNvSpPr/>
              <p:nvPr/>
            </p:nvSpPr>
            <p:spPr>
              <a:xfrm rot="16200000" flipH="1">
                <a:off x="490182" y="747850"/>
                <a:ext cx="657386" cy="130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400" y="0"/>
                      <a:pt x="10800" y="5400"/>
                      <a:pt x="10800" y="10800"/>
                    </a:cubicBezTo>
                    <a:cubicBezTo>
                      <a:pt x="10800" y="16200"/>
                      <a:pt x="16200" y="21600"/>
                      <a:pt x="21600" y="21600"/>
                    </a:cubicBezTo>
                  </a:path>
                </a:pathLst>
              </a:custGeom>
              <a:noFill/>
              <a:ln w="3175" cap="flat">
                <a:solidFill>
                  <a:srgbClr val="000000"/>
                </a:solidFill>
                <a:prstDash val="solid"/>
                <a:round/>
                <a:tailEnd type="triangle" w="med" len="med"/>
              </a:ln>
              <a:effectLst/>
            </p:spPr>
            <p:txBody>
              <a:bodyPr wrap="square" lIns="0" tIns="0" rIns="0" bIns="0" numCol="1" anchor="ctr">
                <a:noAutofit/>
              </a:bodyPr>
              <a:lstStyle/>
              <a:p>
                <a:pPr defTabSz="514350">
                  <a:defRPr sz="1200" b="0">
                    <a:latin typeface="Arial"/>
                    <a:ea typeface="Arial"/>
                    <a:cs typeface="Arial"/>
                    <a:sym typeface="Arial"/>
                  </a:defRPr>
                </a:pPr>
                <a:endParaRPr sz="900"/>
              </a:p>
            </p:txBody>
          </p:sp>
          <p:sp>
            <p:nvSpPr>
              <p:cNvPr id="83" name="Straight Arrow Connector 58"/>
              <p:cNvSpPr/>
              <p:nvPr/>
            </p:nvSpPr>
            <p:spPr>
              <a:xfrm flipH="1">
                <a:off x="1974719" y="280762"/>
                <a:ext cx="355585" cy="596282"/>
              </a:xfrm>
              <a:prstGeom prst="line">
                <a:avLst/>
              </a:prstGeom>
              <a:noFill/>
              <a:ln w="3175" cap="flat">
                <a:solidFill>
                  <a:srgbClr val="000000"/>
                </a:solidFill>
                <a:prstDash val="solid"/>
                <a:round/>
                <a:tailEnd type="triangle" w="med" len="me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sp>
            <p:nvSpPr>
              <p:cNvPr id="84" name="Straight Arrow Connector 59"/>
              <p:cNvSpPr/>
              <p:nvPr/>
            </p:nvSpPr>
            <p:spPr>
              <a:xfrm>
                <a:off x="2330302" y="280761"/>
                <a:ext cx="747360" cy="596282"/>
              </a:xfrm>
              <a:prstGeom prst="line">
                <a:avLst/>
              </a:prstGeom>
              <a:noFill/>
              <a:ln w="3175" cap="flat">
                <a:solidFill>
                  <a:srgbClr val="000000"/>
                </a:solidFill>
                <a:prstDash val="solid"/>
                <a:round/>
                <a:tailEnd type="triangle" w="med" len="me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grpSp>
        <p:sp>
          <p:nvSpPr>
            <p:cNvPr id="8" name="Straight Arrow Connector 17"/>
            <p:cNvSpPr/>
            <p:nvPr/>
          </p:nvSpPr>
          <p:spPr>
            <a:xfrm flipV="1">
              <a:off x="5397090" y="1166069"/>
              <a:ext cx="91899" cy="2223208"/>
            </a:xfrm>
            <a:prstGeom prst="line">
              <a:avLst/>
            </a:prstGeom>
            <a:noFill/>
            <a:ln w="3175" cap="flat">
              <a:solidFill>
                <a:srgbClr val="000000"/>
              </a:solidFill>
              <a:prstDash val="solid"/>
              <a:round/>
              <a:headEnd type="triangle" w="med" len="med"/>
              <a:tailEnd type="triangle" w="med" len="me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grpSp>
          <p:nvGrpSpPr>
            <p:cNvPr id="9" name="Group 18"/>
            <p:cNvGrpSpPr/>
            <p:nvPr/>
          </p:nvGrpSpPr>
          <p:grpSpPr>
            <a:xfrm>
              <a:off x="3081277" y="1297087"/>
              <a:ext cx="3910310" cy="1915415"/>
              <a:chOff x="-2" y="-2"/>
              <a:chExt cx="3910308" cy="1915414"/>
            </a:xfrm>
          </p:grpSpPr>
          <p:grpSp>
            <p:nvGrpSpPr>
              <p:cNvPr id="26" name="Rectangle 27"/>
              <p:cNvGrpSpPr/>
              <p:nvPr/>
            </p:nvGrpSpPr>
            <p:grpSpPr>
              <a:xfrm>
                <a:off x="-3" y="-3"/>
                <a:ext cx="3910310" cy="1915415"/>
                <a:chOff x="-1" y="-1"/>
                <a:chExt cx="3910308" cy="1915414"/>
              </a:xfrm>
            </p:grpSpPr>
            <p:sp>
              <p:nvSpPr>
                <p:cNvPr id="72" name="Rectangle"/>
                <p:cNvSpPr/>
                <p:nvPr/>
              </p:nvSpPr>
              <p:spPr>
                <a:xfrm>
                  <a:off x="-2" y="-2"/>
                  <a:ext cx="3910310" cy="1915416"/>
                </a:xfrm>
                <a:prstGeom prst="rect">
                  <a:avLst/>
                </a:prstGeom>
                <a:solidFill>
                  <a:srgbClr val="E8F4D9"/>
                </a:solidFill>
                <a:ln w="3175" cap="flat">
                  <a:solidFill>
                    <a:srgbClr val="000000"/>
                  </a:solidFill>
                  <a:prstDash val="solid"/>
                  <a:round/>
                </a:ln>
                <a:effectLst/>
              </p:spPr>
              <p:txBody>
                <a:bodyPr wrap="square" lIns="0" tIns="0" rIns="0" bIns="0" numCol="1" anchor="t">
                  <a:noAutofit/>
                </a:bodyPr>
                <a:lstStyle/>
                <a:p>
                  <a:pPr defTabSz="345579">
                    <a:defRPr sz="1200" b="0">
                      <a:latin typeface="Arial"/>
                      <a:ea typeface="Arial"/>
                      <a:cs typeface="Arial"/>
                      <a:sym typeface="Arial"/>
                    </a:defRPr>
                  </a:pPr>
                  <a:endParaRPr sz="900"/>
                </a:p>
              </p:txBody>
            </p:sp>
            <p:sp>
              <p:nvSpPr>
                <p:cNvPr id="73" name="Worker node"/>
                <p:cNvSpPr txBox="1"/>
                <p:nvPr/>
              </p:nvSpPr>
              <p:spPr>
                <a:xfrm>
                  <a:off x="-2" y="-2"/>
                  <a:ext cx="881013"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defTabSz="460772">
                    <a:defRPr sz="900" b="0">
                      <a:latin typeface="Arial"/>
                      <a:ea typeface="Arial"/>
                      <a:cs typeface="Arial"/>
                      <a:sym typeface="Arial"/>
                    </a:defRPr>
                  </a:lvl1pPr>
                </a:lstStyle>
                <a:p>
                  <a:r>
                    <a:rPr sz="675"/>
                    <a:t>Worker node</a:t>
                  </a:r>
                </a:p>
              </p:txBody>
            </p:sp>
          </p:grpSp>
          <p:grpSp>
            <p:nvGrpSpPr>
              <p:cNvPr id="27" name="Rounded Rectangle 28"/>
              <p:cNvGrpSpPr/>
              <p:nvPr/>
            </p:nvGrpSpPr>
            <p:grpSpPr>
              <a:xfrm>
                <a:off x="2250556" y="62390"/>
                <a:ext cx="701258" cy="218374"/>
                <a:chOff x="0" y="0"/>
                <a:chExt cx="701256" cy="218372"/>
              </a:xfrm>
            </p:grpSpPr>
            <p:sp>
              <p:nvSpPr>
                <p:cNvPr id="70" name="Rounded Rectangle"/>
                <p:cNvSpPr/>
                <p:nvPr/>
              </p:nvSpPr>
              <p:spPr>
                <a:xfrm>
                  <a:off x="7862" y="0"/>
                  <a:ext cx="685539" cy="218373"/>
                </a:xfrm>
                <a:prstGeom prst="roundRect">
                  <a:avLst>
                    <a:gd name="adj" fmla="val 16667"/>
                  </a:avLst>
                </a:prstGeom>
                <a:solidFill>
                  <a:srgbClr val="FDFDFD"/>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71" name="kube-proxy"/>
                <p:cNvSpPr txBox="1"/>
                <p:nvPr/>
              </p:nvSpPr>
              <p:spPr>
                <a:xfrm>
                  <a:off x="0" y="1355"/>
                  <a:ext cx="701257" cy="2156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800" b="0">
                      <a:latin typeface="Arial"/>
                      <a:ea typeface="Arial"/>
                      <a:cs typeface="Arial"/>
                      <a:sym typeface="Arial"/>
                    </a:defRPr>
                  </a:lvl1pPr>
                </a:lstStyle>
                <a:p>
                  <a:r>
                    <a:rPr sz="600"/>
                    <a:t>kube-proxy</a:t>
                  </a:r>
                </a:p>
              </p:txBody>
            </p:sp>
          </p:grpSp>
          <p:grpSp>
            <p:nvGrpSpPr>
              <p:cNvPr id="28" name="Rectangle 29"/>
              <p:cNvGrpSpPr/>
              <p:nvPr/>
            </p:nvGrpSpPr>
            <p:grpSpPr>
              <a:xfrm>
                <a:off x="188410" y="614358"/>
                <a:ext cx="3591455" cy="1163796"/>
                <a:chOff x="-1" y="0"/>
                <a:chExt cx="3591453" cy="1163795"/>
              </a:xfrm>
            </p:grpSpPr>
            <p:sp>
              <p:nvSpPr>
                <p:cNvPr id="68" name="Rectangle"/>
                <p:cNvSpPr/>
                <p:nvPr/>
              </p:nvSpPr>
              <p:spPr>
                <a:xfrm>
                  <a:off x="-2" y="-1"/>
                  <a:ext cx="3591455" cy="1163797"/>
                </a:xfrm>
                <a:prstGeom prst="rect">
                  <a:avLst/>
                </a:prstGeom>
                <a:solidFill>
                  <a:srgbClr val="40CAFF"/>
                </a:solidFill>
                <a:ln w="3175" cap="flat">
                  <a:solidFill>
                    <a:srgbClr val="000000"/>
                  </a:solidFill>
                  <a:prstDash val="solid"/>
                  <a:round/>
                </a:ln>
                <a:effectLst/>
              </p:spPr>
              <p:txBody>
                <a:bodyPr wrap="square" lIns="0" tIns="0" rIns="0" bIns="0" numCol="1" anchor="t">
                  <a:noAutofit/>
                </a:bodyPr>
                <a:lstStyle/>
                <a:p>
                  <a:pPr algn="r" defTabSz="345579">
                    <a:defRPr sz="900" b="0">
                      <a:latin typeface="Arial"/>
                      <a:ea typeface="Arial"/>
                      <a:cs typeface="Arial"/>
                      <a:sym typeface="Arial"/>
                    </a:defRPr>
                  </a:pPr>
                  <a:endParaRPr sz="675"/>
                </a:p>
              </p:txBody>
            </p:sp>
            <p:sp>
              <p:nvSpPr>
                <p:cNvPr id="69" name="docker"/>
                <p:cNvSpPr txBox="1"/>
                <p:nvPr/>
              </p:nvSpPr>
              <p:spPr>
                <a:xfrm>
                  <a:off x="3081787" y="-1"/>
                  <a:ext cx="509661"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algn="r" defTabSz="460772">
                    <a:defRPr sz="900" b="0">
                      <a:latin typeface="Arial"/>
                      <a:ea typeface="Arial"/>
                      <a:cs typeface="Arial"/>
                      <a:sym typeface="Arial"/>
                    </a:defRPr>
                  </a:lvl1pPr>
                </a:lstStyle>
                <a:p>
                  <a:r>
                    <a:rPr sz="675"/>
                    <a:t>docker</a:t>
                  </a:r>
                </a:p>
              </p:txBody>
            </p:sp>
          </p:grpSp>
          <p:grpSp>
            <p:nvGrpSpPr>
              <p:cNvPr id="29" name="Rectangle 30"/>
              <p:cNvGrpSpPr/>
              <p:nvPr/>
            </p:nvGrpSpPr>
            <p:grpSpPr>
              <a:xfrm>
                <a:off x="359434" y="277665"/>
                <a:ext cx="782642" cy="230409"/>
                <a:chOff x="0" y="0"/>
                <a:chExt cx="782641" cy="230407"/>
              </a:xfrm>
            </p:grpSpPr>
            <p:sp>
              <p:nvSpPr>
                <p:cNvPr id="66" name="Rectangle"/>
                <p:cNvSpPr/>
                <p:nvPr/>
              </p:nvSpPr>
              <p:spPr>
                <a:xfrm>
                  <a:off x="0" y="12259"/>
                  <a:ext cx="782642" cy="205894"/>
                </a:xfrm>
                <a:prstGeom prst="rect">
                  <a:avLst/>
                </a:prstGeom>
                <a:solidFill>
                  <a:srgbClr val="FFFFFF"/>
                </a:solidFill>
                <a:ln w="3175" cap="flat">
                  <a:solidFill>
                    <a:srgbClr val="000000"/>
                  </a:solidFill>
                  <a:prstDash val="solid"/>
                  <a:round/>
                </a:ln>
                <a:effectLst/>
              </p:spPr>
              <p:txBody>
                <a:bodyPr wrap="square" lIns="0" tIns="0" rIns="0" bIns="0" numCol="1" anchor="ctr">
                  <a:noAutofit/>
                </a:bodyPr>
                <a:lstStyle/>
                <a:p>
                  <a:pPr algn="ctr" defTabSz="345579">
                    <a:defRPr sz="900" b="0">
                      <a:latin typeface="Arial"/>
                      <a:ea typeface="Arial"/>
                      <a:cs typeface="Arial"/>
                      <a:sym typeface="Arial"/>
                    </a:defRPr>
                  </a:pPr>
                  <a:endParaRPr sz="675"/>
                </a:p>
              </p:txBody>
            </p:sp>
            <p:sp>
              <p:nvSpPr>
                <p:cNvPr id="67" name="kubelet"/>
                <p:cNvSpPr txBox="1"/>
                <p:nvPr/>
              </p:nvSpPr>
              <p:spPr>
                <a:xfrm>
                  <a:off x="121171" y="-1"/>
                  <a:ext cx="540294"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kubelet</a:t>
                  </a:r>
                </a:p>
              </p:txBody>
            </p:sp>
          </p:grpSp>
          <p:grpSp>
            <p:nvGrpSpPr>
              <p:cNvPr id="30" name="Group 31"/>
              <p:cNvGrpSpPr/>
              <p:nvPr/>
            </p:nvGrpSpPr>
            <p:grpSpPr>
              <a:xfrm>
                <a:off x="362333" y="867239"/>
                <a:ext cx="3227671" cy="787912"/>
                <a:chOff x="0" y="0"/>
                <a:chExt cx="3227669" cy="787911"/>
              </a:xfrm>
            </p:grpSpPr>
            <p:grpSp>
              <p:nvGrpSpPr>
                <p:cNvPr id="37" name="Rounded Rectangle 38"/>
                <p:cNvGrpSpPr/>
                <p:nvPr/>
              </p:nvGrpSpPr>
              <p:grpSpPr>
                <a:xfrm>
                  <a:off x="-1" y="-1"/>
                  <a:ext cx="1024684" cy="778110"/>
                  <a:chOff x="0" y="0"/>
                  <a:chExt cx="1024682" cy="778108"/>
                </a:xfrm>
              </p:grpSpPr>
              <p:sp>
                <p:nvSpPr>
                  <p:cNvPr id="64" name="Rounded Rectangle"/>
                  <p:cNvSpPr/>
                  <p:nvPr/>
                </p:nvSpPr>
                <p:spPr>
                  <a:xfrm>
                    <a:off x="-1" y="-1"/>
                    <a:ext cx="1024684" cy="778110"/>
                  </a:xfrm>
                  <a:prstGeom prst="roundRect">
                    <a:avLst>
                      <a:gd name="adj" fmla="val 16667"/>
                    </a:avLst>
                  </a:prstGeom>
                  <a:solidFill>
                    <a:srgbClr val="FDFDFD"/>
                  </a:solidFill>
                  <a:ln w="3175" cap="flat">
                    <a:solidFill>
                      <a:srgbClr val="000000"/>
                    </a:solidFill>
                    <a:prstDash val="solid"/>
                    <a:round/>
                  </a:ln>
                  <a:effectLst/>
                </p:spPr>
                <p:txBody>
                  <a:bodyPr wrap="square" lIns="0" tIns="0" rIns="0" bIns="0" numCol="1" anchor="t">
                    <a:noAutofit/>
                  </a:bodyPr>
                  <a:lstStyle/>
                  <a:p>
                    <a:pPr defTabSz="345579">
                      <a:defRPr sz="1200" b="0">
                        <a:latin typeface="Arial"/>
                        <a:ea typeface="Arial"/>
                        <a:cs typeface="Arial"/>
                        <a:sym typeface="Arial"/>
                      </a:defRPr>
                    </a:pPr>
                    <a:endParaRPr sz="900"/>
                  </a:p>
                </p:txBody>
              </p:sp>
              <p:sp>
                <p:nvSpPr>
                  <p:cNvPr id="65" name="pod"/>
                  <p:cNvSpPr txBox="1"/>
                  <p:nvPr/>
                </p:nvSpPr>
                <p:spPr>
                  <a:xfrm>
                    <a:off x="37983" y="37983"/>
                    <a:ext cx="275766" cy="1856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defTabSz="460772">
                      <a:defRPr sz="700" b="0">
                        <a:latin typeface="Arial"/>
                        <a:ea typeface="Arial"/>
                        <a:cs typeface="Arial"/>
                        <a:sym typeface="Arial"/>
                      </a:defRPr>
                    </a:lvl1pPr>
                  </a:lstStyle>
                  <a:p>
                    <a:r>
                      <a:rPr sz="525"/>
                      <a:t>pod</a:t>
                    </a:r>
                  </a:p>
                </p:txBody>
              </p:sp>
            </p:grpSp>
            <p:grpSp>
              <p:nvGrpSpPr>
                <p:cNvPr id="38" name="Rounded Rectangle 39"/>
                <p:cNvGrpSpPr/>
                <p:nvPr/>
              </p:nvGrpSpPr>
              <p:grpSpPr>
                <a:xfrm>
                  <a:off x="1100044" y="9802"/>
                  <a:ext cx="1024684" cy="778110"/>
                  <a:chOff x="0" y="0"/>
                  <a:chExt cx="1024682" cy="778108"/>
                </a:xfrm>
              </p:grpSpPr>
              <p:sp>
                <p:nvSpPr>
                  <p:cNvPr id="62" name="Rounded Rectangle"/>
                  <p:cNvSpPr/>
                  <p:nvPr/>
                </p:nvSpPr>
                <p:spPr>
                  <a:xfrm>
                    <a:off x="-1" y="-1"/>
                    <a:ext cx="1024684" cy="778110"/>
                  </a:xfrm>
                  <a:prstGeom prst="roundRect">
                    <a:avLst>
                      <a:gd name="adj" fmla="val 16667"/>
                    </a:avLst>
                  </a:prstGeom>
                  <a:solidFill>
                    <a:srgbClr val="FDFDFD"/>
                  </a:solidFill>
                  <a:ln w="3175" cap="flat">
                    <a:solidFill>
                      <a:srgbClr val="000000"/>
                    </a:solidFill>
                    <a:prstDash val="solid"/>
                    <a:round/>
                  </a:ln>
                  <a:effectLst/>
                </p:spPr>
                <p:txBody>
                  <a:bodyPr wrap="square" lIns="0" tIns="0" rIns="0" bIns="0" numCol="1" anchor="t">
                    <a:noAutofit/>
                  </a:bodyPr>
                  <a:lstStyle/>
                  <a:p>
                    <a:pPr defTabSz="345579">
                      <a:defRPr sz="1200" b="0">
                        <a:latin typeface="Arial"/>
                        <a:ea typeface="Arial"/>
                        <a:cs typeface="Arial"/>
                        <a:sym typeface="Arial"/>
                      </a:defRPr>
                    </a:pPr>
                    <a:endParaRPr sz="900"/>
                  </a:p>
                </p:txBody>
              </p:sp>
              <p:sp>
                <p:nvSpPr>
                  <p:cNvPr id="63" name="pod"/>
                  <p:cNvSpPr txBox="1"/>
                  <p:nvPr/>
                </p:nvSpPr>
                <p:spPr>
                  <a:xfrm>
                    <a:off x="37983" y="37983"/>
                    <a:ext cx="275766" cy="1856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defTabSz="460772">
                      <a:defRPr sz="700" b="0">
                        <a:latin typeface="Arial"/>
                        <a:ea typeface="Arial"/>
                        <a:cs typeface="Arial"/>
                        <a:sym typeface="Arial"/>
                      </a:defRPr>
                    </a:lvl1pPr>
                  </a:lstStyle>
                  <a:p>
                    <a:r>
                      <a:rPr sz="525"/>
                      <a:t>pod</a:t>
                    </a:r>
                  </a:p>
                </p:txBody>
              </p:sp>
            </p:grpSp>
            <p:grpSp>
              <p:nvGrpSpPr>
                <p:cNvPr id="39" name="Rounded Rectangle 40"/>
                <p:cNvGrpSpPr/>
                <p:nvPr/>
              </p:nvGrpSpPr>
              <p:grpSpPr>
                <a:xfrm>
                  <a:off x="2202987" y="9801"/>
                  <a:ext cx="1024683" cy="778111"/>
                  <a:chOff x="0" y="0"/>
                  <a:chExt cx="1024682" cy="778109"/>
                </a:xfrm>
              </p:grpSpPr>
              <p:sp>
                <p:nvSpPr>
                  <p:cNvPr id="60" name="Rounded Rectangle"/>
                  <p:cNvSpPr/>
                  <p:nvPr/>
                </p:nvSpPr>
                <p:spPr>
                  <a:xfrm>
                    <a:off x="-1" y="-1"/>
                    <a:ext cx="1024684" cy="778111"/>
                  </a:xfrm>
                  <a:prstGeom prst="roundRect">
                    <a:avLst>
                      <a:gd name="adj" fmla="val 16667"/>
                    </a:avLst>
                  </a:prstGeom>
                  <a:solidFill>
                    <a:srgbClr val="FDFDFD"/>
                  </a:solidFill>
                  <a:ln w="3175" cap="flat">
                    <a:solidFill>
                      <a:srgbClr val="000000"/>
                    </a:solidFill>
                    <a:prstDash val="solid"/>
                    <a:round/>
                  </a:ln>
                  <a:effectLst/>
                </p:spPr>
                <p:txBody>
                  <a:bodyPr wrap="square" lIns="0" tIns="0" rIns="0" bIns="0" numCol="1" anchor="t">
                    <a:noAutofit/>
                  </a:bodyPr>
                  <a:lstStyle/>
                  <a:p>
                    <a:pPr defTabSz="345579">
                      <a:defRPr sz="1200" b="0">
                        <a:latin typeface="Arial"/>
                        <a:ea typeface="Arial"/>
                        <a:cs typeface="Arial"/>
                        <a:sym typeface="Arial"/>
                      </a:defRPr>
                    </a:pPr>
                    <a:endParaRPr sz="900"/>
                  </a:p>
                </p:txBody>
              </p:sp>
              <p:sp>
                <p:nvSpPr>
                  <p:cNvPr id="61" name="pod"/>
                  <p:cNvSpPr txBox="1"/>
                  <p:nvPr/>
                </p:nvSpPr>
                <p:spPr>
                  <a:xfrm>
                    <a:off x="37983" y="37983"/>
                    <a:ext cx="275766" cy="1856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defTabSz="460772">
                      <a:defRPr sz="700" b="0">
                        <a:latin typeface="Arial"/>
                        <a:ea typeface="Arial"/>
                        <a:cs typeface="Arial"/>
                        <a:sym typeface="Arial"/>
                      </a:defRPr>
                    </a:lvl1pPr>
                  </a:lstStyle>
                  <a:p>
                    <a:r>
                      <a:rPr sz="525"/>
                      <a:t>pod</a:t>
                    </a:r>
                  </a:p>
                </p:txBody>
              </p:sp>
            </p:grpSp>
            <p:grpSp>
              <p:nvGrpSpPr>
                <p:cNvPr id="40" name="Rectangle 41"/>
                <p:cNvGrpSpPr/>
                <p:nvPr/>
              </p:nvGrpSpPr>
              <p:grpSpPr>
                <a:xfrm>
                  <a:off x="130439" y="262260"/>
                  <a:ext cx="782643" cy="230409"/>
                  <a:chOff x="0" y="-1"/>
                  <a:chExt cx="782641" cy="230407"/>
                </a:xfrm>
              </p:grpSpPr>
              <p:sp>
                <p:nvSpPr>
                  <p:cNvPr id="58" name="Rectangle"/>
                  <p:cNvSpPr/>
                  <p:nvPr/>
                </p:nvSpPr>
                <p:spPr>
                  <a:xfrm>
                    <a:off x="0" y="12259"/>
                    <a:ext cx="782642" cy="205893"/>
                  </a:xfrm>
                  <a:prstGeom prst="rect">
                    <a:avLst/>
                  </a:prstGeom>
                  <a:solidFill>
                    <a:srgbClr val="FAD0DF"/>
                  </a:solidFill>
                  <a:ln w="3175" cap="flat">
                    <a:solidFill>
                      <a:srgbClr val="000000"/>
                    </a:solidFill>
                    <a:prstDash val="solid"/>
                    <a:round/>
                  </a:ln>
                  <a:effectLst/>
                </p:spPr>
                <p:txBody>
                  <a:bodyPr wrap="square" lIns="0" tIns="0" rIns="0" bIns="0" numCol="1" anchor="ctr">
                    <a:noAutofit/>
                  </a:bodyPr>
                  <a:lstStyle/>
                  <a:p>
                    <a:pPr algn="ctr" defTabSz="345579">
                      <a:defRPr sz="900" b="0">
                        <a:latin typeface="Arial"/>
                        <a:ea typeface="Arial"/>
                        <a:cs typeface="Arial"/>
                        <a:sym typeface="Arial"/>
                      </a:defRPr>
                    </a:pPr>
                    <a:endParaRPr sz="675"/>
                  </a:p>
                </p:txBody>
              </p:sp>
              <p:sp>
                <p:nvSpPr>
                  <p:cNvPr id="59" name="cAdvisor"/>
                  <p:cNvSpPr txBox="1"/>
                  <p:nvPr/>
                </p:nvSpPr>
                <p:spPr>
                  <a:xfrm>
                    <a:off x="79310" y="-2"/>
                    <a:ext cx="624015"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cAdvisor</a:t>
                    </a:r>
                  </a:p>
                </p:txBody>
              </p:sp>
            </p:grpSp>
            <p:grpSp>
              <p:nvGrpSpPr>
                <p:cNvPr id="41" name="Group 42"/>
                <p:cNvGrpSpPr/>
                <p:nvPr/>
              </p:nvGrpSpPr>
              <p:grpSpPr>
                <a:xfrm>
                  <a:off x="2280165" y="273844"/>
                  <a:ext cx="870328" cy="289087"/>
                  <a:chOff x="0" y="-1"/>
                  <a:chExt cx="870326" cy="289085"/>
                </a:xfrm>
              </p:grpSpPr>
              <p:grpSp>
                <p:nvGrpSpPr>
                  <p:cNvPr id="52" name="Rectangle 47"/>
                  <p:cNvGrpSpPr/>
                  <p:nvPr/>
                </p:nvGrpSpPr>
                <p:grpSpPr>
                  <a:xfrm>
                    <a:off x="-1" y="-2"/>
                    <a:ext cx="782643" cy="230409"/>
                    <a:chOff x="0" y="-1"/>
                    <a:chExt cx="782641" cy="230407"/>
                  </a:xfrm>
                </p:grpSpPr>
                <p:sp>
                  <p:nvSpPr>
                    <p:cNvPr id="56" name="Rectangle"/>
                    <p:cNvSpPr/>
                    <p:nvPr/>
                  </p:nvSpPr>
                  <p:spPr>
                    <a:xfrm>
                      <a:off x="-1" y="12259"/>
                      <a:ext cx="782643" cy="205895"/>
                    </a:xfrm>
                    <a:prstGeom prst="rect">
                      <a:avLst/>
                    </a:prstGeom>
                    <a:solidFill>
                      <a:srgbClr val="FAD0DF"/>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57" name="container"/>
                    <p:cNvSpPr txBox="1"/>
                    <p:nvPr/>
                  </p:nvSpPr>
                  <p:spPr>
                    <a:xfrm>
                      <a:off x="60140" y="-2"/>
                      <a:ext cx="662357"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container</a:t>
                      </a:r>
                    </a:p>
                  </p:txBody>
                </p:sp>
              </p:grpSp>
              <p:grpSp>
                <p:nvGrpSpPr>
                  <p:cNvPr id="53" name="Rectangle 48"/>
                  <p:cNvGrpSpPr/>
                  <p:nvPr/>
                </p:nvGrpSpPr>
                <p:grpSpPr>
                  <a:xfrm>
                    <a:off x="87683" y="58676"/>
                    <a:ext cx="782644" cy="230409"/>
                    <a:chOff x="0" y="-1"/>
                    <a:chExt cx="782642" cy="230407"/>
                  </a:xfrm>
                </p:grpSpPr>
                <p:sp>
                  <p:nvSpPr>
                    <p:cNvPr id="54" name="Rectangle"/>
                    <p:cNvSpPr/>
                    <p:nvPr/>
                  </p:nvSpPr>
                  <p:spPr>
                    <a:xfrm>
                      <a:off x="-1" y="12259"/>
                      <a:ext cx="782644" cy="205895"/>
                    </a:xfrm>
                    <a:prstGeom prst="rect">
                      <a:avLst/>
                    </a:prstGeom>
                    <a:solidFill>
                      <a:srgbClr val="FAD0DF"/>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55" name="container"/>
                    <p:cNvSpPr txBox="1"/>
                    <p:nvPr/>
                  </p:nvSpPr>
                  <p:spPr>
                    <a:xfrm>
                      <a:off x="60140" y="-2"/>
                      <a:ext cx="662357"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container</a:t>
                      </a:r>
                    </a:p>
                  </p:txBody>
                </p:sp>
              </p:grpSp>
            </p:grpSp>
            <p:grpSp>
              <p:nvGrpSpPr>
                <p:cNvPr id="42" name="Group 43"/>
                <p:cNvGrpSpPr/>
                <p:nvPr/>
              </p:nvGrpSpPr>
              <p:grpSpPr>
                <a:xfrm>
                  <a:off x="1172149" y="278450"/>
                  <a:ext cx="880473" cy="338553"/>
                  <a:chOff x="0" y="-1"/>
                  <a:chExt cx="880471" cy="338551"/>
                </a:xfrm>
              </p:grpSpPr>
              <p:grpSp>
                <p:nvGrpSpPr>
                  <p:cNvPr id="43" name="Rectangle 44"/>
                  <p:cNvGrpSpPr/>
                  <p:nvPr/>
                </p:nvGrpSpPr>
                <p:grpSpPr>
                  <a:xfrm>
                    <a:off x="-1" y="-2"/>
                    <a:ext cx="782643" cy="230409"/>
                    <a:chOff x="0" y="-1"/>
                    <a:chExt cx="782641" cy="230407"/>
                  </a:xfrm>
                </p:grpSpPr>
                <p:sp>
                  <p:nvSpPr>
                    <p:cNvPr id="50" name="Rectangle"/>
                    <p:cNvSpPr/>
                    <p:nvPr/>
                  </p:nvSpPr>
                  <p:spPr>
                    <a:xfrm>
                      <a:off x="-1" y="12259"/>
                      <a:ext cx="782643" cy="205894"/>
                    </a:xfrm>
                    <a:prstGeom prst="rect">
                      <a:avLst/>
                    </a:prstGeom>
                    <a:solidFill>
                      <a:srgbClr val="FAD0DF"/>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51" name="container"/>
                    <p:cNvSpPr txBox="1"/>
                    <p:nvPr/>
                  </p:nvSpPr>
                  <p:spPr>
                    <a:xfrm>
                      <a:off x="60140" y="-2"/>
                      <a:ext cx="662357"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container</a:t>
                      </a:r>
                    </a:p>
                  </p:txBody>
                </p:sp>
              </p:grpSp>
              <p:grpSp>
                <p:nvGrpSpPr>
                  <p:cNvPr id="44" name="Rectangle 45"/>
                  <p:cNvGrpSpPr/>
                  <p:nvPr/>
                </p:nvGrpSpPr>
                <p:grpSpPr>
                  <a:xfrm>
                    <a:off x="48914" y="54070"/>
                    <a:ext cx="782643" cy="230408"/>
                    <a:chOff x="0" y="-1"/>
                    <a:chExt cx="782642" cy="230407"/>
                  </a:xfrm>
                </p:grpSpPr>
                <p:sp>
                  <p:nvSpPr>
                    <p:cNvPr id="48" name="Rectangle"/>
                    <p:cNvSpPr/>
                    <p:nvPr/>
                  </p:nvSpPr>
                  <p:spPr>
                    <a:xfrm>
                      <a:off x="-1" y="12259"/>
                      <a:ext cx="782644" cy="205895"/>
                    </a:xfrm>
                    <a:prstGeom prst="rect">
                      <a:avLst/>
                    </a:prstGeom>
                    <a:solidFill>
                      <a:srgbClr val="FAD0DF"/>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49" name="container"/>
                    <p:cNvSpPr txBox="1"/>
                    <p:nvPr/>
                  </p:nvSpPr>
                  <p:spPr>
                    <a:xfrm>
                      <a:off x="60140" y="-2"/>
                      <a:ext cx="662357"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container</a:t>
                      </a:r>
                    </a:p>
                  </p:txBody>
                </p:sp>
              </p:grpSp>
              <p:grpSp>
                <p:nvGrpSpPr>
                  <p:cNvPr id="45" name="Rectangle 46"/>
                  <p:cNvGrpSpPr/>
                  <p:nvPr/>
                </p:nvGrpSpPr>
                <p:grpSpPr>
                  <a:xfrm>
                    <a:off x="97829" y="108143"/>
                    <a:ext cx="782643" cy="230408"/>
                    <a:chOff x="0" y="-1"/>
                    <a:chExt cx="782642" cy="230407"/>
                  </a:xfrm>
                </p:grpSpPr>
                <p:sp>
                  <p:nvSpPr>
                    <p:cNvPr id="46" name="Rectangle"/>
                    <p:cNvSpPr/>
                    <p:nvPr/>
                  </p:nvSpPr>
                  <p:spPr>
                    <a:xfrm>
                      <a:off x="-1" y="12259"/>
                      <a:ext cx="782644" cy="205895"/>
                    </a:xfrm>
                    <a:prstGeom prst="rect">
                      <a:avLst/>
                    </a:prstGeom>
                    <a:solidFill>
                      <a:srgbClr val="FAD0DF"/>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47" name="container"/>
                    <p:cNvSpPr txBox="1"/>
                    <p:nvPr/>
                  </p:nvSpPr>
                  <p:spPr>
                    <a:xfrm>
                      <a:off x="60140" y="-2"/>
                      <a:ext cx="662357"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container</a:t>
                      </a:r>
                    </a:p>
                  </p:txBody>
                </p:sp>
              </p:grpSp>
            </p:grpSp>
          </p:grpSp>
          <p:sp>
            <p:nvSpPr>
              <p:cNvPr id="31" name="Curved Connector 32"/>
              <p:cNvSpPr/>
              <p:nvPr/>
            </p:nvSpPr>
            <p:spPr>
              <a:xfrm flipH="1">
                <a:off x="874673" y="392870"/>
                <a:ext cx="473324" cy="474370"/>
              </a:xfrm>
              <a:custGeom>
                <a:avLst/>
                <a:gdLst/>
                <a:ahLst/>
                <a:cxnLst>
                  <a:cxn ang="0">
                    <a:pos x="wd2" y="hd2"/>
                  </a:cxn>
                  <a:cxn ang="5400000">
                    <a:pos x="wd2" y="hd2"/>
                  </a:cxn>
                  <a:cxn ang="10800000">
                    <a:pos x="wd2" y="hd2"/>
                  </a:cxn>
                  <a:cxn ang="16200000">
                    <a:pos x="wd2" y="hd2"/>
                  </a:cxn>
                </a:cxnLst>
                <a:rect l="0" t="0" r="r" b="b"/>
                <a:pathLst>
                  <a:path w="21600" h="21600" extrusionOk="0">
                    <a:moveTo>
                      <a:pt x="9397" y="0"/>
                    </a:moveTo>
                    <a:cubicBezTo>
                      <a:pt x="4699" y="0"/>
                      <a:pt x="0" y="3286"/>
                      <a:pt x="0" y="6572"/>
                    </a:cubicBezTo>
                    <a:cubicBezTo>
                      <a:pt x="0" y="9858"/>
                      <a:pt x="5400" y="13144"/>
                      <a:pt x="10800" y="13144"/>
                    </a:cubicBezTo>
                    <a:cubicBezTo>
                      <a:pt x="16200" y="13144"/>
                      <a:pt x="21600" y="17372"/>
                      <a:pt x="21600" y="21600"/>
                    </a:cubicBezTo>
                  </a:path>
                </a:pathLst>
              </a:custGeom>
              <a:noFill/>
              <a:ln w="3175" cap="flat">
                <a:solidFill>
                  <a:srgbClr val="000000"/>
                </a:solidFill>
                <a:prstDash val="solid"/>
                <a:round/>
                <a:tailEnd type="triangle" w="med" len="med"/>
              </a:ln>
              <a:effectLst/>
            </p:spPr>
            <p:txBody>
              <a:bodyPr wrap="square" lIns="0" tIns="0" rIns="0" bIns="0" numCol="1" anchor="ctr">
                <a:noAutofit/>
              </a:bodyPr>
              <a:lstStyle/>
              <a:p>
                <a:pPr defTabSz="514350">
                  <a:defRPr sz="1200" b="0">
                    <a:latin typeface="Arial"/>
                    <a:ea typeface="Arial"/>
                    <a:cs typeface="Arial"/>
                    <a:sym typeface="Arial"/>
                  </a:defRPr>
                </a:pPr>
                <a:endParaRPr sz="900"/>
              </a:p>
            </p:txBody>
          </p:sp>
          <p:sp>
            <p:nvSpPr>
              <p:cNvPr id="32" name="Curved Connector 33"/>
              <p:cNvSpPr/>
              <p:nvPr/>
            </p:nvSpPr>
            <p:spPr>
              <a:xfrm>
                <a:off x="1142076" y="392870"/>
                <a:ext cx="832642" cy="4841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0"/>
                      <a:pt x="21600" y="10800"/>
                      <a:pt x="21600" y="21600"/>
                    </a:cubicBezTo>
                  </a:path>
                </a:pathLst>
              </a:custGeom>
              <a:noFill/>
              <a:ln w="3175" cap="flat">
                <a:solidFill>
                  <a:srgbClr val="000000"/>
                </a:solidFill>
                <a:prstDash val="solid"/>
                <a:round/>
                <a:tailEnd type="triangle" w="med" len="med"/>
              </a:ln>
              <a:effectLst/>
            </p:spPr>
            <p:txBody>
              <a:bodyPr wrap="square" lIns="0" tIns="0" rIns="0" bIns="0" numCol="1" anchor="ctr">
                <a:noAutofit/>
              </a:bodyPr>
              <a:lstStyle/>
              <a:p>
                <a:pPr defTabSz="514350">
                  <a:defRPr sz="1200" b="0">
                    <a:latin typeface="Arial"/>
                    <a:ea typeface="Arial"/>
                    <a:cs typeface="Arial"/>
                    <a:sym typeface="Arial"/>
                  </a:defRPr>
                </a:pPr>
                <a:endParaRPr sz="900"/>
              </a:p>
            </p:txBody>
          </p:sp>
          <p:sp>
            <p:nvSpPr>
              <p:cNvPr id="33" name="Curved Connector 34"/>
              <p:cNvSpPr/>
              <p:nvPr/>
            </p:nvSpPr>
            <p:spPr>
              <a:xfrm>
                <a:off x="1142076" y="392870"/>
                <a:ext cx="1935586" cy="4841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0"/>
                      <a:pt x="21600" y="10800"/>
                      <a:pt x="21600" y="21600"/>
                    </a:cubicBezTo>
                  </a:path>
                </a:pathLst>
              </a:custGeom>
              <a:noFill/>
              <a:ln w="3175" cap="flat">
                <a:solidFill>
                  <a:srgbClr val="000000"/>
                </a:solidFill>
                <a:prstDash val="solid"/>
                <a:round/>
                <a:tailEnd type="triangle" w="med" len="med"/>
              </a:ln>
              <a:effectLst/>
            </p:spPr>
            <p:txBody>
              <a:bodyPr wrap="square" lIns="0" tIns="0" rIns="0" bIns="0" numCol="1" anchor="ctr">
                <a:noAutofit/>
              </a:bodyPr>
              <a:lstStyle/>
              <a:p>
                <a:pPr defTabSz="514350">
                  <a:defRPr sz="1200" b="0">
                    <a:latin typeface="Arial"/>
                    <a:ea typeface="Arial"/>
                    <a:cs typeface="Arial"/>
                    <a:sym typeface="Arial"/>
                  </a:defRPr>
                </a:pPr>
                <a:endParaRPr sz="900"/>
              </a:p>
            </p:txBody>
          </p:sp>
          <p:sp>
            <p:nvSpPr>
              <p:cNvPr id="34" name="Curved Connector 35"/>
              <p:cNvSpPr/>
              <p:nvPr/>
            </p:nvSpPr>
            <p:spPr>
              <a:xfrm rot="16200000" flipH="1">
                <a:off x="494453" y="752117"/>
                <a:ext cx="645947" cy="1333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400" y="0"/>
                      <a:pt x="10800" y="5400"/>
                      <a:pt x="10800" y="10800"/>
                    </a:cubicBezTo>
                    <a:cubicBezTo>
                      <a:pt x="10800" y="16200"/>
                      <a:pt x="16200" y="21600"/>
                      <a:pt x="21600" y="21600"/>
                    </a:cubicBezTo>
                  </a:path>
                </a:pathLst>
              </a:custGeom>
              <a:noFill/>
              <a:ln w="3175" cap="flat">
                <a:solidFill>
                  <a:srgbClr val="000000"/>
                </a:solidFill>
                <a:prstDash val="solid"/>
                <a:round/>
                <a:tailEnd type="triangle" w="med" len="med"/>
              </a:ln>
              <a:effectLst/>
            </p:spPr>
            <p:txBody>
              <a:bodyPr wrap="square" lIns="0" tIns="0" rIns="0" bIns="0" numCol="1" anchor="ctr">
                <a:noAutofit/>
              </a:bodyPr>
              <a:lstStyle/>
              <a:p>
                <a:pPr defTabSz="514350">
                  <a:defRPr sz="1200" b="0">
                    <a:latin typeface="Arial"/>
                    <a:ea typeface="Arial"/>
                    <a:cs typeface="Arial"/>
                    <a:sym typeface="Arial"/>
                  </a:defRPr>
                </a:pPr>
                <a:endParaRPr sz="900"/>
              </a:p>
            </p:txBody>
          </p:sp>
          <p:sp>
            <p:nvSpPr>
              <p:cNvPr id="35" name="Straight Arrow Connector 36"/>
              <p:cNvSpPr/>
              <p:nvPr/>
            </p:nvSpPr>
            <p:spPr>
              <a:xfrm flipH="1">
                <a:off x="1974721" y="280760"/>
                <a:ext cx="626470" cy="596282"/>
              </a:xfrm>
              <a:prstGeom prst="line">
                <a:avLst/>
              </a:prstGeom>
              <a:noFill/>
              <a:ln w="3175" cap="flat">
                <a:solidFill>
                  <a:srgbClr val="000000"/>
                </a:solidFill>
                <a:prstDash val="solid"/>
                <a:round/>
                <a:tailEnd type="triangle" w="med" len="me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sp>
            <p:nvSpPr>
              <p:cNvPr id="36" name="Straight Arrow Connector 37"/>
              <p:cNvSpPr/>
              <p:nvPr/>
            </p:nvSpPr>
            <p:spPr>
              <a:xfrm>
                <a:off x="2601185" y="280760"/>
                <a:ext cx="476478" cy="596282"/>
              </a:xfrm>
              <a:prstGeom prst="line">
                <a:avLst/>
              </a:prstGeom>
              <a:noFill/>
              <a:ln w="3175" cap="flat">
                <a:solidFill>
                  <a:srgbClr val="000000"/>
                </a:solidFill>
                <a:prstDash val="solid"/>
                <a:round/>
                <a:tailEnd type="triangle" w="med" len="me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grpSp>
        <p:sp>
          <p:nvSpPr>
            <p:cNvPr id="10" name="Curved Connector 19"/>
            <p:cNvSpPr/>
            <p:nvPr/>
          </p:nvSpPr>
          <p:spPr>
            <a:xfrm rot="10800000" flipH="1">
              <a:off x="2359514" y="1689961"/>
              <a:ext cx="1081204" cy="14712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400" y="0"/>
                    <a:pt x="10800" y="5400"/>
                    <a:pt x="10800" y="10800"/>
                  </a:cubicBezTo>
                  <a:cubicBezTo>
                    <a:pt x="10800" y="16200"/>
                    <a:pt x="16200" y="21600"/>
                    <a:pt x="21600" y="21600"/>
                  </a:cubicBezTo>
                </a:path>
              </a:pathLst>
            </a:custGeom>
            <a:noFill/>
            <a:ln w="3175" cap="flat">
              <a:solidFill>
                <a:srgbClr val="000000"/>
              </a:solidFill>
              <a:prstDash val="solid"/>
              <a:round/>
              <a:headEnd type="triangle" w="med" len="med"/>
              <a:tailEnd type="triangle" w="med" len="med"/>
            </a:ln>
            <a:effectLst/>
          </p:spPr>
          <p:txBody>
            <a:bodyPr wrap="square" lIns="0" tIns="0" rIns="0" bIns="0" numCol="1" anchor="ctr">
              <a:noAutofit/>
            </a:bodyPr>
            <a:lstStyle/>
            <a:p>
              <a:pPr defTabSz="514350">
                <a:defRPr sz="1200" b="0">
                  <a:latin typeface="Arial"/>
                  <a:ea typeface="Arial"/>
                  <a:cs typeface="Arial"/>
                  <a:sym typeface="Arial"/>
                </a:defRPr>
              </a:pPr>
              <a:endParaRPr sz="900"/>
            </a:p>
          </p:txBody>
        </p:sp>
        <p:sp>
          <p:nvSpPr>
            <p:cNvPr id="11" name="Curved Connector 20"/>
            <p:cNvSpPr/>
            <p:nvPr/>
          </p:nvSpPr>
          <p:spPr>
            <a:xfrm>
              <a:off x="2359514" y="3161250"/>
              <a:ext cx="1069611" cy="5470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400" y="0"/>
                    <a:pt x="10800" y="5400"/>
                    <a:pt x="10800" y="10800"/>
                  </a:cubicBezTo>
                  <a:cubicBezTo>
                    <a:pt x="10800" y="16200"/>
                    <a:pt x="16200" y="21600"/>
                    <a:pt x="21600" y="21600"/>
                  </a:cubicBezTo>
                </a:path>
              </a:pathLst>
            </a:custGeom>
            <a:noFill/>
            <a:ln w="3175" cap="flat">
              <a:solidFill>
                <a:srgbClr val="000000"/>
              </a:solidFill>
              <a:prstDash val="solid"/>
              <a:round/>
              <a:headEnd type="triangle" w="med" len="med"/>
              <a:tailEnd type="triangle" w="med" len="med"/>
            </a:ln>
            <a:effectLst/>
          </p:spPr>
          <p:txBody>
            <a:bodyPr wrap="square" lIns="0" tIns="0" rIns="0" bIns="0" numCol="1" anchor="ctr">
              <a:noAutofit/>
            </a:bodyPr>
            <a:lstStyle/>
            <a:p>
              <a:pPr defTabSz="514350">
                <a:defRPr sz="1200" b="0">
                  <a:latin typeface="Arial"/>
                  <a:ea typeface="Arial"/>
                  <a:cs typeface="Arial"/>
                  <a:sym typeface="Arial"/>
                </a:defRPr>
              </a:pPr>
              <a:endParaRPr sz="900"/>
            </a:p>
          </p:txBody>
        </p:sp>
        <p:grpSp>
          <p:nvGrpSpPr>
            <p:cNvPr id="12" name="Rounded Rectangle 21"/>
            <p:cNvGrpSpPr/>
            <p:nvPr/>
          </p:nvGrpSpPr>
          <p:grpSpPr>
            <a:xfrm>
              <a:off x="4960887" y="928984"/>
              <a:ext cx="1056205" cy="237089"/>
              <a:chOff x="0" y="0"/>
              <a:chExt cx="1056204" cy="237088"/>
            </a:xfrm>
          </p:grpSpPr>
          <p:sp>
            <p:nvSpPr>
              <p:cNvPr id="23" name="Rounded Rectangle"/>
              <p:cNvSpPr/>
              <p:nvPr/>
            </p:nvSpPr>
            <p:spPr>
              <a:xfrm>
                <a:off x="-1" y="-1"/>
                <a:ext cx="1056206" cy="237090"/>
              </a:xfrm>
              <a:prstGeom prst="roundRect">
                <a:avLst>
                  <a:gd name="adj" fmla="val 16667"/>
                </a:avLst>
              </a:prstGeom>
              <a:solidFill>
                <a:srgbClr val="FDFDFD"/>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25" name="firewall"/>
              <p:cNvSpPr txBox="1"/>
              <p:nvPr/>
            </p:nvSpPr>
            <p:spPr>
              <a:xfrm>
                <a:off x="265695" y="3337"/>
                <a:ext cx="524809"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firewall</a:t>
                </a:r>
              </a:p>
            </p:txBody>
          </p:sp>
        </p:grpSp>
        <p:sp>
          <p:nvSpPr>
            <p:cNvPr id="13" name="Straight Arrow Connector 22"/>
            <p:cNvSpPr/>
            <p:nvPr/>
          </p:nvSpPr>
          <p:spPr>
            <a:xfrm>
              <a:off x="5488988" y="1166068"/>
              <a:ext cx="193480" cy="193417"/>
            </a:xfrm>
            <a:prstGeom prst="line">
              <a:avLst/>
            </a:prstGeom>
            <a:noFill/>
            <a:ln w="3175" cap="flat">
              <a:solidFill>
                <a:srgbClr val="000000"/>
              </a:solidFill>
              <a:prstDash val="solid"/>
              <a:round/>
              <a:headEnd type="triangle" w="med" len="med"/>
              <a:tailEnd type="triangle" w="med" len="me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grpSp>
          <p:nvGrpSpPr>
            <p:cNvPr id="14" name="Rounded Rectangle 23"/>
            <p:cNvGrpSpPr/>
            <p:nvPr/>
          </p:nvGrpSpPr>
          <p:grpSpPr>
            <a:xfrm>
              <a:off x="1484117" y="732670"/>
              <a:ext cx="898591" cy="230409"/>
              <a:chOff x="0" y="0"/>
              <a:chExt cx="898589" cy="230407"/>
            </a:xfrm>
          </p:grpSpPr>
          <p:sp>
            <p:nvSpPr>
              <p:cNvPr id="21" name="Rounded Rectangle"/>
              <p:cNvSpPr/>
              <p:nvPr/>
            </p:nvSpPr>
            <p:spPr>
              <a:xfrm>
                <a:off x="-1" y="34095"/>
                <a:ext cx="898591" cy="162221"/>
              </a:xfrm>
              <a:prstGeom prst="roundRect">
                <a:avLst>
                  <a:gd name="adj" fmla="val 16667"/>
                </a:avLst>
              </a:prstGeom>
              <a:solidFill>
                <a:srgbClr val="40CAFF"/>
              </a:solidFill>
              <a:ln w="3175" cap="flat">
                <a:solidFill>
                  <a:srgbClr val="000000"/>
                </a:solidFill>
                <a:prstDash val="solid"/>
                <a:round/>
              </a:ln>
              <a:effectLst/>
            </p:spPr>
            <p:txBody>
              <a:bodyPr wrap="square" lIns="0" tIns="0" rIns="0" bIns="0" numCol="1" anchor="ctr">
                <a:noAutofit/>
              </a:bodyPr>
              <a:lstStyle/>
              <a:p>
                <a:pPr algn="ctr" defTabSz="345579">
                  <a:defRPr sz="900" b="0">
                    <a:latin typeface="Arial"/>
                    <a:ea typeface="Arial"/>
                    <a:cs typeface="Arial"/>
                    <a:sym typeface="Arial"/>
                  </a:defRPr>
                </a:pPr>
                <a:endParaRPr sz="675"/>
              </a:p>
            </p:txBody>
          </p:sp>
          <p:sp>
            <p:nvSpPr>
              <p:cNvPr id="22" name="kubectl"/>
              <p:cNvSpPr txBox="1"/>
              <p:nvPr/>
            </p:nvSpPr>
            <p:spPr>
              <a:xfrm>
                <a:off x="182999" y="-1"/>
                <a:ext cx="532585"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kubectl</a:t>
                </a:r>
              </a:p>
            </p:txBody>
          </p:sp>
        </p:grpSp>
        <p:sp>
          <p:nvSpPr>
            <p:cNvPr id="15" name="Straight Arrow Connector 24"/>
            <p:cNvSpPr/>
            <p:nvPr/>
          </p:nvSpPr>
          <p:spPr>
            <a:xfrm flipH="1">
              <a:off x="1933410" y="928984"/>
              <a:ext cx="2" cy="1634203"/>
            </a:xfrm>
            <a:prstGeom prst="line">
              <a:avLst/>
            </a:prstGeom>
            <a:noFill/>
            <a:ln w="3175" cap="flat">
              <a:solidFill>
                <a:srgbClr val="000000"/>
              </a:solidFill>
              <a:prstDash val="solid"/>
              <a:round/>
              <a:tailEnd type="triangle" w="med" len="me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grpSp>
          <p:nvGrpSpPr>
            <p:cNvPr id="16" name="Cloud 25"/>
            <p:cNvGrpSpPr/>
            <p:nvPr/>
          </p:nvGrpSpPr>
          <p:grpSpPr>
            <a:xfrm>
              <a:off x="4613050" y="-8"/>
              <a:ext cx="1751338" cy="679229"/>
              <a:chOff x="37" y="-6"/>
              <a:chExt cx="1751337" cy="679227"/>
            </a:xfrm>
          </p:grpSpPr>
          <p:sp>
            <p:nvSpPr>
              <p:cNvPr id="18" name="Shape"/>
              <p:cNvSpPr/>
              <p:nvPr/>
            </p:nvSpPr>
            <p:spPr>
              <a:xfrm>
                <a:off x="37" y="-7"/>
                <a:ext cx="1751338" cy="679228"/>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DFDFD"/>
              </a:solidFill>
              <a:ln w="3175" cap="flat">
                <a:solidFill>
                  <a:srgbClr val="000000"/>
                </a:solidFill>
                <a:prstDash val="solid"/>
                <a:round/>
              </a:ln>
              <a:effectLst/>
            </p:spPr>
            <p:txBody>
              <a:bodyPr wrap="square" lIns="0" tIns="0" rIns="0" bIns="0" numCol="1" anchor="ctr">
                <a:noAutofit/>
              </a:bodyPr>
              <a:lstStyle/>
              <a:p>
                <a:pPr algn="ctr" defTabSz="345579">
                  <a:defRPr sz="900" b="0">
                    <a:latin typeface="Arial"/>
                    <a:ea typeface="Arial"/>
                    <a:cs typeface="Arial"/>
                    <a:sym typeface="Arial"/>
                  </a:defRPr>
                </a:pPr>
                <a:endParaRPr sz="675"/>
              </a:p>
            </p:txBody>
          </p:sp>
          <p:sp>
            <p:nvSpPr>
              <p:cNvPr id="19" name="Shape"/>
              <p:cNvSpPr/>
              <p:nvPr/>
            </p:nvSpPr>
            <p:spPr>
              <a:xfrm>
                <a:off x="88926" y="34536"/>
                <a:ext cx="1604782" cy="576678"/>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3175" cap="flat">
                <a:solidFill>
                  <a:srgbClr val="000000"/>
                </a:solidFill>
                <a:prstDash val="solid"/>
                <a:round/>
              </a:ln>
              <a:effectLst/>
            </p:spPr>
            <p:txBody>
              <a:bodyPr wrap="square" lIns="0" tIns="0" rIns="0" bIns="0" numCol="1" anchor="ctr">
                <a:noAutofit/>
              </a:bodyPr>
              <a:lstStyle/>
              <a:p>
                <a:pPr algn="ctr" defTabSz="345579">
                  <a:defRPr sz="900" b="0">
                    <a:latin typeface="Arial"/>
                    <a:ea typeface="Arial"/>
                    <a:cs typeface="Arial"/>
                    <a:sym typeface="Arial"/>
                  </a:defRPr>
                </a:pPr>
                <a:endParaRPr sz="675"/>
              </a:p>
            </p:txBody>
          </p:sp>
          <p:sp>
            <p:nvSpPr>
              <p:cNvPr id="20" name="internet"/>
              <p:cNvSpPr txBox="1"/>
              <p:nvPr/>
            </p:nvSpPr>
            <p:spPr>
              <a:xfrm>
                <a:off x="536033" y="205845"/>
                <a:ext cx="555510"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internet</a:t>
                </a:r>
              </a:p>
            </p:txBody>
          </p:sp>
        </p:grpSp>
        <p:sp>
          <p:nvSpPr>
            <p:cNvPr id="17" name="Straight Arrow Connector 26"/>
            <p:cNvSpPr/>
            <p:nvPr/>
          </p:nvSpPr>
          <p:spPr>
            <a:xfrm>
              <a:off x="5488986" y="674983"/>
              <a:ext cx="4" cy="254003"/>
            </a:xfrm>
            <a:prstGeom prst="line">
              <a:avLst/>
            </a:prstGeom>
            <a:noFill/>
            <a:ln w="3175" cap="flat">
              <a:solidFill>
                <a:srgbClr val="000000"/>
              </a:solidFill>
              <a:prstDash val="solid"/>
              <a:round/>
              <a:headEnd type="triangle" w="med" len="med"/>
              <a:tailEnd type="triangle" w="med" len="me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grpSp>
    </p:spTree>
    <p:extLst>
      <p:ext uri="{BB962C8B-B14F-4D97-AF65-F5344CB8AC3E}">
        <p14:creationId xmlns:p14="http://schemas.microsoft.com/office/powerpoint/2010/main" val="40159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26451"/>
            <a:ext cx="8147407" cy="318500"/>
          </a:xfrm>
        </p:spPr>
        <p:txBody>
          <a:bodyPr>
            <a:noAutofit/>
          </a:bodyPr>
          <a:lstStyle/>
          <a:p>
            <a:r>
              <a:rPr lang="en-US" dirty="0" smtClean="0">
                <a:solidFill>
                  <a:schemeClr val="accent1">
                    <a:lumMod val="75000"/>
                  </a:schemeClr>
                </a:solidFill>
              </a:rPr>
              <a:t>Master Node</a:t>
            </a:r>
            <a:endParaRPr lang="en-US" dirty="0">
              <a:solidFill>
                <a:schemeClr val="accent1">
                  <a:lumMod val="75000"/>
                </a:schemeClr>
              </a:solidFill>
            </a:endParaRPr>
          </a:p>
        </p:txBody>
      </p:sp>
      <p:sp>
        <p:nvSpPr>
          <p:cNvPr id="25" name="Content Placeholder 2"/>
          <p:cNvSpPr txBox="1">
            <a:spLocks/>
          </p:cNvSpPr>
          <p:nvPr/>
        </p:nvSpPr>
        <p:spPr>
          <a:xfrm>
            <a:off x="219918" y="1006867"/>
            <a:ext cx="8692587" cy="3808201"/>
          </a:xfrm>
          <a:prstGeom prst="rect">
            <a:avLst/>
          </a:prstGeom>
        </p:spPr>
        <p:txBody>
          <a:bodyPr>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smtClean="0">
                <a:latin typeface="+mj-lt"/>
                <a:ea typeface="Helvetica" charset="0"/>
                <a:cs typeface="Helvetica" charset="0"/>
              </a:rPr>
              <a:t>Responsible for management of Cluster</a:t>
            </a:r>
          </a:p>
          <a:p>
            <a:pPr lvl="3"/>
            <a:endParaRPr lang="en-US" sz="1600" dirty="0">
              <a:latin typeface="+mj-lt"/>
              <a:ea typeface="Helvetica" charset="0"/>
              <a:cs typeface="Helvetica" charset="0"/>
            </a:endParaRPr>
          </a:p>
          <a:p>
            <a:pPr marL="285750" lvl="3" indent="-285750">
              <a:buFont typeface="Arial" charset="0"/>
              <a:buChar char="•"/>
            </a:pPr>
            <a:r>
              <a:rPr lang="en-US" sz="1600" dirty="0" smtClean="0">
                <a:latin typeface="+mj-lt"/>
                <a:ea typeface="Helvetica" charset="0"/>
                <a:cs typeface="Helvetica" charset="0"/>
              </a:rPr>
              <a:t>Entry point for all administrative tasks</a:t>
            </a:r>
          </a:p>
          <a:p>
            <a:pPr marL="285750" lvl="3" indent="-285750">
              <a:buFont typeface="Arial" charset="0"/>
              <a:buChar char="•"/>
            </a:pPr>
            <a:endParaRPr lang="en-US" sz="1600" dirty="0">
              <a:latin typeface="+mj-lt"/>
              <a:ea typeface="Helvetica" charset="0"/>
              <a:cs typeface="Helvetica" charset="0"/>
            </a:endParaRPr>
          </a:p>
          <a:p>
            <a:pPr marL="285750" lvl="3" indent="-285750">
              <a:buFont typeface="Arial" charset="0"/>
              <a:buChar char="•"/>
            </a:pPr>
            <a:r>
              <a:rPr lang="en-US" sz="1600" dirty="0" smtClean="0">
                <a:latin typeface="+mj-lt"/>
                <a:ea typeface="Helvetica" charset="0"/>
                <a:cs typeface="Helvetica" charset="0"/>
              </a:rPr>
              <a:t>Orchestrate the Worker Nodes</a:t>
            </a:r>
          </a:p>
          <a:p>
            <a:pPr marL="285750" indent="-285750">
              <a:buFont typeface="Arial" charset="0"/>
              <a:buChar char="•"/>
            </a:pPr>
            <a:endParaRPr lang="en-US" sz="1600" dirty="0" smtClean="0">
              <a:latin typeface="+mj-lt"/>
            </a:endParaRPr>
          </a:p>
          <a:p>
            <a:pPr marL="285750" indent="-285750">
              <a:buFont typeface="Arial" charset="0"/>
              <a:buChar char="•"/>
            </a:pPr>
            <a:r>
              <a:rPr lang="en-US" sz="1600" dirty="0" smtClean="0">
                <a:latin typeface="+mj-lt"/>
              </a:rPr>
              <a:t>API Server: Entry Point for REST Commands to control the Cluster</a:t>
            </a:r>
          </a:p>
          <a:p>
            <a:pPr marL="285750" indent="-285750">
              <a:buFont typeface="Arial" charset="0"/>
              <a:buChar char="•"/>
            </a:pPr>
            <a:endParaRPr lang="en-US" sz="1600" dirty="0">
              <a:latin typeface="+mj-lt"/>
            </a:endParaRPr>
          </a:p>
          <a:p>
            <a:pPr marL="285750" indent="-285750">
              <a:buFont typeface="Arial" charset="0"/>
              <a:buChar char="•"/>
            </a:pPr>
            <a:r>
              <a:rPr lang="en-US" sz="1600" dirty="0" err="1" smtClean="0">
                <a:latin typeface="+mj-lt"/>
              </a:rPr>
              <a:t>Etcd</a:t>
            </a:r>
            <a:r>
              <a:rPr lang="en-US" sz="1600" dirty="0" smtClean="0">
                <a:latin typeface="+mj-lt"/>
              </a:rPr>
              <a:t> Storage: Distributed and consistent Key-Value Store, used for Shared configuration and Service Discovery. REST interface for CURD operations and register watcher on specific nodes. Example data like Jobs Scheduled, Created and deployed, pods and Service states.</a:t>
            </a:r>
          </a:p>
          <a:p>
            <a:pPr marL="285750" indent="-285750">
              <a:buFont typeface="Arial" charset="0"/>
              <a:buChar char="•"/>
            </a:pPr>
            <a:endParaRPr lang="en-US" sz="1600" dirty="0">
              <a:latin typeface="+mj-lt"/>
            </a:endParaRPr>
          </a:p>
          <a:p>
            <a:pPr marL="285750" indent="-285750">
              <a:buFont typeface="Arial" charset="0"/>
              <a:buChar char="•"/>
            </a:pPr>
            <a:r>
              <a:rPr lang="en-US" sz="1600" dirty="0" smtClean="0">
                <a:latin typeface="+mj-lt"/>
              </a:rPr>
              <a:t>Scheduler: Deployment of configured Pods and Services onto the Nodes</a:t>
            </a:r>
          </a:p>
          <a:p>
            <a:pPr marL="285750" indent="-285750">
              <a:buFont typeface="Arial" charset="0"/>
              <a:buChar char="•"/>
            </a:pPr>
            <a:endParaRPr lang="en-US" sz="1600" dirty="0">
              <a:latin typeface="+mj-lt"/>
            </a:endParaRPr>
          </a:p>
          <a:p>
            <a:pPr marL="285750" indent="-285750">
              <a:buFont typeface="Arial" charset="0"/>
              <a:buChar char="•"/>
            </a:pPr>
            <a:r>
              <a:rPr lang="en-US" sz="1600" dirty="0" smtClean="0">
                <a:latin typeface="+mj-lt"/>
              </a:rPr>
              <a:t>Controller Manager: Uses the API server to watch the shared State of cluster and make corrective changes to current state to change desired state. examples are replication </a:t>
            </a:r>
            <a:r>
              <a:rPr lang="en-US" sz="1600" dirty="0">
                <a:latin typeface="+mj-lt"/>
              </a:rPr>
              <a:t>controller, endpoints controller, namespace controller, and </a:t>
            </a:r>
            <a:r>
              <a:rPr lang="en-US" sz="1600" dirty="0" smtClean="0">
                <a:latin typeface="+mj-lt"/>
              </a:rPr>
              <a:t>service accounts </a:t>
            </a:r>
            <a:r>
              <a:rPr lang="en-US" sz="1600" dirty="0">
                <a:latin typeface="+mj-lt"/>
              </a:rPr>
              <a:t>controller.</a:t>
            </a:r>
            <a:endParaRPr lang="en-US" sz="1600" dirty="0" smtClean="0">
              <a:latin typeface="+mj-lt"/>
            </a:endParaRPr>
          </a:p>
          <a:p>
            <a:pPr marL="285750" indent="-285750">
              <a:buFont typeface="Arial" charset="0"/>
              <a:buChar char="•"/>
            </a:pPr>
            <a:endParaRPr lang="en-US" sz="1600" dirty="0" smtClean="0">
              <a:latin typeface="+mj-lt"/>
            </a:endParaRPr>
          </a:p>
        </p:txBody>
      </p:sp>
    </p:spTree>
    <p:extLst>
      <p:ext uri="{BB962C8B-B14F-4D97-AF65-F5344CB8AC3E}">
        <p14:creationId xmlns:p14="http://schemas.microsoft.com/office/powerpoint/2010/main" val="79524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26451"/>
            <a:ext cx="8147407" cy="318500"/>
          </a:xfrm>
        </p:spPr>
        <p:txBody>
          <a:bodyPr>
            <a:noAutofit/>
          </a:bodyPr>
          <a:lstStyle/>
          <a:p>
            <a:pPr algn="ctr"/>
            <a:r>
              <a:rPr lang="en-US" dirty="0" err="1" smtClean="0"/>
              <a:t>Kube</a:t>
            </a:r>
            <a:r>
              <a:rPr lang="en-US" dirty="0" smtClean="0"/>
              <a:t>-controller-manager</a:t>
            </a:r>
            <a:endParaRPr lang="en-US" dirty="0"/>
          </a:p>
        </p:txBody>
      </p:sp>
      <p:sp>
        <p:nvSpPr>
          <p:cNvPr id="25" name="Content Placeholder 2"/>
          <p:cNvSpPr txBox="1">
            <a:spLocks/>
          </p:cNvSpPr>
          <p:nvPr/>
        </p:nvSpPr>
        <p:spPr>
          <a:xfrm>
            <a:off x="219918" y="1296365"/>
            <a:ext cx="8692587" cy="351870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500" dirty="0"/>
              <a:t>Node Controller: Responsible for noticing and responding when nodes go </a:t>
            </a:r>
            <a:r>
              <a:rPr lang="en-US" sz="1500" dirty="0" smtClean="0"/>
              <a:t>down.</a:t>
            </a:r>
          </a:p>
          <a:p>
            <a:pPr marL="285750" indent="-285750">
              <a:buFont typeface="Arial" charset="0"/>
              <a:buChar char="•"/>
            </a:pPr>
            <a:endParaRPr lang="en-US" sz="1500" dirty="0"/>
          </a:p>
          <a:p>
            <a:pPr marL="285750" indent="-285750">
              <a:buFont typeface="Arial" charset="0"/>
              <a:buChar char="•"/>
            </a:pPr>
            <a:r>
              <a:rPr lang="en-US" sz="1500" dirty="0"/>
              <a:t>Replication Controller: Responsible for maintaining the correct number of pods for every replication controller object in the </a:t>
            </a:r>
            <a:r>
              <a:rPr lang="en-US" sz="1500" dirty="0" smtClean="0"/>
              <a:t>system.</a:t>
            </a:r>
          </a:p>
          <a:p>
            <a:pPr marL="285750" indent="-285750">
              <a:buFont typeface="Arial" charset="0"/>
              <a:buChar char="•"/>
            </a:pPr>
            <a:endParaRPr lang="en-US" sz="1500" dirty="0"/>
          </a:p>
          <a:p>
            <a:pPr marL="285750" indent="-285750">
              <a:buFont typeface="Arial" charset="0"/>
              <a:buChar char="•"/>
            </a:pPr>
            <a:r>
              <a:rPr lang="en-US" sz="1500" dirty="0"/>
              <a:t>Endpoints </a:t>
            </a:r>
            <a:r>
              <a:rPr lang="en-US" sz="1500" dirty="0" smtClean="0"/>
              <a:t>Controller: Populates </a:t>
            </a:r>
            <a:r>
              <a:rPr lang="en-US" sz="1500" dirty="0"/>
              <a:t>the Endpoints object (that is, joins Services &amp; Pods</a:t>
            </a:r>
            <a:r>
              <a:rPr lang="en-US" sz="1500" dirty="0" smtClean="0"/>
              <a:t>)</a:t>
            </a:r>
          </a:p>
          <a:p>
            <a:pPr marL="285750" indent="-285750">
              <a:buFont typeface="Arial" charset="0"/>
              <a:buChar char="•"/>
            </a:pPr>
            <a:endParaRPr lang="en-US" sz="1500" dirty="0"/>
          </a:p>
          <a:p>
            <a:pPr marL="285750" indent="-285750">
              <a:buFont typeface="Arial" charset="0"/>
              <a:buChar char="•"/>
            </a:pPr>
            <a:r>
              <a:rPr lang="en-US" sz="1500" dirty="0" smtClean="0"/>
              <a:t>Service Accoun</a:t>
            </a:r>
            <a:r>
              <a:rPr lang="en-US" sz="1500" dirty="0"/>
              <a:t>t &amp; Token Controllers: Create default accounts and API access tokens for new namespaces.</a:t>
            </a:r>
            <a:endParaRPr lang="en-US" sz="1500" dirty="0" smtClean="0"/>
          </a:p>
        </p:txBody>
      </p:sp>
    </p:spTree>
    <p:extLst>
      <p:ext uri="{BB962C8B-B14F-4D97-AF65-F5344CB8AC3E}">
        <p14:creationId xmlns:p14="http://schemas.microsoft.com/office/powerpoint/2010/main" val="67177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26451"/>
            <a:ext cx="8147407" cy="318500"/>
          </a:xfrm>
        </p:spPr>
        <p:txBody>
          <a:bodyPr>
            <a:noAutofit/>
          </a:bodyPr>
          <a:lstStyle/>
          <a:p>
            <a:pPr algn="ctr"/>
            <a:r>
              <a:rPr lang="en-US" dirty="0" smtClean="0"/>
              <a:t>Worker Node</a:t>
            </a:r>
            <a:endParaRPr lang="en-US" dirty="0"/>
          </a:p>
        </p:txBody>
      </p:sp>
      <p:sp>
        <p:nvSpPr>
          <p:cNvPr id="25" name="Content Placeholder 2"/>
          <p:cNvSpPr txBox="1">
            <a:spLocks/>
          </p:cNvSpPr>
          <p:nvPr/>
        </p:nvSpPr>
        <p:spPr>
          <a:xfrm>
            <a:off x="219918" y="1006867"/>
            <a:ext cx="8692587" cy="3808201"/>
          </a:xfrm>
          <a:prstGeom prst="rect">
            <a:avLst/>
          </a:prstGeom>
        </p:spPr>
        <p:txBody>
          <a:bodyPr>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smtClean="0">
                <a:latin typeface="Helvetica" charset="0"/>
                <a:ea typeface="Helvetica" charset="0"/>
                <a:cs typeface="Helvetica" charset="0"/>
              </a:rPr>
              <a:t>Your application runs here. Contains required services to mange the network between containers and communicate to Master Node.</a:t>
            </a:r>
          </a:p>
          <a:p>
            <a:pPr lvl="3"/>
            <a:endParaRPr lang="en-US" sz="1600" dirty="0">
              <a:latin typeface="Helvetica" charset="0"/>
              <a:ea typeface="Helvetica" charset="0"/>
              <a:cs typeface="Helvetica" charset="0"/>
            </a:endParaRPr>
          </a:p>
          <a:p>
            <a:pPr marL="285750" lvl="3" indent="-285750">
              <a:buFont typeface="Arial" charset="0"/>
              <a:buChar char="•"/>
            </a:pPr>
            <a:r>
              <a:rPr lang="en-US" sz="1600" dirty="0" smtClean="0">
                <a:latin typeface="Helvetica" charset="0"/>
                <a:ea typeface="Helvetica" charset="0"/>
                <a:cs typeface="Helvetica" charset="0"/>
              </a:rPr>
              <a:t>Docker Runtime: Runs the configured Pods, it takes care of downloading container images and starting the container. Kubernetes also support RKT another Container runtime.</a:t>
            </a:r>
          </a:p>
          <a:p>
            <a:pPr marL="285750" lvl="3" indent="-285750">
              <a:buFont typeface="Arial" charset="0"/>
              <a:buChar char="•"/>
            </a:pPr>
            <a:endParaRPr lang="en-US" sz="1600" dirty="0">
              <a:latin typeface="Helvetica" charset="0"/>
              <a:ea typeface="Helvetica" charset="0"/>
              <a:cs typeface="Helvetica" charset="0"/>
            </a:endParaRPr>
          </a:p>
          <a:p>
            <a:pPr marL="285750" lvl="3" indent="-285750">
              <a:buFont typeface="Arial" charset="0"/>
              <a:buChar char="•"/>
            </a:pPr>
            <a:r>
              <a:rPr lang="en-US" sz="1600" dirty="0" err="1" smtClean="0">
                <a:latin typeface="Helvetica" charset="0"/>
                <a:ea typeface="Helvetica" charset="0"/>
                <a:cs typeface="Helvetica" charset="0"/>
              </a:rPr>
              <a:t>Kubelet</a:t>
            </a:r>
            <a:r>
              <a:rPr lang="en-US" sz="1600" dirty="0" smtClean="0">
                <a:latin typeface="Helvetica" charset="0"/>
                <a:ea typeface="Helvetica" charset="0"/>
                <a:cs typeface="Helvetica" charset="0"/>
              </a:rPr>
              <a:t>: An agent that runs in each Node in the cluster, It makes sure containers are running in a pod. It uses the </a:t>
            </a:r>
            <a:r>
              <a:rPr lang="en-US" sz="1600" dirty="0" err="1" smtClean="0">
                <a:latin typeface="Helvetica" charset="0"/>
                <a:ea typeface="Helvetica" charset="0"/>
                <a:cs typeface="Helvetica" charset="0"/>
              </a:rPr>
              <a:t>PodSpec</a:t>
            </a:r>
            <a:r>
              <a:rPr lang="en-US" sz="1600" dirty="0" smtClean="0">
                <a:latin typeface="Helvetica" charset="0"/>
                <a:ea typeface="Helvetica" charset="0"/>
                <a:cs typeface="Helvetica" charset="0"/>
              </a:rPr>
              <a:t> for container configurations.</a:t>
            </a:r>
          </a:p>
          <a:p>
            <a:pPr marL="285750" lvl="3" indent="-285750">
              <a:buFont typeface="Arial" charset="0"/>
              <a:buChar char="•"/>
            </a:pPr>
            <a:endParaRPr lang="en-US" sz="1600" dirty="0" smtClean="0"/>
          </a:p>
          <a:p>
            <a:pPr marL="285750" indent="-285750">
              <a:buFont typeface="Arial" charset="0"/>
              <a:buChar char="•"/>
            </a:pPr>
            <a:r>
              <a:rPr lang="en-US" sz="1600" dirty="0" err="1" smtClean="0"/>
              <a:t>Kube</a:t>
            </a:r>
            <a:r>
              <a:rPr lang="en-US" sz="1600" dirty="0" smtClean="0"/>
              <a:t>-Proxy: Enables Service abstractions by maintaining Network rules and Connection Forwarding.</a:t>
            </a:r>
          </a:p>
          <a:p>
            <a:pPr marL="285750" indent="-285750">
              <a:buFont typeface="Arial" charset="0"/>
              <a:buChar char="•"/>
            </a:pPr>
            <a:endParaRPr lang="en-US" sz="1600" dirty="0"/>
          </a:p>
          <a:p>
            <a:pPr marL="285750" indent="-285750">
              <a:buFont typeface="Arial" charset="0"/>
              <a:buChar char="•"/>
            </a:pPr>
            <a:r>
              <a:rPr lang="en-US" sz="1600" dirty="0" smtClean="0"/>
              <a:t>Pods: Group </a:t>
            </a:r>
            <a:r>
              <a:rPr lang="en-US" sz="1600" dirty="0"/>
              <a:t>of one or more containers (such as Docker containers), with shared storage/network, and a specification for how to run the </a:t>
            </a:r>
            <a:r>
              <a:rPr lang="en-US" sz="1600" dirty="0" smtClean="0"/>
              <a:t>containers</a:t>
            </a:r>
          </a:p>
          <a:p>
            <a:pPr marL="285750" indent="-285750">
              <a:buFont typeface="Arial" charset="0"/>
              <a:buChar char="•"/>
            </a:pPr>
            <a:endParaRPr lang="en-US" sz="1600" dirty="0" smtClean="0"/>
          </a:p>
          <a:p>
            <a:pPr marL="285750" indent="-285750">
              <a:buFont typeface="Arial" charset="0"/>
              <a:buChar char="•"/>
            </a:pPr>
            <a:r>
              <a:rPr lang="en-US" sz="1600" dirty="0"/>
              <a:t>Service : Is an abstraction which defines a logical set of Pods and a policy by which to access them. Services enable a loose coupling between dependent Pods</a:t>
            </a:r>
          </a:p>
          <a:p>
            <a:pPr marL="285750" indent="-285750">
              <a:buFont typeface="Arial" charset="0"/>
              <a:buChar char="•"/>
            </a:pPr>
            <a:endParaRPr lang="en-US" sz="1600" dirty="0" smtClean="0"/>
          </a:p>
          <a:p>
            <a:pPr marL="285750" indent="-285750">
              <a:buFont typeface="Arial" charset="0"/>
              <a:buChar char="•"/>
            </a:pPr>
            <a:endParaRPr lang="en-US" sz="1600" dirty="0"/>
          </a:p>
          <a:p>
            <a:pPr marL="285750" indent="-285750">
              <a:buFont typeface="Arial" charset="0"/>
              <a:buChar char="•"/>
            </a:pPr>
            <a:endParaRPr lang="en-US" sz="1600" dirty="0"/>
          </a:p>
          <a:p>
            <a:pPr marL="285750" indent="-285750">
              <a:buFont typeface="Arial" charset="0"/>
              <a:buChar char="•"/>
            </a:pPr>
            <a:endParaRPr lang="en-US" sz="1600" dirty="0" smtClean="0"/>
          </a:p>
        </p:txBody>
      </p:sp>
    </p:spTree>
    <p:extLst>
      <p:ext uri="{BB962C8B-B14F-4D97-AF65-F5344CB8AC3E}">
        <p14:creationId xmlns:p14="http://schemas.microsoft.com/office/powerpoint/2010/main" val="126971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149" name="Title 5"/>
          <p:cNvSpPr txBox="1">
            <a:spLocks/>
          </p:cNvSpPr>
          <p:nvPr/>
        </p:nvSpPr>
        <p:spPr>
          <a:xfrm>
            <a:off x="679087" y="515697"/>
            <a:ext cx="7886701" cy="327607"/>
          </a:xfrm>
          <a:prstGeom prst="rect">
            <a:avLst/>
          </a:prstGeom>
          <a:noFill/>
          <a:ln>
            <a:noFill/>
          </a:ln>
        </p:spPr>
        <p:txBody>
          <a:bodyPr lIns="68575" tIns="68575" rIns="68575" bIns="68575" anchor="t" anchorCtr="0"/>
          <a:lstStyle>
            <a:defPPr marR="0" lvl="0" algn="l" rtl="0">
              <a:lnSpc>
                <a:spcPct val="100000"/>
              </a:lnSpc>
              <a:spcBef>
                <a:spcPts val="0"/>
              </a:spcBef>
              <a:spcAft>
                <a:spcPts val="0"/>
              </a:spcAft>
            </a:defPPr>
            <a:lvl1pPr marL="0" marR="0" lvl="0" indent="0" algn="l" defTabSz="1146047" rtl="0">
              <a:lnSpc>
                <a:spcPct val="90000"/>
              </a:lnSpc>
              <a:spcBef>
                <a:spcPts val="0"/>
              </a:spcBef>
              <a:spcAft>
                <a:spcPts val="0"/>
              </a:spcAft>
              <a:buClr>
                <a:schemeClr val="accent1"/>
              </a:buClr>
              <a:buSzPct val="52380"/>
              <a:buFont typeface="Helvetica Neue"/>
              <a:buNone/>
              <a:defRPr sz="2400" b="1" i="0" u="none" strike="noStrike" cap="none">
                <a:solidFill>
                  <a:schemeClr val="accen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596E6"/>
              </a:buClr>
              <a:buSzPct val="52380"/>
              <a:buFont typeface="Helvetica Neue"/>
              <a:buNone/>
              <a:defRPr sz="2000" b="1" i="0" u="none" strike="noStrike" cap="none">
                <a:solidFill>
                  <a:srgbClr val="5596E6"/>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rgbClr val="5596E6"/>
              </a:buClr>
              <a:buSzPct val="52380"/>
              <a:buFont typeface="Helvetica Neue"/>
              <a:buNone/>
              <a:defRPr sz="2000" b="1" i="0" u="none" strike="noStrike" cap="none">
                <a:solidFill>
                  <a:srgbClr val="5596E6"/>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rgbClr val="5596E6"/>
              </a:buClr>
              <a:buSzPct val="52380"/>
              <a:buFont typeface="Helvetica Neue"/>
              <a:buNone/>
              <a:defRPr sz="2000" b="1" i="0" u="none" strike="noStrike" cap="none">
                <a:solidFill>
                  <a:srgbClr val="5596E6"/>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rgbClr val="5596E6"/>
              </a:buClr>
              <a:buSzPct val="52380"/>
              <a:buFont typeface="Helvetica Neue"/>
              <a:buNone/>
              <a:defRPr sz="2000" b="1" i="0" u="none" strike="noStrike" cap="none">
                <a:solidFill>
                  <a:srgbClr val="5596E6"/>
                </a:solidFill>
                <a:latin typeface="Helvetica Neue"/>
                <a:ea typeface="Helvetica Neue"/>
                <a:cs typeface="Helvetica Neue"/>
                <a:sym typeface="Helvetica Neue"/>
              </a:defRPr>
            </a:lvl5pPr>
            <a:lvl6pPr marL="342900" marR="0" lvl="5" indent="0" algn="l" rtl="0">
              <a:lnSpc>
                <a:spcPct val="90000"/>
              </a:lnSpc>
              <a:spcBef>
                <a:spcPts val="0"/>
              </a:spcBef>
              <a:spcAft>
                <a:spcPts val="0"/>
              </a:spcAft>
              <a:buClr>
                <a:srgbClr val="191919"/>
              </a:buClr>
              <a:buSzPct val="52380"/>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0" algn="l" rtl="0">
              <a:lnSpc>
                <a:spcPct val="90000"/>
              </a:lnSpc>
              <a:spcBef>
                <a:spcPts val="0"/>
              </a:spcBef>
              <a:spcAft>
                <a:spcPts val="0"/>
              </a:spcAft>
              <a:buClr>
                <a:srgbClr val="191919"/>
              </a:buClr>
              <a:buSzPct val="52380"/>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0" algn="l" rtl="0">
              <a:lnSpc>
                <a:spcPct val="90000"/>
              </a:lnSpc>
              <a:spcBef>
                <a:spcPts val="0"/>
              </a:spcBef>
              <a:spcAft>
                <a:spcPts val="0"/>
              </a:spcAft>
              <a:buClr>
                <a:srgbClr val="191919"/>
              </a:buClr>
              <a:buSzPct val="52380"/>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0" algn="l" rtl="0">
              <a:lnSpc>
                <a:spcPct val="90000"/>
              </a:lnSpc>
              <a:spcBef>
                <a:spcPts val="0"/>
              </a:spcBef>
              <a:spcAft>
                <a:spcPts val="0"/>
              </a:spcAft>
              <a:buClr>
                <a:srgbClr val="191919"/>
              </a:buClr>
              <a:buSzPct val="52380"/>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r>
              <a:rPr lang="en-US" dirty="0" smtClean="0"/>
              <a:t>Kubernetes Architecture: Workloads</a:t>
            </a:r>
            <a:endParaRPr lang="en-US" dirty="0"/>
          </a:p>
        </p:txBody>
      </p:sp>
      <p:sp>
        <p:nvSpPr>
          <p:cNvPr id="150" name="Content Placeholder 54"/>
          <p:cNvSpPr txBox="1">
            <a:spLocks/>
          </p:cNvSpPr>
          <p:nvPr/>
        </p:nvSpPr>
        <p:spPr>
          <a:xfrm>
            <a:off x="679087" y="1142523"/>
            <a:ext cx="3061024" cy="36409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109802" indent="-109802"/>
            <a:r>
              <a:rPr lang="en-US" smtClean="0"/>
              <a:t>Container</a:t>
            </a:r>
          </a:p>
          <a:p>
            <a:pPr marL="476845" lvl="1" indent="-133945"/>
            <a:r>
              <a:rPr lang="en-US" smtClean="0"/>
              <a:t>Packaging of an app</a:t>
            </a:r>
            <a:endParaRPr lang="en-US" sz="1200" smtClean="0"/>
          </a:p>
          <a:p>
            <a:pPr marL="131762" indent="-131762">
              <a:defRPr sz="1600"/>
            </a:pPr>
            <a:endParaRPr lang="en-US" sz="1200" smtClean="0"/>
          </a:p>
          <a:p>
            <a:pPr marL="109802" indent="-109802"/>
            <a:r>
              <a:rPr lang="en-US" smtClean="0"/>
              <a:t>Pod</a:t>
            </a:r>
          </a:p>
          <a:p>
            <a:pPr marL="476845" lvl="1" indent="-133945"/>
            <a:r>
              <a:rPr lang="en-US" smtClean="0"/>
              <a:t>Unit of deployment</a:t>
            </a:r>
            <a:endParaRPr lang="en-US" sz="1200" smtClean="0"/>
          </a:p>
          <a:p>
            <a:pPr marL="131762" indent="-131762">
              <a:defRPr sz="1600"/>
            </a:pPr>
            <a:endParaRPr lang="en-US" sz="1200" smtClean="0"/>
          </a:p>
          <a:p>
            <a:pPr marL="109802" indent="-109802"/>
            <a:r>
              <a:rPr lang="en-US" smtClean="0"/>
              <a:t>Service</a:t>
            </a:r>
          </a:p>
          <a:p>
            <a:pPr marL="476845" lvl="1" indent="-133945"/>
            <a:r>
              <a:rPr lang="en-US" smtClean="0"/>
              <a:t>Fixed endpoint for 1+ pods</a:t>
            </a:r>
            <a:endParaRPr lang="en-US"/>
          </a:p>
        </p:txBody>
      </p:sp>
      <p:grpSp>
        <p:nvGrpSpPr>
          <p:cNvPr id="151" name="Group"/>
          <p:cNvGrpSpPr/>
          <p:nvPr/>
        </p:nvGrpSpPr>
        <p:grpSpPr>
          <a:xfrm>
            <a:off x="3861456" y="875964"/>
            <a:ext cx="5078001" cy="4174052"/>
            <a:chOff x="0" y="0"/>
            <a:chExt cx="6770667" cy="5565402"/>
          </a:xfrm>
        </p:grpSpPr>
        <p:sp>
          <p:nvSpPr>
            <p:cNvPr id="152" name="Footer Placeholder 4"/>
            <p:cNvSpPr txBox="1"/>
            <p:nvPr/>
          </p:nvSpPr>
          <p:spPr>
            <a:xfrm>
              <a:off x="4943667" y="5397568"/>
              <a:ext cx="1827001" cy="1678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a:bodyPr>
            <a:lstStyle>
              <a:lvl1pPr algn="r" defTabSz="685800">
                <a:defRPr sz="600" b="0">
                  <a:solidFill>
                    <a:srgbClr val="008ABF"/>
                  </a:solidFill>
                  <a:latin typeface="Arial"/>
                  <a:ea typeface="Arial"/>
                  <a:cs typeface="Arial"/>
                  <a:sym typeface="Arial"/>
                </a:defRPr>
              </a:lvl1pPr>
            </a:lstStyle>
            <a:p>
              <a:r>
                <a:rPr sz="450"/>
                <a:t>© Copyright IBM Corporation 2017</a:t>
              </a:r>
            </a:p>
          </p:txBody>
        </p:sp>
        <p:grpSp>
          <p:nvGrpSpPr>
            <p:cNvPr id="153" name="Rounded Rectangle 85"/>
            <p:cNvGrpSpPr/>
            <p:nvPr/>
          </p:nvGrpSpPr>
          <p:grpSpPr>
            <a:xfrm>
              <a:off x="1157045" y="0"/>
              <a:ext cx="5406252" cy="5109440"/>
              <a:chOff x="0" y="0"/>
              <a:chExt cx="5406250" cy="5109439"/>
            </a:xfrm>
          </p:grpSpPr>
          <p:sp>
            <p:nvSpPr>
              <p:cNvPr id="222" name="Rounded Rectangle"/>
              <p:cNvSpPr/>
              <p:nvPr/>
            </p:nvSpPr>
            <p:spPr>
              <a:xfrm>
                <a:off x="-1" y="0"/>
                <a:ext cx="5406252" cy="5109440"/>
              </a:xfrm>
              <a:prstGeom prst="roundRect">
                <a:avLst>
                  <a:gd name="adj" fmla="val 6284"/>
                </a:avLst>
              </a:prstGeom>
              <a:solidFill>
                <a:srgbClr val="F2F2F2">
                  <a:alpha val="60000"/>
                </a:srgbClr>
              </a:solidFill>
              <a:ln w="3175" cap="flat">
                <a:solidFill>
                  <a:srgbClr val="6D6E70"/>
                </a:solidFill>
                <a:prstDash val="solid"/>
                <a:round/>
              </a:ln>
              <a:effectLst/>
            </p:spPr>
            <p:txBody>
              <a:bodyPr wrap="square" lIns="0" tIns="0" rIns="0" bIns="0" numCol="1" anchor="b">
                <a:noAutofit/>
              </a:bodyPr>
              <a:lstStyle/>
              <a:p>
                <a:pPr defTabSz="259184">
                  <a:defRPr sz="1400" b="0">
                    <a:solidFill>
                      <a:srgbClr val="6D6E70"/>
                    </a:solidFill>
                    <a:latin typeface="HelvNeue Light for IBM"/>
                    <a:ea typeface="HelvNeue Light for IBM"/>
                    <a:cs typeface="HelvNeue Light for IBM"/>
                    <a:sym typeface="HelvNeue Light for IBM"/>
                  </a:defRPr>
                </a:pPr>
                <a:endParaRPr sz="1050"/>
              </a:p>
            </p:txBody>
          </p:sp>
          <p:sp>
            <p:nvSpPr>
              <p:cNvPr id="223" name="Kubernetes components"/>
              <p:cNvSpPr txBox="1"/>
              <p:nvPr/>
            </p:nvSpPr>
            <p:spPr>
              <a:xfrm>
                <a:off x="94039" y="4402123"/>
                <a:ext cx="1310658" cy="6132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b">
                <a:noAutofit/>
              </a:bodyPr>
              <a:lstStyle/>
              <a:p>
                <a:pPr defTabSz="259184">
                  <a:defRPr sz="1400" b="0">
                    <a:solidFill>
                      <a:srgbClr val="191919"/>
                    </a:solidFill>
                    <a:latin typeface="HelvNeue Light for IBM"/>
                    <a:ea typeface="HelvNeue Light for IBM"/>
                    <a:cs typeface="HelvNeue Light for IBM"/>
                    <a:sym typeface="HelvNeue Light for IBM"/>
                  </a:defRPr>
                </a:pPr>
                <a:r>
                  <a:rPr sz="1050"/>
                  <a:t>Kubernetes</a:t>
                </a:r>
                <a:br>
                  <a:rPr sz="1050"/>
                </a:br>
                <a:r>
                  <a:rPr sz="1050"/>
                  <a:t>components</a:t>
                </a:r>
              </a:p>
            </p:txBody>
          </p:sp>
        </p:grpSp>
        <p:grpSp>
          <p:nvGrpSpPr>
            <p:cNvPr id="154" name="Rounded Rectangle 86"/>
            <p:cNvGrpSpPr/>
            <p:nvPr/>
          </p:nvGrpSpPr>
          <p:grpSpPr>
            <a:xfrm>
              <a:off x="3860367" y="1805792"/>
              <a:ext cx="2631536" cy="1505292"/>
              <a:chOff x="0" y="0"/>
              <a:chExt cx="2631535" cy="1505291"/>
            </a:xfrm>
          </p:grpSpPr>
          <p:sp>
            <p:nvSpPr>
              <p:cNvPr id="220" name="Rounded Rectangle"/>
              <p:cNvSpPr/>
              <p:nvPr/>
            </p:nvSpPr>
            <p:spPr>
              <a:xfrm>
                <a:off x="0" y="-1"/>
                <a:ext cx="2631536" cy="1505293"/>
              </a:xfrm>
              <a:prstGeom prst="roundRect">
                <a:avLst>
                  <a:gd name="adj" fmla="val 16667"/>
                </a:avLst>
              </a:prstGeom>
              <a:solidFill>
                <a:srgbClr val="6D6E70"/>
              </a:solidFill>
              <a:ln w="3175" cap="flat">
                <a:solidFill>
                  <a:srgbClr val="6D6E70"/>
                </a:solidFill>
                <a:prstDash val="solid"/>
                <a:round/>
              </a:ln>
              <a:effectLst/>
            </p:spPr>
            <p:txBody>
              <a:bodyPr wrap="square" lIns="0" tIns="0" rIns="0" bIns="0" numCol="1" anchor="b">
                <a:noAutofit/>
              </a:bodyPr>
              <a:lstStyle/>
              <a:p>
                <a:pPr algn="r" defTabSz="259184">
                  <a:defRPr sz="1200" b="0">
                    <a:latin typeface="Arial"/>
                    <a:ea typeface="Arial"/>
                    <a:cs typeface="Arial"/>
                    <a:sym typeface="Arial"/>
                  </a:defRPr>
                </a:pPr>
                <a:endParaRPr sz="900"/>
              </a:p>
            </p:txBody>
          </p:sp>
          <p:sp>
            <p:nvSpPr>
              <p:cNvPr id="221" name="Worker Node 2"/>
              <p:cNvSpPr txBox="1"/>
              <p:nvPr/>
            </p:nvSpPr>
            <p:spPr>
              <a:xfrm>
                <a:off x="1179537" y="1147212"/>
                <a:ext cx="1378513" cy="2845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b">
                <a:noAutofit/>
              </a:bodyPr>
              <a:lstStyle>
                <a:lvl1pPr algn="r" defTabSz="345579">
                  <a:defRPr sz="1200" b="0">
                    <a:solidFill>
                      <a:srgbClr val="FFFFFF"/>
                    </a:solidFill>
                    <a:latin typeface="Arial"/>
                    <a:ea typeface="Arial"/>
                    <a:cs typeface="Arial"/>
                    <a:sym typeface="Arial"/>
                  </a:defRPr>
                </a:lvl1pPr>
              </a:lstStyle>
              <a:p>
                <a:r>
                  <a:rPr sz="900"/>
                  <a:t>Worker Node 2</a:t>
                </a:r>
              </a:p>
            </p:txBody>
          </p:sp>
        </p:grpSp>
        <p:grpSp>
          <p:nvGrpSpPr>
            <p:cNvPr id="155" name="Rounded Rectangle 87"/>
            <p:cNvGrpSpPr/>
            <p:nvPr/>
          </p:nvGrpSpPr>
          <p:grpSpPr>
            <a:xfrm>
              <a:off x="3988288" y="1940855"/>
              <a:ext cx="1121455" cy="922976"/>
              <a:chOff x="0" y="0"/>
              <a:chExt cx="1121454" cy="922975"/>
            </a:xfrm>
          </p:grpSpPr>
          <p:sp>
            <p:nvSpPr>
              <p:cNvPr id="218" name="Rounded Rectangle"/>
              <p:cNvSpPr/>
              <p:nvPr/>
            </p:nvSpPr>
            <p:spPr>
              <a:xfrm>
                <a:off x="-1" y="0"/>
                <a:ext cx="1121456" cy="922976"/>
              </a:xfrm>
              <a:prstGeom prst="roundRect">
                <a:avLst>
                  <a:gd name="adj" fmla="val 16667"/>
                </a:avLst>
              </a:prstGeom>
              <a:solidFill>
                <a:srgbClr val="D9D9D9"/>
              </a:solidFill>
              <a:ln w="3175" cap="flat">
                <a:solidFill>
                  <a:srgbClr val="6D6E70"/>
                </a:solidFill>
                <a:prstDash val="solid"/>
                <a:round/>
              </a:ln>
              <a:effectLst/>
            </p:spPr>
            <p:txBody>
              <a:bodyPr wrap="square" lIns="0" tIns="0" rIns="0" bIns="0" numCol="1" anchor="b">
                <a:noAutofit/>
              </a:bodyPr>
              <a:lstStyle/>
              <a:p>
                <a:pPr algn="r" defTabSz="259184">
                  <a:defRPr sz="1200" b="0">
                    <a:latin typeface="Arial"/>
                    <a:ea typeface="Arial"/>
                    <a:cs typeface="Arial"/>
                    <a:sym typeface="Arial"/>
                  </a:defRPr>
                </a:pPr>
                <a:endParaRPr sz="900"/>
              </a:p>
            </p:txBody>
          </p:sp>
          <p:sp>
            <p:nvSpPr>
              <p:cNvPr id="219" name="Pod"/>
              <p:cNvSpPr txBox="1"/>
              <p:nvPr/>
            </p:nvSpPr>
            <p:spPr>
              <a:xfrm>
                <a:off x="650867" y="593322"/>
                <a:ext cx="425529" cy="2845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b">
                <a:noAutofit/>
              </a:bodyPr>
              <a:lstStyle>
                <a:lvl1pPr algn="r" defTabSz="345579">
                  <a:defRPr sz="1200" b="0">
                    <a:solidFill>
                      <a:srgbClr val="6D6E70"/>
                    </a:solidFill>
                    <a:latin typeface="Arial"/>
                    <a:ea typeface="Arial"/>
                    <a:cs typeface="Arial"/>
                    <a:sym typeface="Arial"/>
                  </a:defRPr>
                </a:lvl1pPr>
              </a:lstStyle>
              <a:p>
                <a:r>
                  <a:rPr sz="900"/>
                  <a:t>Pod</a:t>
                </a:r>
              </a:p>
            </p:txBody>
          </p:sp>
        </p:grpSp>
        <p:grpSp>
          <p:nvGrpSpPr>
            <p:cNvPr id="156" name="Rounded Rectangle 88"/>
            <p:cNvGrpSpPr/>
            <p:nvPr/>
          </p:nvGrpSpPr>
          <p:grpSpPr>
            <a:xfrm>
              <a:off x="4129656" y="2083983"/>
              <a:ext cx="852150" cy="341618"/>
              <a:chOff x="0" y="0"/>
              <a:chExt cx="852148" cy="341616"/>
            </a:xfrm>
          </p:grpSpPr>
          <p:sp>
            <p:nvSpPr>
              <p:cNvPr id="216" name="Rounded Rectangle"/>
              <p:cNvSpPr/>
              <p:nvPr/>
            </p:nvSpPr>
            <p:spPr>
              <a:xfrm>
                <a:off x="-1" y="-1"/>
                <a:ext cx="852150" cy="341618"/>
              </a:xfrm>
              <a:prstGeom prst="roundRect">
                <a:avLst>
                  <a:gd name="adj" fmla="val 16667"/>
                </a:avLst>
              </a:prstGeom>
              <a:solidFill>
                <a:srgbClr val="AAD4EA"/>
              </a:solidFill>
              <a:ln w="3175" cap="flat">
                <a:solidFill>
                  <a:srgbClr val="6D6E70"/>
                </a:solidFill>
                <a:prstDash val="solid"/>
                <a:round/>
              </a:ln>
              <a:effectLst/>
            </p:spPr>
            <p:txBody>
              <a:bodyPr wrap="square" lIns="0" tIns="0" rIns="0" bIns="0" numCol="1" anchor="ctr">
                <a:noAutofit/>
              </a:bodyPr>
              <a:lstStyle/>
              <a:p>
                <a:pPr algn="ctr" defTabSz="259184">
                  <a:defRPr sz="1200" b="0">
                    <a:solidFill>
                      <a:srgbClr val="6D6E70"/>
                    </a:solidFill>
                    <a:latin typeface="HelvNeue Light for IBM"/>
                    <a:ea typeface="HelvNeue Light for IBM"/>
                    <a:cs typeface="HelvNeue Light for IBM"/>
                    <a:sym typeface="HelvNeue Light for IBM"/>
                  </a:defRPr>
                </a:pPr>
                <a:endParaRPr sz="900"/>
              </a:p>
            </p:txBody>
          </p:sp>
          <p:sp>
            <p:nvSpPr>
              <p:cNvPr id="217" name="App B"/>
              <p:cNvSpPr txBox="1"/>
              <p:nvPr/>
            </p:nvSpPr>
            <p:spPr>
              <a:xfrm>
                <a:off x="121937" y="25345"/>
                <a:ext cx="608269" cy="2909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ctr">
                <a:noAutofit/>
              </a:bodyPr>
              <a:lstStyle>
                <a:lvl1pPr algn="ctr" defTabSz="345579">
                  <a:defRPr sz="1200" b="0">
                    <a:solidFill>
                      <a:srgbClr val="191919"/>
                    </a:solidFill>
                    <a:latin typeface="HelvNeue Light for IBM"/>
                    <a:ea typeface="HelvNeue Light for IBM"/>
                    <a:cs typeface="HelvNeue Light for IBM"/>
                    <a:sym typeface="HelvNeue Light for IBM"/>
                  </a:defRPr>
                </a:lvl1pPr>
              </a:lstStyle>
              <a:p>
                <a:r>
                  <a:rPr sz="900"/>
                  <a:t>App B</a:t>
                </a:r>
              </a:p>
            </p:txBody>
          </p:sp>
        </p:grpSp>
        <p:grpSp>
          <p:nvGrpSpPr>
            <p:cNvPr id="157" name="Rounded Rectangle 89"/>
            <p:cNvGrpSpPr/>
            <p:nvPr/>
          </p:nvGrpSpPr>
          <p:grpSpPr>
            <a:xfrm>
              <a:off x="5219740" y="1947302"/>
              <a:ext cx="1121455" cy="918951"/>
              <a:chOff x="0" y="0"/>
              <a:chExt cx="1121454" cy="918949"/>
            </a:xfrm>
          </p:grpSpPr>
          <p:sp>
            <p:nvSpPr>
              <p:cNvPr id="214" name="Rounded Rectangle"/>
              <p:cNvSpPr/>
              <p:nvPr/>
            </p:nvSpPr>
            <p:spPr>
              <a:xfrm>
                <a:off x="-1" y="0"/>
                <a:ext cx="1121456" cy="918950"/>
              </a:xfrm>
              <a:prstGeom prst="roundRect">
                <a:avLst>
                  <a:gd name="adj" fmla="val 16667"/>
                </a:avLst>
              </a:prstGeom>
              <a:solidFill>
                <a:srgbClr val="D9D9D9"/>
              </a:solidFill>
              <a:ln w="3175" cap="flat">
                <a:solidFill>
                  <a:srgbClr val="6D6E70"/>
                </a:solidFill>
                <a:prstDash val="solid"/>
                <a:round/>
              </a:ln>
              <a:effectLst/>
            </p:spPr>
            <p:txBody>
              <a:bodyPr wrap="square" lIns="0" tIns="0" rIns="0" bIns="0" numCol="1" anchor="b">
                <a:noAutofit/>
              </a:bodyPr>
              <a:lstStyle/>
              <a:p>
                <a:pPr algn="r" defTabSz="259184">
                  <a:defRPr sz="1200" b="0">
                    <a:latin typeface="Arial"/>
                    <a:ea typeface="Arial"/>
                    <a:cs typeface="Arial"/>
                    <a:sym typeface="Arial"/>
                  </a:defRPr>
                </a:pPr>
                <a:endParaRPr sz="900"/>
              </a:p>
            </p:txBody>
          </p:sp>
          <p:sp>
            <p:nvSpPr>
              <p:cNvPr id="215" name="Pod"/>
              <p:cNvSpPr txBox="1"/>
              <p:nvPr/>
            </p:nvSpPr>
            <p:spPr>
              <a:xfrm>
                <a:off x="651062" y="589492"/>
                <a:ext cx="425529" cy="2845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b">
                <a:noAutofit/>
              </a:bodyPr>
              <a:lstStyle>
                <a:lvl1pPr algn="r" defTabSz="345579">
                  <a:defRPr sz="1200" b="0">
                    <a:solidFill>
                      <a:srgbClr val="6D6E70"/>
                    </a:solidFill>
                    <a:latin typeface="Arial"/>
                    <a:ea typeface="Arial"/>
                    <a:cs typeface="Arial"/>
                    <a:sym typeface="Arial"/>
                  </a:defRPr>
                </a:lvl1pPr>
              </a:lstStyle>
              <a:p>
                <a:r>
                  <a:rPr sz="900"/>
                  <a:t>Pod</a:t>
                </a:r>
              </a:p>
            </p:txBody>
          </p:sp>
        </p:grpSp>
        <p:grpSp>
          <p:nvGrpSpPr>
            <p:cNvPr id="158" name="Rounded Rectangle 90"/>
            <p:cNvGrpSpPr/>
            <p:nvPr/>
          </p:nvGrpSpPr>
          <p:grpSpPr>
            <a:xfrm>
              <a:off x="5361109" y="2090431"/>
              <a:ext cx="852149" cy="341619"/>
              <a:chOff x="0" y="0"/>
              <a:chExt cx="852148" cy="341618"/>
            </a:xfrm>
          </p:grpSpPr>
          <p:sp>
            <p:nvSpPr>
              <p:cNvPr id="212" name="Rounded Rectangle"/>
              <p:cNvSpPr/>
              <p:nvPr/>
            </p:nvSpPr>
            <p:spPr>
              <a:xfrm>
                <a:off x="-1" y="-1"/>
                <a:ext cx="852150" cy="341619"/>
              </a:xfrm>
              <a:prstGeom prst="roundRect">
                <a:avLst>
                  <a:gd name="adj" fmla="val 16667"/>
                </a:avLst>
              </a:prstGeom>
              <a:solidFill>
                <a:srgbClr val="8AE8FF"/>
              </a:solidFill>
              <a:ln w="3175" cap="flat">
                <a:solidFill>
                  <a:srgbClr val="6D6E70"/>
                </a:solidFill>
                <a:prstDash val="solid"/>
                <a:round/>
              </a:ln>
              <a:effectLst/>
            </p:spPr>
            <p:txBody>
              <a:bodyPr wrap="square" lIns="0" tIns="0" rIns="0" bIns="0" numCol="1" anchor="ctr">
                <a:noAutofit/>
              </a:bodyPr>
              <a:lstStyle/>
              <a:p>
                <a:pPr algn="ctr" defTabSz="259184">
                  <a:defRPr sz="1200" b="0">
                    <a:solidFill>
                      <a:srgbClr val="6D6E70"/>
                    </a:solidFill>
                    <a:latin typeface="HelvNeue Light for IBM"/>
                    <a:ea typeface="HelvNeue Light for IBM"/>
                    <a:cs typeface="HelvNeue Light for IBM"/>
                    <a:sym typeface="HelvNeue Light for IBM"/>
                  </a:defRPr>
                </a:pPr>
                <a:endParaRPr sz="900"/>
              </a:p>
            </p:txBody>
          </p:sp>
          <p:sp>
            <p:nvSpPr>
              <p:cNvPr id="213" name="App A"/>
              <p:cNvSpPr txBox="1"/>
              <p:nvPr/>
            </p:nvSpPr>
            <p:spPr>
              <a:xfrm>
                <a:off x="127226" y="25345"/>
                <a:ext cx="597691" cy="2909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ctr">
                <a:noAutofit/>
              </a:bodyPr>
              <a:lstStyle>
                <a:lvl1pPr algn="ctr" defTabSz="345579">
                  <a:defRPr sz="1200" b="0">
                    <a:solidFill>
                      <a:srgbClr val="191919"/>
                    </a:solidFill>
                    <a:latin typeface="HelvNeue Light for IBM"/>
                    <a:ea typeface="HelvNeue Light for IBM"/>
                    <a:cs typeface="HelvNeue Light for IBM"/>
                    <a:sym typeface="HelvNeue Light for IBM"/>
                  </a:defRPr>
                </a:lvl1pPr>
              </a:lstStyle>
              <a:p>
                <a:r>
                  <a:rPr sz="900"/>
                  <a:t>App A</a:t>
                </a:r>
              </a:p>
            </p:txBody>
          </p:sp>
        </p:grpSp>
        <p:grpSp>
          <p:nvGrpSpPr>
            <p:cNvPr id="159" name="Rounded Rectangle 91"/>
            <p:cNvGrpSpPr/>
            <p:nvPr/>
          </p:nvGrpSpPr>
          <p:grpSpPr>
            <a:xfrm>
              <a:off x="1464434" y="1343639"/>
              <a:ext cx="865586" cy="787142"/>
              <a:chOff x="0" y="0"/>
              <a:chExt cx="865584" cy="787141"/>
            </a:xfrm>
          </p:grpSpPr>
          <p:sp>
            <p:nvSpPr>
              <p:cNvPr id="210" name="Rounded Rectangle"/>
              <p:cNvSpPr/>
              <p:nvPr/>
            </p:nvSpPr>
            <p:spPr>
              <a:xfrm>
                <a:off x="0" y="-1"/>
                <a:ext cx="865585" cy="787143"/>
              </a:xfrm>
              <a:prstGeom prst="roundRect">
                <a:avLst>
                  <a:gd name="adj" fmla="val 16667"/>
                </a:avLst>
              </a:prstGeom>
              <a:solidFill>
                <a:srgbClr val="8AE8FF"/>
              </a:solidFill>
              <a:ln w="3175" cap="flat">
                <a:solidFill>
                  <a:srgbClr val="6D6E70"/>
                </a:solidFill>
                <a:prstDash val="solid"/>
                <a:round/>
              </a:ln>
              <a:effectLst/>
            </p:spPr>
            <p:txBody>
              <a:bodyPr wrap="square" lIns="0" tIns="0" rIns="0" bIns="0" numCol="1" anchor="ctr">
                <a:noAutofit/>
              </a:bodyPr>
              <a:lstStyle/>
              <a:p>
                <a:pPr algn="ctr" defTabSz="259184">
                  <a:defRPr sz="1200" b="0">
                    <a:solidFill>
                      <a:srgbClr val="6D6E70"/>
                    </a:solidFill>
                    <a:latin typeface="HelvNeue Light for IBM"/>
                    <a:ea typeface="HelvNeue Light for IBM"/>
                    <a:cs typeface="HelvNeue Light for IBM"/>
                    <a:sym typeface="HelvNeue Light for IBM"/>
                  </a:defRPr>
                </a:pPr>
                <a:endParaRPr sz="900"/>
              </a:p>
            </p:txBody>
          </p:sp>
          <p:sp>
            <p:nvSpPr>
              <p:cNvPr id="211" name="App A Service"/>
              <p:cNvSpPr txBox="1"/>
              <p:nvPr/>
            </p:nvSpPr>
            <p:spPr>
              <a:xfrm>
                <a:off x="38424" y="135284"/>
                <a:ext cx="788734" cy="5165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ctr">
                <a:noAutofit/>
              </a:bodyPr>
              <a:lstStyle>
                <a:lvl1pPr algn="ctr" defTabSz="345579">
                  <a:defRPr sz="1200" b="0">
                    <a:solidFill>
                      <a:srgbClr val="191919"/>
                    </a:solidFill>
                    <a:latin typeface="HelvNeue Light for IBM"/>
                    <a:ea typeface="HelvNeue Light for IBM"/>
                    <a:cs typeface="HelvNeue Light for IBM"/>
                    <a:sym typeface="HelvNeue Light for IBM"/>
                  </a:defRPr>
                </a:lvl1pPr>
              </a:lstStyle>
              <a:p>
                <a:r>
                  <a:rPr sz="900"/>
                  <a:t>App A Service</a:t>
                </a:r>
              </a:p>
            </p:txBody>
          </p:sp>
        </p:grpSp>
        <p:grpSp>
          <p:nvGrpSpPr>
            <p:cNvPr id="160" name="Rounded Rectangle 93"/>
            <p:cNvGrpSpPr/>
            <p:nvPr/>
          </p:nvGrpSpPr>
          <p:grpSpPr>
            <a:xfrm>
              <a:off x="1239342" y="135407"/>
              <a:ext cx="1315769" cy="1037431"/>
              <a:chOff x="0" y="0"/>
              <a:chExt cx="1315768" cy="1037429"/>
            </a:xfrm>
          </p:grpSpPr>
          <p:sp>
            <p:nvSpPr>
              <p:cNvPr id="208" name="Rounded Rectangle"/>
              <p:cNvSpPr/>
              <p:nvPr/>
            </p:nvSpPr>
            <p:spPr>
              <a:xfrm>
                <a:off x="0" y="0"/>
                <a:ext cx="1315769" cy="1037430"/>
              </a:xfrm>
              <a:prstGeom prst="roundRect">
                <a:avLst>
                  <a:gd name="adj" fmla="val 16667"/>
                </a:avLst>
              </a:prstGeom>
              <a:solidFill>
                <a:srgbClr val="6D6E70"/>
              </a:solidFill>
              <a:ln w="3175" cap="flat">
                <a:solidFill>
                  <a:srgbClr val="6D6E70"/>
                </a:solidFill>
                <a:prstDash val="solid"/>
                <a:round/>
              </a:ln>
              <a:effectLst/>
            </p:spPr>
            <p:txBody>
              <a:bodyPr wrap="square" lIns="0" tIns="0" rIns="0" bIns="0" numCol="1" anchor="ctr">
                <a:noAutofit/>
              </a:bodyPr>
              <a:lstStyle/>
              <a:p>
                <a:pPr algn="ctr" defTabSz="259184">
                  <a:defRPr sz="1200" b="0">
                    <a:latin typeface="Arial"/>
                    <a:ea typeface="Arial"/>
                    <a:cs typeface="Arial"/>
                    <a:sym typeface="Arial"/>
                  </a:defRPr>
                </a:pPr>
                <a:endParaRPr sz="900"/>
              </a:p>
            </p:txBody>
          </p:sp>
          <p:sp>
            <p:nvSpPr>
              <p:cNvPr id="209" name="Master Node"/>
              <p:cNvSpPr txBox="1"/>
              <p:nvPr/>
            </p:nvSpPr>
            <p:spPr>
              <a:xfrm>
                <a:off x="63584" y="376416"/>
                <a:ext cx="1188596" cy="2845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ctr">
                <a:noAutofit/>
              </a:bodyPr>
              <a:lstStyle>
                <a:lvl1pPr algn="ctr" defTabSz="345579">
                  <a:defRPr sz="1200" b="0">
                    <a:solidFill>
                      <a:srgbClr val="FFFFFF"/>
                    </a:solidFill>
                    <a:latin typeface="Arial"/>
                    <a:ea typeface="Arial"/>
                    <a:cs typeface="Arial"/>
                    <a:sym typeface="Arial"/>
                  </a:defRPr>
                </a:lvl1pPr>
              </a:lstStyle>
              <a:p>
                <a:r>
                  <a:rPr sz="900"/>
                  <a:t>Master Node</a:t>
                </a:r>
              </a:p>
            </p:txBody>
          </p:sp>
        </p:grpSp>
        <p:grpSp>
          <p:nvGrpSpPr>
            <p:cNvPr id="161" name="Rounded Rectangle 95"/>
            <p:cNvGrpSpPr/>
            <p:nvPr/>
          </p:nvGrpSpPr>
          <p:grpSpPr>
            <a:xfrm>
              <a:off x="1469354" y="3007629"/>
              <a:ext cx="865585" cy="787142"/>
              <a:chOff x="0" y="0"/>
              <a:chExt cx="865584" cy="787141"/>
            </a:xfrm>
          </p:grpSpPr>
          <p:sp>
            <p:nvSpPr>
              <p:cNvPr id="206" name="Rounded Rectangle"/>
              <p:cNvSpPr/>
              <p:nvPr/>
            </p:nvSpPr>
            <p:spPr>
              <a:xfrm>
                <a:off x="0" y="-1"/>
                <a:ext cx="865585" cy="787143"/>
              </a:xfrm>
              <a:prstGeom prst="roundRect">
                <a:avLst>
                  <a:gd name="adj" fmla="val 16667"/>
                </a:avLst>
              </a:prstGeom>
              <a:solidFill>
                <a:srgbClr val="AAD4EA"/>
              </a:solidFill>
              <a:ln w="3175" cap="flat">
                <a:solidFill>
                  <a:srgbClr val="6D6E70"/>
                </a:solidFill>
                <a:prstDash val="solid"/>
                <a:round/>
              </a:ln>
              <a:effectLst/>
            </p:spPr>
            <p:txBody>
              <a:bodyPr wrap="square" lIns="0" tIns="0" rIns="0" bIns="0" numCol="1" anchor="ctr">
                <a:noAutofit/>
              </a:bodyPr>
              <a:lstStyle/>
              <a:p>
                <a:pPr algn="ctr" defTabSz="259184">
                  <a:defRPr sz="1200" b="0">
                    <a:solidFill>
                      <a:srgbClr val="6D6E70"/>
                    </a:solidFill>
                    <a:latin typeface="HelvNeue Light for IBM"/>
                    <a:ea typeface="HelvNeue Light for IBM"/>
                    <a:cs typeface="HelvNeue Light for IBM"/>
                    <a:sym typeface="HelvNeue Light for IBM"/>
                  </a:defRPr>
                </a:pPr>
                <a:endParaRPr sz="900"/>
              </a:p>
            </p:txBody>
          </p:sp>
          <p:sp>
            <p:nvSpPr>
              <p:cNvPr id="207" name="App B Service"/>
              <p:cNvSpPr txBox="1"/>
              <p:nvPr/>
            </p:nvSpPr>
            <p:spPr>
              <a:xfrm>
                <a:off x="38424" y="135284"/>
                <a:ext cx="788734" cy="5165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ctr">
                <a:noAutofit/>
              </a:bodyPr>
              <a:lstStyle>
                <a:lvl1pPr algn="ctr" defTabSz="345579">
                  <a:defRPr sz="1200" b="0">
                    <a:solidFill>
                      <a:srgbClr val="191919"/>
                    </a:solidFill>
                    <a:latin typeface="HelvNeue Light for IBM"/>
                    <a:ea typeface="HelvNeue Light for IBM"/>
                    <a:cs typeface="HelvNeue Light for IBM"/>
                    <a:sym typeface="HelvNeue Light for IBM"/>
                  </a:defRPr>
                </a:lvl1pPr>
              </a:lstStyle>
              <a:p>
                <a:r>
                  <a:rPr sz="900"/>
                  <a:t>App B Service</a:t>
                </a:r>
              </a:p>
            </p:txBody>
          </p:sp>
        </p:grpSp>
        <p:grpSp>
          <p:nvGrpSpPr>
            <p:cNvPr id="162" name="Rounded Rectangle 101"/>
            <p:cNvGrpSpPr/>
            <p:nvPr/>
          </p:nvGrpSpPr>
          <p:grpSpPr>
            <a:xfrm>
              <a:off x="0" y="1343639"/>
              <a:ext cx="865585" cy="787142"/>
              <a:chOff x="0" y="0"/>
              <a:chExt cx="865584" cy="787141"/>
            </a:xfrm>
          </p:grpSpPr>
          <p:sp>
            <p:nvSpPr>
              <p:cNvPr id="204" name="Rounded Rectangle"/>
              <p:cNvSpPr/>
              <p:nvPr/>
            </p:nvSpPr>
            <p:spPr>
              <a:xfrm>
                <a:off x="0" y="-1"/>
                <a:ext cx="865585" cy="787143"/>
              </a:xfrm>
              <a:prstGeom prst="roundRect">
                <a:avLst>
                  <a:gd name="adj" fmla="val 16667"/>
                </a:avLst>
              </a:prstGeom>
              <a:solidFill>
                <a:srgbClr val="8AE8FF"/>
              </a:solidFill>
              <a:ln w="3175" cap="flat">
                <a:solidFill>
                  <a:srgbClr val="6D6E70"/>
                </a:solidFill>
                <a:prstDash val="solid"/>
                <a:round/>
              </a:ln>
              <a:effectLst/>
            </p:spPr>
            <p:txBody>
              <a:bodyPr wrap="square" lIns="0" tIns="0" rIns="0" bIns="0" numCol="1" anchor="ctr">
                <a:noAutofit/>
              </a:bodyPr>
              <a:lstStyle/>
              <a:p>
                <a:pPr algn="ctr" defTabSz="259184">
                  <a:defRPr sz="1200" b="0">
                    <a:solidFill>
                      <a:srgbClr val="6D6E70"/>
                    </a:solidFill>
                    <a:latin typeface="HelvNeue Light for IBM"/>
                    <a:ea typeface="HelvNeue Light for IBM"/>
                    <a:cs typeface="HelvNeue Light for IBM"/>
                    <a:sym typeface="HelvNeue Light for IBM"/>
                  </a:defRPr>
                </a:pPr>
                <a:endParaRPr sz="900"/>
              </a:p>
            </p:txBody>
          </p:sp>
          <p:sp>
            <p:nvSpPr>
              <p:cNvPr id="205" name="App A Client"/>
              <p:cNvSpPr txBox="1"/>
              <p:nvPr/>
            </p:nvSpPr>
            <p:spPr>
              <a:xfrm>
                <a:off x="38424" y="135284"/>
                <a:ext cx="788734" cy="5165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ctr">
                <a:noAutofit/>
              </a:bodyPr>
              <a:lstStyle>
                <a:lvl1pPr algn="ctr" defTabSz="345579">
                  <a:defRPr sz="1200" b="0">
                    <a:solidFill>
                      <a:srgbClr val="191919"/>
                    </a:solidFill>
                    <a:latin typeface="HelvNeue Light for IBM"/>
                    <a:ea typeface="HelvNeue Light for IBM"/>
                    <a:cs typeface="HelvNeue Light for IBM"/>
                    <a:sym typeface="HelvNeue Light for IBM"/>
                  </a:defRPr>
                </a:lvl1pPr>
              </a:lstStyle>
              <a:p>
                <a:r>
                  <a:rPr sz="900"/>
                  <a:t>App A Client</a:t>
                </a:r>
              </a:p>
            </p:txBody>
          </p:sp>
        </p:grpSp>
        <p:grpSp>
          <p:nvGrpSpPr>
            <p:cNvPr id="163" name="Rounded Rectangle 102"/>
            <p:cNvGrpSpPr/>
            <p:nvPr/>
          </p:nvGrpSpPr>
          <p:grpSpPr>
            <a:xfrm>
              <a:off x="4920" y="3007629"/>
              <a:ext cx="865585" cy="787142"/>
              <a:chOff x="0" y="0"/>
              <a:chExt cx="865584" cy="787141"/>
            </a:xfrm>
          </p:grpSpPr>
          <p:sp>
            <p:nvSpPr>
              <p:cNvPr id="202" name="Rounded Rectangle"/>
              <p:cNvSpPr/>
              <p:nvPr/>
            </p:nvSpPr>
            <p:spPr>
              <a:xfrm>
                <a:off x="0" y="-1"/>
                <a:ext cx="865585" cy="787143"/>
              </a:xfrm>
              <a:prstGeom prst="roundRect">
                <a:avLst>
                  <a:gd name="adj" fmla="val 16667"/>
                </a:avLst>
              </a:prstGeom>
              <a:solidFill>
                <a:srgbClr val="AAD4EA"/>
              </a:solidFill>
              <a:ln w="3175" cap="flat">
                <a:solidFill>
                  <a:srgbClr val="6D6E70"/>
                </a:solidFill>
                <a:prstDash val="solid"/>
                <a:round/>
              </a:ln>
              <a:effectLst/>
            </p:spPr>
            <p:txBody>
              <a:bodyPr wrap="square" lIns="0" tIns="0" rIns="0" bIns="0" numCol="1" anchor="ctr">
                <a:noAutofit/>
              </a:bodyPr>
              <a:lstStyle/>
              <a:p>
                <a:pPr algn="ctr" defTabSz="259184">
                  <a:defRPr sz="1200" b="0">
                    <a:solidFill>
                      <a:srgbClr val="6D6E70"/>
                    </a:solidFill>
                    <a:latin typeface="HelvNeue Light for IBM"/>
                    <a:ea typeface="HelvNeue Light for IBM"/>
                    <a:cs typeface="HelvNeue Light for IBM"/>
                    <a:sym typeface="HelvNeue Light for IBM"/>
                  </a:defRPr>
                </a:pPr>
                <a:endParaRPr sz="900"/>
              </a:p>
            </p:txBody>
          </p:sp>
          <p:sp>
            <p:nvSpPr>
              <p:cNvPr id="203" name="App B Client"/>
              <p:cNvSpPr txBox="1"/>
              <p:nvPr/>
            </p:nvSpPr>
            <p:spPr>
              <a:xfrm>
                <a:off x="38424" y="135284"/>
                <a:ext cx="788734" cy="5165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ctr">
                <a:noAutofit/>
              </a:bodyPr>
              <a:lstStyle>
                <a:lvl1pPr algn="ctr" defTabSz="345579">
                  <a:defRPr sz="1200" b="0">
                    <a:solidFill>
                      <a:srgbClr val="191919"/>
                    </a:solidFill>
                    <a:latin typeface="HelvNeue Light for IBM"/>
                    <a:ea typeface="HelvNeue Light for IBM"/>
                    <a:cs typeface="HelvNeue Light for IBM"/>
                    <a:sym typeface="HelvNeue Light for IBM"/>
                  </a:defRPr>
                </a:lvl1pPr>
              </a:lstStyle>
              <a:p>
                <a:r>
                  <a:rPr sz="900"/>
                  <a:t>App B Client</a:t>
                </a:r>
              </a:p>
            </p:txBody>
          </p:sp>
        </p:grpSp>
        <p:grpSp>
          <p:nvGrpSpPr>
            <p:cNvPr id="164" name="Rounded Rectangle 103"/>
            <p:cNvGrpSpPr/>
            <p:nvPr/>
          </p:nvGrpSpPr>
          <p:grpSpPr>
            <a:xfrm>
              <a:off x="3860367" y="139711"/>
              <a:ext cx="2631536" cy="1505292"/>
              <a:chOff x="0" y="0"/>
              <a:chExt cx="2631535" cy="1505291"/>
            </a:xfrm>
          </p:grpSpPr>
          <p:sp>
            <p:nvSpPr>
              <p:cNvPr id="200" name="Rounded Rectangle"/>
              <p:cNvSpPr/>
              <p:nvPr/>
            </p:nvSpPr>
            <p:spPr>
              <a:xfrm>
                <a:off x="0" y="-1"/>
                <a:ext cx="2631536" cy="1505293"/>
              </a:xfrm>
              <a:prstGeom prst="roundRect">
                <a:avLst>
                  <a:gd name="adj" fmla="val 16667"/>
                </a:avLst>
              </a:prstGeom>
              <a:solidFill>
                <a:srgbClr val="6D6E70"/>
              </a:solidFill>
              <a:ln w="3175" cap="flat">
                <a:solidFill>
                  <a:srgbClr val="6D6E70"/>
                </a:solidFill>
                <a:prstDash val="solid"/>
                <a:round/>
              </a:ln>
              <a:effectLst/>
            </p:spPr>
            <p:txBody>
              <a:bodyPr wrap="square" lIns="0" tIns="0" rIns="0" bIns="0" numCol="1" anchor="b">
                <a:noAutofit/>
              </a:bodyPr>
              <a:lstStyle/>
              <a:p>
                <a:pPr algn="r" defTabSz="259184">
                  <a:defRPr sz="1200" b="0">
                    <a:latin typeface="Arial"/>
                    <a:ea typeface="Arial"/>
                    <a:cs typeface="Arial"/>
                    <a:sym typeface="Arial"/>
                  </a:defRPr>
                </a:pPr>
                <a:endParaRPr sz="900"/>
              </a:p>
            </p:txBody>
          </p:sp>
          <p:sp>
            <p:nvSpPr>
              <p:cNvPr id="201" name="Worker Node 1"/>
              <p:cNvSpPr txBox="1"/>
              <p:nvPr/>
            </p:nvSpPr>
            <p:spPr>
              <a:xfrm>
                <a:off x="1179537" y="1147212"/>
                <a:ext cx="1378513" cy="2845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b">
                <a:noAutofit/>
              </a:bodyPr>
              <a:lstStyle>
                <a:lvl1pPr algn="r" defTabSz="345579">
                  <a:defRPr sz="1200" b="0">
                    <a:solidFill>
                      <a:srgbClr val="FFFFFF"/>
                    </a:solidFill>
                    <a:latin typeface="Arial"/>
                    <a:ea typeface="Arial"/>
                    <a:cs typeface="Arial"/>
                    <a:sym typeface="Arial"/>
                  </a:defRPr>
                </a:lvl1pPr>
              </a:lstStyle>
              <a:p>
                <a:r>
                  <a:rPr sz="900"/>
                  <a:t>Worker Node 1</a:t>
                </a:r>
              </a:p>
            </p:txBody>
          </p:sp>
        </p:grpSp>
        <p:grpSp>
          <p:nvGrpSpPr>
            <p:cNvPr id="165" name="Rounded Rectangle 104"/>
            <p:cNvGrpSpPr/>
            <p:nvPr/>
          </p:nvGrpSpPr>
          <p:grpSpPr>
            <a:xfrm>
              <a:off x="3988288" y="274774"/>
              <a:ext cx="1121455" cy="922976"/>
              <a:chOff x="0" y="0"/>
              <a:chExt cx="1121454" cy="922975"/>
            </a:xfrm>
          </p:grpSpPr>
          <p:sp>
            <p:nvSpPr>
              <p:cNvPr id="198" name="Rounded Rectangle"/>
              <p:cNvSpPr/>
              <p:nvPr/>
            </p:nvSpPr>
            <p:spPr>
              <a:xfrm>
                <a:off x="-1" y="0"/>
                <a:ext cx="1121456" cy="922976"/>
              </a:xfrm>
              <a:prstGeom prst="roundRect">
                <a:avLst>
                  <a:gd name="adj" fmla="val 16667"/>
                </a:avLst>
              </a:prstGeom>
              <a:solidFill>
                <a:srgbClr val="D9D9D9"/>
              </a:solidFill>
              <a:ln w="3175" cap="flat">
                <a:solidFill>
                  <a:srgbClr val="6D6E70"/>
                </a:solidFill>
                <a:prstDash val="solid"/>
                <a:round/>
              </a:ln>
              <a:effectLst/>
            </p:spPr>
            <p:txBody>
              <a:bodyPr wrap="square" lIns="0" tIns="0" rIns="0" bIns="0" numCol="1" anchor="b">
                <a:noAutofit/>
              </a:bodyPr>
              <a:lstStyle/>
              <a:p>
                <a:pPr algn="r" defTabSz="259184">
                  <a:defRPr sz="1200" b="0">
                    <a:latin typeface="Arial"/>
                    <a:ea typeface="Arial"/>
                    <a:cs typeface="Arial"/>
                    <a:sym typeface="Arial"/>
                  </a:defRPr>
                </a:pPr>
                <a:endParaRPr sz="900"/>
              </a:p>
            </p:txBody>
          </p:sp>
          <p:sp>
            <p:nvSpPr>
              <p:cNvPr id="199" name="Pod"/>
              <p:cNvSpPr txBox="1"/>
              <p:nvPr/>
            </p:nvSpPr>
            <p:spPr>
              <a:xfrm>
                <a:off x="650867" y="593322"/>
                <a:ext cx="425529" cy="2845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b">
                <a:noAutofit/>
              </a:bodyPr>
              <a:lstStyle>
                <a:lvl1pPr algn="r" defTabSz="345579">
                  <a:defRPr sz="1200" b="0">
                    <a:solidFill>
                      <a:srgbClr val="6D6E70"/>
                    </a:solidFill>
                    <a:latin typeface="Arial"/>
                    <a:ea typeface="Arial"/>
                    <a:cs typeface="Arial"/>
                    <a:sym typeface="Arial"/>
                  </a:defRPr>
                </a:lvl1pPr>
              </a:lstStyle>
              <a:p>
                <a:r>
                  <a:rPr sz="900"/>
                  <a:t>Pod</a:t>
                </a:r>
              </a:p>
            </p:txBody>
          </p:sp>
        </p:grpSp>
        <p:grpSp>
          <p:nvGrpSpPr>
            <p:cNvPr id="166" name="Rounded Rectangle 105"/>
            <p:cNvGrpSpPr/>
            <p:nvPr/>
          </p:nvGrpSpPr>
          <p:grpSpPr>
            <a:xfrm>
              <a:off x="4129656" y="417903"/>
              <a:ext cx="852150" cy="341618"/>
              <a:chOff x="0" y="0"/>
              <a:chExt cx="852148" cy="341616"/>
            </a:xfrm>
          </p:grpSpPr>
          <p:sp>
            <p:nvSpPr>
              <p:cNvPr id="196" name="Rounded Rectangle"/>
              <p:cNvSpPr/>
              <p:nvPr/>
            </p:nvSpPr>
            <p:spPr>
              <a:xfrm>
                <a:off x="-1" y="-1"/>
                <a:ext cx="852150" cy="341618"/>
              </a:xfrm>
              <a:prstGeom prst="roundRect">
                <a:avLst>
                  <a:gd name="adj" fmla="val 16667"/>
                </a:avLst>
              </a:prstGeom>
              <a:solidFill>
                <a:srgbClr val="8AE8FF"/>
              </a:solidFill>
              <a:ln w="3175" cap="flat">
                <a:solidFill>
                  <a:srgbClr val="6D6E70"/>
                </a:solidFill>
                <a:prstDash val="solid"/>
                <a:round/>
              </a:ln>
              <a:effectLst/>
            </p:spPr>
            <p:txBody>
              <a:bodyPr wrap="square" lIns="0" tIns="0" rIns="0" bIns="0" numCol="1" anchor="ctr">
                <a:noAutofit/>
              </a:bodyPr>
              <a:lstStyle/>
              <a:p>
                <a:pPr algn="ctr" defTabSz="259184">
                  <a:defRPr sz="1200" b="0">
                    <a:solidFill>
                      <a:srgbClr val="6D6E70"/>
                    </a:solidFill>
                    <a:latin typeface="HelvNeue Light for IBM"/>
                    <a:ea typeface="HelvNeue Light for IBM"/>
                    <a:cs typeface="HelvNeue Light for IBM"/>
                    <a:sym typeface="HelvNeue Light for IBM"/>
                  </a:defRPr>
                </a:pPr>
                <a:endParaRPr sz="900"/>
              </a:p>
            </p:txBody>
          </p:sp>
          <p:sp>
            <p:nvSpPr>
              <p:cNvPr id="197" name="App A"/>
              <p:cNvSpPr txBox="1"/>
              <p:nvPr/>
            </p:nvSpPr>
            <p:spPr>
              <a:xfrm>
                <a:off x="127226" y="25345"/>
                <a:ext cx="597691" cy="2909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ctr">
                <a:noAutofit/>
              </a:bodyPr>
              <a:lstStyle>
                <a:lvl1pPr algn="ctr" defTabSz="345579">
                  <a:defRPr sz="1200" b="0">
                    <a:solidFill>
                      <a:srgbClr val="191919"/>
                    </a:solidFill>
                    <a:latin typeface="HelvNeue Light for IBM"/>
                    <a:ea typeface="HelvNeue Light for IBM"/>
                    <a:cs typeface="HelvNeue Light for IBM"/>
                    <a:sym typeface="HelvNeue Light for IBM"/>
                  </a:defRPr>
                </a:lvl1pPr>
              </a:lstStyle>
              <a:p>
                <a:r>
                  <a:rPr sz="900"/>
                  <a:t>App A</a:t>
                </a:r>
              </a:p>
            </p:txBody>
          </p:sp>
        </p:grpSp>
        <p:grpSp>
          <p:nvGrpSpPr>
            <p:cNvPr id="167" name="Rounded Rectangle 106"/>
            <p:cNvGrpSpPr/>
            <p:nvPr/>
          </p:nvGrpSpPr>
          <p:grpSpPr>
            <a:xfrm>
              <a:off x="5219740" y="281222"/>
              <a:ext cx="1121455" cy="918951"/>
              <a:chOff x="0" y="0"/>
              <a:chExt cx="1121454" cy="918949"/>
            </a:xfrm>
          </p:grpSpPr>
          <p:sp>
            <p:nvSpPr>
              <p:cNvPr id="194" name="Rounded Rectangle"/>
              <p:cNvSpPr/>
              <p:nvPr/>
            </p:nvSpPr>
            <p:spPr>
              <a:xfrm>
                <a:off x="-1" y="0"/>
                <a:ext cx="1121456" cy="918950"/>
              </a:xfrm>
              <a:prstGeom prst="roundRect">
                <a:avLst>
                  <a:gd name="adj" fmla="val 16667"/>
                </a:avLst>
              </a:prstGeom>
              <a:solidFill>
                <a:srgbClr val="D9D9D9"/>
              </a:solidFill>
              <a:ln w="3175" cap="flat">
                <a:solidFill>
                  <a:srgbClr val="6D6E70"/>
                </a:solidFill>
                <a:prstDash val="solid"/>
                <a:round/>
              </a:ln>
              <a:effectLst/>
            </p:spPr>
            <p:txBody>
              <a:bodyPr wrap="square" lIns="0" tIns="0" rIns="0" bIns="0" numCol="1" anchor="b">
                <a:noAutofit/>
              </a:bodyPr>
              <a:lstStyle/>
              <a:p>
                <a:pPr algn="r" defTabSz="259184">
                  <a:defRPr sz="1200" b="0">
                    <a:latin typeface="Arial"/>
                    <a:ea typeface="Arial"/>
                    <a:cs typeface="Arial"/>
                    <a:sym typeface="Arial"/>
                  </a:defRPr>
                </a:pPr>
                <a:endParaRPr sz="900"/>
              </a:p>
            </p:txBody>
          </p:sp>
          <p:sp>
            <p:nvSpPr>
              <p:cNvPr id="195" name="Pod"/>
              <p:cNvSpPr txBox="1"/>
              <p:nvPr/>
            </p:nvSpPr>
            <p:spPr>
              <a:xfrm>
                <a:off x="651062" y="589492"/>
                <a:ext cx="425529" cy="2845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b">
                <a:noAutofit/>
              </a:bodyPr>
              <a:lstStyle>
                <a:lvl1pPr algn="r" defTabSz="345579">
                  <a:defRPr sz="1200" b="0">
                    <a:solidFill>
                      <a:srgbClr val="6D6E70"/>
                    </a:solidFill>
                    <a:latin typeface="Arial"/>
                    <a:ea typeface="Arial"/>
                    <a:cs typeface="Arial"/>
                    <a:sym typeface="Arial"/>
                  </a:defRPr>
                </a:lvl1pPr>
              </a:lstStyle>
              <a:p>
                <a:r>
                  <a:rPr sz="900"/>
                  <a:t>Pod</a:t>
                </a:r>
              </a:p>
            </p:txBody>
          </p:sp>
        </p:grpSp>
        <p:grpSp>
          <p:nvGrpSpPr>
            <p:cNvPr id="168" name="Rounded Rectangle 107"/>
            <p:cNvGrpSpPr/>
            <p:nvPr/>
          </p:nvGrpSpPr>
          <p:grpSpPr>
            <a:xfrm>
              <a:off x="5361109" y="424350"/>
              <a:ext cx="852149" cy="341619"/>
              <a:chOff x="0" y="0"/>
              <a:chExt cx="852148" cy="341618"/>
            </a:xfrm>
          </p:grpSpPr>
          <p:sp>
            <p:nvSpPr>
              <p:cNvPr id="192" name="Rounded Rectangle"/>
              <p:cNvSpPr/>
              <p:nvPr/>
            </p:nvSpPr>
            <p:spPr>
              <a:xfrm>
                <a:off x="-1" y="-1"/>
                <a:ext cx="852150" cy="341619"/>
              </a:xfrm>
              <a:prstGeom prst="roundRect">
                <a:avLst>
                  <a:gd name="adj" fmla="val 16667"/>
                </a:avLst>
              </a:prstGeom>
              <a:solidFill>
                <a:srgbClr val="AAD4EA"/>
              </a:solidFill>
              <a:ln w="3175" cap="flat">
                <a:solidFill>
                  <a:srgbClr val="6D6E70"/>
                </a:solidFill>
                <a:prstDash val="solid"/>
                <a:round/>
              </a:ln>
              <a:effectLst/>
            </p:spPr>
            <p:txBody>
              <a:bodyPr wrap="square" lIns="0" tIns="0" rIns="0" bIns="0" numCol="1" anchor="ctr">
                <a:noAutofit/>
              </a:bodyPr>
              <a:lstStyle/>
              <a:p>
                <a:pPr algn="ctr" defTabSz="259184">
                  <a:defRPr sz="1200" b="0">
                    <a:solidFill>
                      <a:srgbClr val="6D6E70"/>
                    </a:solidFill>
                    <a:latin typeface="HelvNeue Light for IBM"/>
                    <a:ea typeface="HelvNeue Light for IBM"/>
                    <a:cs typeface="HelvNeue Light for IBM"/>
                    <a:sym typeface="HelvNeue Light for IBM"/>
                  </a:defRPr>
                </a:pPr>
                <a:endParaRPr sz="900"/>
              </a:p>
            </p:txBody>
          </p:sp>
          <p:sp>
            <p:nvSpPr>
              <p:cNvPr id="193" name="App B"/>
              <p:cNvSpPr txBox="1"/>
              <p:nvPr/>
            </p:nvSpPr>
            <p:spPr>
              <a:xfrm>
                <a:off x="121937" y="25345"/>
                <a:ext cx="608269" cy="2909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ctr">
                <a:noAutofit/>
              </a:bodyPr>
              <a:lstStyle>
                <a:lvl1pPr algn="ctr" defTabSz="345579">
                  <a:defRPr sz="1200" b="0">
                    <a:solidFill>
                      <a:srgbClr val="191919"/>
                    </a:solidFill>
                    <a:latin typeface="HelvNeue Light for IBM"/>
                    <a:ea typeface="HelvNeue Light for IBM"/>
                    <a:cs typeface="HelvNeue Light for IBM"/>
                    <a:sym typeface="HelvNeue Light for IBM"/>
                  </a:defRPr>
                </a:lvl1pPr>
              </a:lstStyle>
              <a:p>
                <a:r>
                  <a:rPr sz="900"/>
                  <a:t>App B</a:t>
                </a:r>
              </a:p>
            </p:txBody>
          </p:sp>
        </p:grpSp>
        <p:grpSp>
          <p:nvGrpSpPr>
            <p:cNvPr id="169" name="Rounded Rectangle 108"/>
            <p:cNvGrpSpPr/>
            <p:nvPr/>
          </p:nvGrpSpPr>
          <p:grpSpPr>
            <a:xfrm>
              <a:off x="3860367" y="3471874"/>
              <a:ext cx="2631536" cy="1505292"/>
              <a:chOff x="0" y="0"/>
              <a:chExt cx="2631535" cy="1505291"/>
            </a:xfrm>
          </p:grpSpPr>
          <p:sp>
            <p:nvSpPr>
              <p:cNvPr id="190" name="Rounded Rectangle"/>
              <p:cNvSpPr/>
              <p:nvPr/>
            </p:nvSpPr>
            <p:spPr>
              <a:xfrm>
                <a:off x="0" y="-1"/>
                <a:ext cx="2631536" cy="1505293"/>
              </a:xfrm>
              <a:prstGeom prst="roundRect">
                <a:avLst>
                  <a:gd name="adj" fmla="val 16667"/>
                </a:avLst>
              </a:prstGeom>
              <a:solidFill>
                <a:srgbClr val="6D6E70"/>
              </a:solidFill>
              <a:ln w="3175" cap="flat">
                <a:solidFill>
                  <a:srgbClr val="6D6E70"/>
                </a:solidFill>
                <a:prstDash val="solid"/>
                <a:round/>
              </a:ln>
              <a:effectLst/>
            </p:spPr>
            <p:txBody>
              <a:bodyPr wrap="square" lIns="0" tIns="0" rIns="0" bIns="0" numCol="1" anchor="b">
                <a:noAutofit/>
              </a:bodyPr>
              <a:lstStyle/>
              <a:p>
                <a:pPr algn="r" defTabSz="259184">
                  <a:defRPr sz="1200" b="0">
                    <a:latin typeface="Arial"/>
                    <a:ea typeface="Arial"/>
                    <a:cs typeface="Arial"/>
                    <a:sym typeface="Arial"/>
                  </a:defRPr>
                </a:pPr>
                <a:endParaRPr sz="900"/>
              </a:p>
            </p:txBody>
          </p:sp>
          <p:sp>
            <p:nvSpPr>
              <p:cNvPr id="191" name="Worker Node 3"/>
              <p:cNvSpPr txBox="1"/>
              <p:nvPr/>
            </p:nvSpPr>
            <p:spPr>
              <a:xfrm>
                <a:off x="1179537" y="1147212"/>
                <a:ext cx="1378513" cy="2845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b">
                <a:noAutofit/>
              </a:bodyPr>
              <a:lstStyle>
                <a:lvl1pPr algn="r" defTabSz="345579">
                  <a:defRPr sz="1200" b="0">
                    <a:solidFill>
                      <a:srgbClr val="FFFFFF"/>
                    </a:solidFill>
                    <a:latin typeface="Arial"/>
                    <a:ea typeface="Arial"/>
                    <a:cs typeface="Arial"/>
                    <a:sym typeface="Arial"/>
                  </a:defRPr>
                </a:lvl1pPr>
              </a:lstStyle>
              <a:p>
                <a:r>
                  <a:rPr sz="900"/>
                  <a:t>Worker Node 3</a:t>
                </a:r>
              </a:p>
            </p:txBody>
          </p:sp>
        </p:grpSp>
        <p:grpSp>
          <p:nvGrpSpPr>
            <p:cNvPr id="170" name="Rounded Rectangle 109"/>
            <p:cNvGrpSpPr/>
            <p:nvPr/>
          </p:nvGrpSpPr>
          <p:grpSpPr>
            <a:xfrm>
              <a:off x="3988288" y="3606935"/>
              <a:ext cx="1121455" cy="922977"/>
              <a:chOff x="0" y="0"/>
              <a:chExt cx="1121454" cy="922975"/>
            </a:xfrm>
          </p:grpSpPr>
          <p:sp>
            <p:nvSpPr>
              <p:cNvPr id="188" name="Rounded Rectangle"/>
              <p:cNvSpPr/>
              <p:nvPr/>
            </p:nvSpPr>
            <p:spPr>
              <a:xfrm>
                <a:off x="-1" y="0"/>
                <a:ext cx="1121456" cy="922976"/>
              </a:xfrm>
              <a:prstGeom prst="roundRect">
                <a:avLst>
                  <a:gd name="adj" fmla="val 16667"/>
                </a:avLst>
              </a:prstGeom>
              <a:solidFill>
                <a:srgbClr val="D9D9D9"/>
              </a:solidFill>
              <a:ln w="3175" cap="flat">
                <a:solidFill>
                  <a:srgbClr val="6D6E70"/>
                </a:solidFill>
                <a:prstDash val="solid"/>
                <a:round/>
              </a:ln>
              <a:effectLst/>
            </p:spPr>
            <p:txBody>
              <a:bodyPr wrap="square" lIns="0" tIns="0" rIns="0" bIns="0" numCol="1" anchor="b">
                <a:noAutofit/>
              </a:bodyPr>
              <a:lstStyle/>
              <a:p>
                <a:pPr algn="r" defTabSz="259184">
                  <a:defRPr sz="1200" b="0">
                    <a:latin typeface="Arial"/>
                    <a:ea typeface="Arial"/>
                    <a:cs typeface="Arial"/>
                    <a:sym typeface="Arial"/>
                  </a:defRPr>
                </a:pPr>
                <a:endParaRPr sz="900"/>
              </a:p>
            </p:txBody>
          </p:sp>
          <p:sp>
            <p:nvSpPr>
              <p:cNvPr id="189" name="Pod"/>
              <p:cNvSpPr txBox="1"/>
              <p:nvPr/>
            </p:nvSpPr>
            <p:spPr>
              <a:xfrm>
                <a:off x="650867" y="593322"/>
                <a:ext cx="425529" cy="2845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b">
                <a:noAutofit/>
              </a:bodyPr>
              <a:lstStyle>
                <a:lvl1pPr algn="r" defTabSz="345579">
                  <a:defRPr sz="1200" b="0">
                    <a:solidFill>
                      <a:srgbClr val="6D6E70"/>
                    </a:solidFill>
                    <a:latin typeface="Arial"/>
                    <a:ea typeface="Arial"/>
                    <a:cs typeface="Arial"/>
                    <a:sym typeface="Arial"/>
                  </a:defRPr>
                </a:lvl1pPr>
              </a:lstStyle>
              <a:p>
                <a:r>
                  <a:rPr sz="900"/>
                  <a:t>Pod</a:t>
                </a:r>
              </a:p>
            </p:txBody>
          </p:sp>
        </p:grpSp>
        <p:grpSp>
          <p:nvGrpSpPr>
            <p:cNvPr id="171" name="Rounded Rectangle 110"/>
            <p:cNvGrpSpPr/>
            <p:nvPr/>
          </p:nvGrpSpPr>
          <p:grpSpPr>
            <a:xfrm>
              <a:off x="4129656" y="3750063"/>
              <a:ext cx="852150" cy="341619"/>
              <a:chOff x="0" y="0"/>
              <a:chExt cx="852148" cy="341618"/>
            </a:xfrm>
          </p:grpSpPr>
          <p:sp>
            <p:nvSpPr>
              <p:cNvPr id="186" name="Rounded Rectangle"/>
              <p:cNvSpPr/>
              <p:nvPr/>
            </p:nvSpPr>
            <p:spPr>
              <a:xfrm>
                <a:off x="-1" y="-1"/>
                <a:ext cx="852150" cy="341619"/>
              </a:xfrm>
              <a:prstGeom prst="roundRect">
                <a:avLst>
                  <a:gd name="adj" fmla="val 16667"/>
                </a:avLst>
              </a:prstGeom>
              <a:solidFill>
                <a:srgbClr val="8AE8FF"/>
              </a:solidFill>
              <a:ln w="3175" cap="flat">
                <a:solidFill>
                  <a:srgbClr val="6D6E70"/>
                </a:solidFill>
                <a:prstDash val="solid"/>
                <a:round/>
              </a:ln>
              <a:effectLst/>
            </p:spPr>
            <p:txBody>
              <a:bodyPr wrap="square" lIns="0" tIns="0" rIns="0" bIns="0" numCol="1" anchor="ctr">
                <a:noAutofit/>
              </a:bodyPr>
              <a:lstStyle/>
              <a:p>
                <a:pPr algn="ctr" defTabSz="259184">
                  <a:defRPr sz="1200" b="0">
                    <a:solidFill>
                      <a:srgbClr val="6D6E70"/>
                    </a:solidFill>
                    <a:latin typeface="HelvNeue Light for IBM"/>
                    <a:ea typeface="HelvNeue Light for IBM"/>
                    <a:cs typeface="HelvNeue Light for IBM"/>
                    <a:sym typeface="HelvNeue Light for IBM"/>
                  </a:defRPr>
                </a:pPr>
                <a:endParaRPr sz="900"/>
              </a:p>
            </p:txBody>
          </p:sp>
          <p:sp>
            <p:nvSpPr>
              <p:cNvPr id="187" name="App A"/>
              <p:cNvSpPr txBox="1"/>
              <p:nvPr/>
            </p:nvSpPr>
            <p:spPr>
              <a:xfrm>
                <a:off x="127226" y="25345"/>
                <a:ext cx="597691" cy="2909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ctr">
                <a:noAutofit/>
              </a:bodyPr>
              <a:lstStyle>
                <a:lvl1pPr algn="ctr" defTabSz="345579">
                  <a:defRPr sz="1200" b="0">
                    <a:solidFill>
                      <a:srgbClr val="191919"/>
                    </a:solidFill>
                    <a:latin typeface="HelvNeue Light for IBM"/>
                    <a:ea typeface="HelvNeue Light for IBM"/>
                    <a:cs typeface="HelvNeue Light for IBM"/>
                    <a:sym typeface="HelvNeue Light for IBM"/>
                  </a:defRPr>
                </a:lvl1pPr>
              </a:lstStyle>
              <a:p>
                <a:r>
                  <a:rPr sz="900"/>
                  <a:t>App A</a:t>
                </a:r>
              </a:p>
            </p:txBody>
          </p:sp>
        </p:grpSp>
        <p:grpSp>
          <p:nvGrpSpPr>
            <p:cNvPr id="172" name="Rounded Rectangle 111"/>
            <p:cNvGrpSpPr/>
            <p:nvPr/>
          </p:nvGrpSpPr>
          <p:grpSpPr>
            <a:xfrm>
              <a:off x="5219740" y="3613383"/>
              <a:ext cx="1121455" cy="918951"/>
              <a:chOff x="0" y="0"/>
              <a:chExt cx="1121454" cy="918949"/>
            </a:xfrm>
          </p:grpSpPr>
          <p:sp>
            <p:nvSpPr>
              <p:cNvPr id="184" name="Rounded Rectangle"/>
              <p:cNvSpPr/>
              <p:nvPr/>
            </p:nvSpPr>
            <p:spPr>
              <a:xfrm>
                <a:off x="-1" y="0"/>
                <a:ext cx="1121456" cy="918950"/>
              </a:xfrm>
              <a:prstGeom prst="roundRect">
                <a:avLst>
                  <a:gd name="adj" fmla="val 16667"/>
                </a:avLst>
              </a:prstGeom>
              <a:solidFill>
                <a:srgbClr val="D9D9D9"/>
              </a:solidFill>
              <a:ln w="3175" cap="flat">
                <a:solidFill>
                  <a:srgbClr val="6D6E70"/>
                </a:solidFill>
                <a:prstDash val="solid"/>
                <a:round/>
              </a:ln>
              <a:effectLst/>
            </p:spPr>
            <p:txBody>
              <a:bodyPr wrap="square" lIns="0" tIns="0" rIns="0" bIns="0" numCol="1" anchor="b">
                <a:noAutofit/>
              </a:bodyPr>
              <a:lstStyle/>
              <a:p>
                <a:pPr algn="r" defTabSz="259184">
                  <a:defRPr sz="1200" b="0">
                    <a:latin typeface="Arial"/>
                    <a:ea typeface="Arial"/>
                    <a:cs typeface="Arial"/>
                    <a:sym typeface="Arial"/>
                  </a:defRPr>
                </a:pPr>
                <a:endParaRPr sz="900"/>
              </a:p>
            </p:txBody>
          </p:sp>
          <p:sp>
            <p:nvSpPr>
              <p:cNvPr id="185" name="Pod"/>
              <p:cNvSpPr txBox="1"/>
              <p:nvPr/>
            </p:nvSpPr>
            <p:spPr>
              <a:xfrm>
                <a:off x="651062" y="589492"/>
                <a:ext cx="425529" cy="2845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b">
                <a:noAutofit/>
              </a:bodyPr>
              <a:lstStyle>
                <a:lvl1pPr algn="r" defTabSz="345579">
                  <a:defRPr sz="1200" b="0">
                    <a:solidFill>
                      <a:srgbClr val="6D6E70"/>
                    </a:solidFill>
                    <a:latin typeface="Arial"/>
                    <a:ea typeface="Arial"/>
                    <a:cs typeface="Arial"/>
                    <a:sym typeface="Arial"/>
                  </a:defRPr>
                </a:lvl1pPr>
              </a:lstStyle>
              <a:p>
                <a:r>
                  <a:rPr sz="900"/>
                  <a:t>Pod</a:t>
                </a:r>
              </a:p>
            </p:txBody>
          </p:sp>
        </p:grpSp>
        <p:grpSp>
          <p:nvGrpSpPr>
            <p:cNvPr id="173" name="Rounded Rectangle 112"/>
            <p:cNvGrpSpPr/>
            <p:nvPr/>
          </p:nvGrpSpPr>
          <p:grpSpPr>
            <a:xfrm>
              <a:off x="5361109" y="3756512"/>
              <a:ext cx="852149" cy="341619"/>
              <a:chOff x="0" y="0"/>
              <a:chExt cx="852148" cy="341618"/>
            </a:xfrm>
          </p:grpSpPr>
          <p:sp>
            <p:nvSpPr>
              <p:cNvPr id="182" name="Rounded Rectangle"/>
              <p:cNvSpPr/>
              <p:nvPr/>
            </p:nvSpPr>
            <p:spPr>
              <a:xfrm>
                <a:off x="-1" y="-1"/>
                <a:ext cx="852150" cy="341619"/>
              </a:xfrm>
              <a:prstGeom prst="roundRect">
                <a:avLst>
                  <a:gd name="adj" fmla="val 16667"/>
                </a:avLst>
              </a:prstGeom>
              <a:solidFill>
                <a:srgbClr val="AAD4EA"/>
              </a:solidFill>
              <a:ln w="3175" cap="flat">
                <a:solidFill>
                  <a:srgbClr val="6D6E70"/>
                </a:solidFill>
                <a:prstDash val="solid"/>
                <a:round/>
              </a:ln>
              <a:effectLst/>
            </p:spPr>
            <p:txBody>
              <a:bodyPr wrap="square" lIns="0" tIns="0" rIns="0" bIns="0" numCol="1" anchor="ctr">
                <a:noAutofit/>
              </a:bodyPr>
              <a:lstStyle/>
              <a:p>
                <a:pPr algn="ctr" defTabSz="259184">
                  <a:defRPr sz="1200" b="0">
                    <a:solidFill>
                      <a:srgbClr val="6D6E70"/>
                    </a:solidFill>
                    <a:latin typeface="HelvNeue Light for IBM"/>
                    <a:ea typeface="HelvNeue Light for IBM"/>
                    <a:cs typeface="HelvNeue Light for IBM"/>
                    <a:sym typeface="HelvNeue Light for IBM"/>
                  </a:defRPr>
                </a:pPr>
                <a:endParaRPr sz="900"/>
              </a:p>
            </p:txBody>
          </p:sp>
          <p:sp>
            <p:nvSpPr>
              <p:cNvPr id="183" name="App B"/>
              <p:cNvSpPr txBox="1"/>
              <p:nvPr/>
            </p:nvSpPr>
            <p:spPr>
              <a:xfrm>
                <a:off x="121937" y="25345"/>
                <a:ext cx="608269" cy="2909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ctr">
                <a:noAutofit/>
              </a:bodyPr>
              <a:lstStyle>
                <a:lvl1pPr algn="ctr" defTabSz="345579">
                  <a:defRPr sz="1200" b="0">
                    <a:solidFill>
                      <a:srgbClr val="191919"/>
                    </a:solidFill>
                    <a:latin typeface="HelvNeue Light for IBM"/>
                    <a:ea typeface="HelvNeue Light for IBM"/>
                    <a:cs typeface="HelvNeue Light for IBM"/>
                    <a:sym typeface="HelvNeue Light for IBM"/>
                  </a:defRPr>
                </a:lvl1pPr>
              </a:lstStyle>
              <a:p>
                <a:r>
                  <a:rPr sz="900"/>
                  <a:t>App B</a:t>
                </a:r>
              </a:p>
            </p:txBody>
          </p:sp>
        </p:grpSp>
        <p:sp>
          <p:nvSpPr>
            <p:cNvPr id="174" name="Straight Connector 113"/>
            <p:cNvSpPr/>
            <p:nvPr/>
          </p:nvSpPr>
          <p:spPr>
            <a:xfrm flipV="1">
              <a:off x="2332266" y="948673"/>
              <a:ext cx="1654009" cy="624326"/>
            </a:xfrm>
            <a:prstGeom prst="line">
              <a:avLst/>
            </a:prstGeom>
            <a:solidFill>
              <a:srgbClr val="FDFDFD"/>
            </a:solidFill>
            <a:ln w="12700" cap="flat">
              <a:solidFill>
                <a:srgbClr val="8AE8FF"/>
              </a:solidFill>
              <a:prstDash val="solid"/>
              <a:roun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sp>
          <p:nvSpPr>
            <p:cNvPr id="175" name="Straight Connector 114"/>
            <p:cNvSpPr/>
            <p:nvPr/>
          </p:nvSpPr>
          <p:spPr>
            <a:xfrm>
              <a:off x="2332266" y="1812220"/>
              <a:ext cx="2885461" cy="497527"/>
            </a:xfrm>
            <a:prstGeom prst="line">
              <a:avLst/>
            </a:prstGeom>
            <a:solidFill>
              <a:srgbClr val="FDFDFD"/>
            </a:solidFill>
            <a:ln w="12700" cap="flat">
              <a:solidFill>
                <a:srgbClr val="8AE8FF"/>
              </a:solidFill>
              <a:prstDash val="solid"/>
              <a:roun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sp>
          <p:nvSpPr>
            <p:cNvPr id="176" name="Straight Connector 115"/>
            <p:cNvSpPr/>
            <p:nvPr/>
          </p:nvSpPr>
          <p:spPr>
            <a:xfrm>
              <a:off x="2297388" y="2088995"/>
              <a:ext cx="1756017" cy="1543733"/>
            </a:xfrm>
            <a:prstGeom prst="line">
              <a:avLst/>
            </a:prstGeom>
            <a:solidFill>
              <a:srgbClr val="FDFDFD"/>
            </a:solidFill>
            <a:ln w="12700" cap="flat">
              <a:solidFill>
                <a:srgbClr val="8AE8FF"/>
              </a:solidFill>
              <a:prstDash val="solid"/>
              <a:roun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sp>
          <p:nvSpPr>
            <p:cNvPr id="177" name="Straight Connector 116"/>
            <p:cNvSpPr/>
            <p:nvPr/>
          </p:nvSpPr>
          <p:spPr>
            <a:xfrm flipV="1">
              <a:off x="2332933" y="1115760"/>
              <a:ext cx="2900790" cy="1989923"/>
            </a:xfrm>
            <a:prstGeom prst="line">
              <a:avLst/>
            </a:prstGeom>
            <a:solidFill>
              <a:srgbClr val="FDFDFD"/>
            </a:solidFill>
            <a:ln w="12700" cap="flat">
              <a:solidFill>
                <a:srgbClr val="0070C0"/>
              </a:solidFill>
              <a:prstDash val="solid"/>
              <a:roun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sp>
          <p:nvSpPr>
            <p:cNvPr id="178" name="Straight Connector 117"/>
            <p:cNvSpPr/>
            <p:nvPr/>
          </p:nvSpPr>
          <p:spPr>
            <a:xfrm flipV="1">
              <a:off x="2337186" y="2614704"/>
              <a:ext cx="1649089" cy="622323"/>
            </a:xfrm>
            <a:prstGeom prst="line">
              <a:avLst/>
            </a:prstGeom>
            <a:solidFill>
              <a:srgbClr val="FDFDFD"/>
            </a:solidFill>
            <a:ln w="12700" cap="flat">
              <a:solidFill>
                <a:srgbClr val="0070C0"/>
              </a:solidFill>
              <a:prstDash val="solid"/>
              <a:roun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sp>
          <p:nvSpPr>
            <p:cNvPr id="179" name="Straight Connector 118"/>
            <p:cNvSpPr/>
            <p:nvPr/>
          </p:nvSpPr>
          <p:spPr>
            <a:xfrm>
              <a:off x="2334935" y="3401197"/>
              <a:ext cx="2884807" cy="671663"/>
            </a:xfrm>
            <a:prstGeom prst="line">
              <a:avLst/>
            </a:prstGeom>
            <a:solidFill>
              <a:srgbClr val="FDFDFD"/>
            </a:solidFill>
            <a:ln w="12700" cap="flat">
              <a:solidFill>
                <a:srgbClr val="0070C0"/>
              </a:solidFill>
              <a:prstDash val="solid"/>
              <a:roun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sp>
          <p:nvSpPr>
            <p:cNvPr id="180" name="Straight Connector 119"/>
            <p:cNvSpPr/>
            <p:nvPr/>
          </p:nvSpPr>
          <p:spPr>
            <a:xfrm flipH="1">
              <a:off x="867831" y="1737207"/>
              <a:ext cx="594592" cy="1"/>
            </a:xfrm>
            <a:prstGeom prst="line">
              <a:avLst/>
            </a:prstGeom>
            <a:noFill/>
            <a:ln w="12700" cap="flat">
              <a:solidFill>
                <a:srgbClr val="8AE8FF"/>
              </a:solidFill>
              <a:prstDash val="solid"/>
              <a:roun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sp>
          <p:nvSpPr>
            <p:cNvPr id="181" name="Straight Connector 120"/>
            <p:cNvSpPr/>
            <p:nvPr/>
          </p:nvSpPr>
          <p:spPr>
            <a:xfrm>
              <a:off x="872752" y="3393139"/>
              <a:ext cx="594590" cy="16118"/>
            </a:xfrm>
            <a:custGeom>
              <a:avLst/>
              <a:gdLst/>
              <a:ahLst/>
              <a:cxnLst>
                <a:cxn ang="0">
                  <a:pos x="wd2" y="hd2"/>
                </a:cxn>
                <a:cxn ang="5400000">
                  <a:pos x="wd2" y="hd2"/>
                </a:cxn>
                <a:cxn ang="10800000">
                  <a:pos x="wd2" y="hd2"/>
                </a:cxn>
                <a:cxn ang="16200000">
                  <a:pos x="wd2" y="hd2"/>
                </a:cxn>
              </a:cxnLst>
              <a:rect l="0" t="0" r="r" b="b"/>
              <a:pathLst>
                <a:path w="21600" h="17894" extrusionOk="0">
                  <a:moveTo>
                    <a:pt x="21600" y="7094"/>
                  </a:moveTo>
                  <a:cubicBezTo>
                    <a:pt x="14400" y="-3706"/>
                    <a:pt x="7200" y="-3706"/>
                    <a:pt x="0" y="17894"/>
                  </a:cubicBezTo>
                </a:path>
              </a:pathLst>
            </a:custGeom>
            <a:solidFill>
              <a:srgbClr val="FDFDFD"/>
            </a:solidFill>
            <a:ln w="12700" cap="flat">
              <a:solidFill>
                <a:srgbClr val="0070C0"/>
              </a:solidFill>
              <a:prstDash val="solid"/>
              <a:round/>
            </a:ln>
            <a:effectLst/>
          </p:spPr>
          <p:txBody>
            <a:bodyPr wrap="square" lIns="0" tIns="0" rIns="0" bIns="0" numCol="1" anchor="t">
              <a:noAutofit/>
            </a:bodyPr>
            <a:lstStyle/>
            <a:p>
              <a:pPr>
                <a:defRPr sz="2000" b="0">
                  <a:solidFill>
                    <a:srgbClr val="323232"/>
                  </a:solidFill>
                  <a:latin typeface="HelvNeue Light for IBM"/>
                  <a:ea typeface="HelvNeue Light for IBM"/>
                  <a:cs typeface="HelvNeue Light for IBM"/>
                  <a:sym typeface="HelvNeue Light for IBM"/>
                </a:defRPr>
              </a:pPr>
              <a:endParaRPr sz="1500"/>
            </a:p>
          </p:txBody>
        </p:sp>
      </p:grpSp>
    </p:spTree>
    <p:extLst>
      <p:ext uri="{BB962C8B-B14F-4D97-AF65-F5344CB8AC3E}">
        <p14:creationId xmlns:p14="http://schemas.microsoft.com/office/powerpoint/2010/main" val="88528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26451"/>
            <a:ext cx="8147407" cy="318500"/>
          </a:xfrm>
        </p:spPr>
        <p:txBody>
          <a:bodyPr>
            <a:noAutofit/>
          </a:bodyPr>
          <a:lstStyle/>
          <a:p>
            <a:pPr algn="ctr"/>
            <a:r>
              <a:rPr lang="en-US" dirty="0" smtClean="0"/>
              <a:t>Cluster </a:t>
            </a:r>
            <a:r>
              <a:rPr lang="mr-IN" dirty="0" smtClean="0"/>
              <a:t>–</a:t>
            </a:r>
            <a:r>
              <a:rPr lang="en-US" dirty="0" smtClean="0"/>
              <a:t> Master Communication</a:t>
            </a:r>
            <a:endParaRPr lang="en-US" dirty="0"/>
          </a:p>
        </p:txBody>
      </p:sp>
      <p:sp>
        <p:nvSpPr>
          <p:cNvPr id="25" name="Content Placeholder 2"/>
          <p:cNvSpPr txBox="1">
            <a:spLocks/>
          </p:cNvSpPr>
          <p:nvPr/>
        </p:nvSpPr>
        <p:spPr>
          <a:xfrm>
            <a:off x="219918" y="1006867"/>
            <a:ext cx="8692587"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smtClean="0">
                <a:latin typeface="+mj-lt"/>
                <a:ea typeface="Helvetica" charset="0"/>
                <a:cs typeface="Helvetica" charset="0"/>
              </a:rPr>
              <a:t>All cluster communications terminates at API Server</a:t>
            </a:r>
          </a:p>
          <a:p>
            <a:pPr lvl="3"/>
            <a:endParaRPr lang="en-US" sz="1600" dirty="0">
              <a:latin typeface="+mj-lt"/>
              <a:ea typeface="Helvetica" charset="0"/>
              <a:cs typeface="Helvetica" charset="0"/>
            </a:endParaRPr>
          </a:p>
          <a:p>
            <a:pPr marL="285750" lvl="3" indent="-285750">
              <a:buFont typeface="Arial" charset="0"/>
              <a:buChar char="•"/>
            </a:pPr>
            <a:r>
              <a:rPr lang="en-US" sz="1600" dirty="0" smtClean="0">
                <a:latin typeface="+mj-lt"/>
                <a:ea typeface="Helvetica" charset="0"/>
                <a:cs typeface="Helvetica" charset="0"/>
              </a:rPr>
              <a:t>API Server listens on HTTPS secured protocol with authentication and authorization enabled</a:t>
            </a:r>
          </a:p>
          <a:p>
            <a:pPr marL="285750" lvl="3" indent="-285750">
              <a:buFont typeface="Arial" charset="0"/>
              <a:buChar char="•"/>
            </a:pPr>
            <a:endParaRPr lang="en-US" sz="1600" dirty="0">
              <a:latin typeface="+mj-lt"/>
              <a:ea typeface="Helvetica" charset="0"/>
              <a:cs typeface="Helvetica" charset="0"/>
            </a:endParaRPr>
          </a:p>
          <a:p>
            <a:pPr marL="285750" lvl="3" indent="-285750">
              <a:buFont typeface="Arial" charset="0"/>
              <a:buChar char="•"/>
            </a:pPr>
            <a:r>
              <a:rPr lang="en-US" sz="1600" dirty="0" smtClean="0">
                <a:latin typeface="+mj-lt"/>
                <a:ea typeface="Helvetica" charset="0"/>
                <a:cs typeface="Helvetica" charset="0"/>
              </a:rPr>
              <a:t>Nodes can connect to API server using public root certificate and valid credential.</a:t>
            </a:r>
          </a:p>
          <a:p>
            <a:pPr marL="285750" lvl="3" indent="-285750">
              <a:buFont typeface="Arial" charset="0"/>
              <a:buChar char="•"/>
            </a:pPr>
            <a:endParaRPr lang="en-US" sz="1600" dirty="0">
              <a:latin typeface="+mj-lt"/>
              <a:ea typeface="Helvetica" charset="0"/>
              <a:cs typeface="Helvetica" charset="0"/>
            </a:endParaRPr>
          </a:p>
          <a:p>
            <a:pPr marL="285750" lvl="3" indent="-285750">
              <a:buFont typeface="Arial" charset="0"/>
              <a:buChar char="•"/>
            </a:pPr>
            <a:r>
              <a:rPr lang="en-US" sz="1600" dirty="0" smtClean="0">
                <a:latin typeface="+mj-lt"/>
                <a:ea typeface="Helvetica" charset="0"/>
                <a:cs typeface="Helvetica" charset="0"/>
              </a:rPr>
              <a:t>Service is configured with Virtual IP redirected vi </a:t>
            </a:r>
            <a:r>
              <a:rPr lang="en-US" sz="1600" dirty="0" err="1" smtClean="0">
                <a:latin typeface="+mj-lt"/>
                <a:ea typeface="Helvetica" charset="0"/>
                <a:cs typeface="Helvetica" charset="0"/>
              </a:rPr>
              <a:t>kube</a:t>
            </a:r>
            <a:r>
              <a:rPr lang="en-US" sz="1600" dirty="0" smtClean="0">
                <a:latin typeface="+mj-lt"/>
                <a:ea typeface="Helvetica" charset="0"/>
                <a:cs typeface="Helvetica" charset="0"/>
              </a:rPr>
              <a:t>-proxy</a:t>
            </a:r>
          </a:p>
          <a:p>
            <a:pPr marL="285750" indent="-285750">
              <a:buFont typeface="Arial" charset="0"/>
              <a:buChar char="•"/>
            </a:pPr>
            <a:endParaRPr lang="en-US" sz="1600" dirty="0" smtClean="0"/>
          </a:p>
          <a:p>
            <a:pPr marL="285750" indent="-285750">
              <a:buFont typeface="Arial" charset="0"/>
              <a:buChar char="•"/>
            </a:pPr>
            <a:endParaRPr lang="en-US" sz="1600" dirty="0"/>
          </a:p>
          <a:p>
            <a:pPr marL="285750" indent="-285750">
              <a:buFont typeface="Arial" charset="0"/>
              <a:buChar char="•"/>
            </a:pPr>
            <a:endParaRPr lang="en-US" sz="1600" dirty="0"/>
          </a:p>
          <a:p>
            <a:pPr marL="285750" indent="-285750">
              <a:buFont typeface="Arial" charset="0"/>
              <a:buChar char="•"/>
            </a:pPr>
            <a:endParaRPr lang="en-US" sz="1600" dirty="0" smtClean="0"/>
          </a:p>
        </p:txBody>
      </p:sp>
    </p:spTree>
    <p:extLst>
      <p:ext uri="{BB962C8B-B14F-4D97-AF65-F5344CB8AC3E}">
        <p14:creationId xmlns:p14="http://schemas.microsoft.com/office/powerpoint/2010/main" val="186891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26451"/>
            <a:ext cx="8147407" cy="318500"/>
          </a:xfrm>
        </p:spPr>
        <p:txBody>
          <a:bodyPr>
            <a:noAutofit/>
          </a:bodyPr>
          <a:lstStyle/>
          <a:p>
            <a:pPr algn="ctr"/>
            <a:r>
              <a:rPr lang="en-US" dirty="0" smtClean="0"/>
              <a:t>Master </a:t>
            </a:r>
            <a:r>
              <a:rPr lang="mr-IN" dirty="0" smtClean="0"/>
              <a:t>–</a:t>
            </a:r>
            <a:r>
              <a:rPr lang="en-US" dirty="0" smtClean="0"/>
              <a:t> Cluster communication</a:t>
            </a:r>
            <a:endParaRPr lang="en-US" dirty="0"/>
          </a:p>
        </p:txBody>
      </p:sp>
      <p:sp>
        <p:nvSpPr>
          <p:cNvPr id="25" name="Content Placeholder 2"/>
          <p:cNvSpPr txBox="1">
            <a:spLocks/>
          </p:cNvSpPr>
          <p:nvPr/>
        </p:nvSpPr>
        <p:spPr>
          <a:xfrm>
            <a:off x="219918" y="1006867"/>
            <a:ext cx="8692587"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smtClean="0">
                <a:latin typeface="+mj-lt"/>
                <a:ea typeface="Helvetica" charset="0"/>
                <a:cs typeface="Helvetica" charset="0"/>
              </a:rPr>
              <a:t>There are two  communications paths from Master to Cluster.</a:t>
            </a:r>
          </a:p>
          <a:p>
            <a:pPr lvl="7"/>
            <a:r>
              <a:rPr lang="en-US" sz="1600" dirty="0" smtClean="0">
                <a:latin typeface="+mj-lt"/>
                <a:ea typeface="Helvetica" charset="0"/>
                <a:cs typeface="Helvetica" charset="0"/>
              </a:rPr>
              <a:t>	API Server -&gt; </a:t>
            </a:r>
            <a:r>
              <a:rPr lang="en-US" sz="1600" dirty="0" err="1" smtClean="0">
                <a:latin typeface="+mj-lt"/>
                <a:ea typeface="Helvetica" charset="0"/>
                <a:cs typeface="Helvetica" charset="0"/>
              </a:rPr>
              <a:t>Kubelet</a:t>
            </a:r>
            <a:endParaRPr lang="en-US" sz="1600" dirty="0" smtClean="0">
              <a:latin typeface="+mj-lt"/>
              <a:ea typeface="Helvetica" charset="0"/>
              <a:cs typeface="Helvetica" charset="0"/>
            </a:endParaRPr>
          </a:p>
          <a:p>
            <a:pPr lvl="8"/>
            <a:r>
              <a:rPr lang="en-US" sz="1600" dirty="0" smtClean="0">
                <a:latin typeface="+mj-lt"/>
                <a:ea typeface="Helvetica" charset="0"/>
                <a:cs typeface="Helvetica" charset="0"/>
              </a:rPr>
              <a:t>	API Server -&gt; Node, Pod, Service </a:t>
            </a:r>
          </a:p>
          <a:p>
            <a:pPr lvl="3"/>
            <a:endParaRPr lang="en-US" sz="1600" dirty="0">
              <a:latin typeface="+mj-lt"/>
              <a:ea typeface="Helvetica" charset="0"/>
              <a:cs typeface="Helvetica" charset="0"/>
            </a:endParaRPr>
          </a:p>
          <a:p>
            <a:pPr marL="285750" lvl="3" indent="-285750">
              <a:buFont typeface="Arial" charset="0"/>
              <a:buChar char="•"/>
            </a:pPr>
            <a:r>
              <a:rPr lang="en-US" sz="1600" dirty="0" smtClean="0">
                <a:latin typeface="+mj-lt"/>
                <a:ea typeface="Helvetica" charset="0"/>
                <a:cs typeface="Helvetica" charset="0"/>
              </a:rPr>
              <a:t>API Server -&gt; </a:t>
            </a:r>
            <a:r>
              <a:rPr lang="en-US" sz="1600" dirty="0" err="1" smtClean="0">
                <a:latin typeface="+mj-lt"/>
                <a:ea typeface="Helvetica" charset="0"/>
                <a:cs typeface="Helvetica" charset="0"/>
              </a:rPr>
              <a:t>Kubelet</a:t>
            </a:r>
            <a:r>
              <a:rPr lang="en-US" sz="1600" dirty="0" smtClean="0">
                <a:latin typeface="+mj-lt"/>
                <a:ea typeface="Helvetica" charset="0"/>
                <a:cs typeface="Helvetica" charset="0"/>
              </a:rPr>
              <a:t>  : The communication terminates at </a:t>
            </a:r>
            <a:r>
              <a:rPr lang="en-US" sz="1600" dirty="0" err="1" smtClean="0">
                <a:latin typeface="+mj-lt"/>
                <a:ea typeface="Helvetica" charset="0"/>
                <a:cs typeface="Helvetica" charset="0"/>
              </a:rPr>
              <a:t>Kubelet’s</a:t>
            </a:r>
            <a:r>
              <a:rPr lang="en-US" sz="1600" dirty="0" smtClean="0">
                <a:latin typeface="+mj-lt"/>
                <a:ea typeface="Helvetica" charset="0"/>
                <a:cs typeface="Helvetica" charset="0"/>
              </a:rPr>
              <a:t> https endpoint. Used to fetch logs for Pods, attaching </a:t>
            </a:r>
            <a:r>
              <a:rPr lang="en-US" sz="1600" dirty="0" err="1" smtClean="0">
                <a:latin typeface="+mj-lt"/>
                <a:ea typeface="Helvetica" charset="0"/>
                <a:cs typeface="Helvetica" charset="0"/>
              </a:rPr>
              <a:t>kubectl</a:t>
            </a:r>
            <a:r>
              <a:rPr lang="en-US" sz="1600" dirty="0" smtClean="0">
                <a:latin typeface="+mj-lt"/>
                <a:ea typeface="Helvetica" charset="0"/>
                <a:cs typeface="Helvetica" charset="0"/>
              </a:rPr>
              <a:t> to running pods and Port forwarding</a:t>
            </a:r>
          </a:p>
          <a:p>
            <a:pPr marL="285750" lvl="3" indent="-285750">
              <a:buFont typeface="Arial" charset="0"/>
              <a:buChar char="•"/>
            </a:pPr>
            <a:endParaRPr lang="en-US" sz="1600" dirty="0">
              <a:latin typeface="+mj-lt"/>
              <a:ea typeface="Helvetica" charset="0"/>
              <a:cs typeface="Helvetica" charset="0"/>
            </a:endParaRPr>
          </a:p>
          <a:p>
            <a:pPr marL="285750" lvl="3" indent="-285750">
              <a:buFont typeface="Arial" charset="0"/>
              <a:buChar char="•"/>
            </a:pPr>
            <a:r>
              <a:rPr lang="en-US" sz="1600" dirty="0" smtClean="0">
                <a:latin typeface="+mj-lt"/>
                <a:ea typeface="Helvetica" charset="0"/>
                <a:cs typeface="Helvetica" charset="0"/>
              </a:rPr>
              <a:t>API Server -&gt; Nodes, Pods and Services : The communication between API Server to Nodes, Pods and Services are plain HTTP connection.</a:t>
            </a:r>
          </a:p>
          <a:p>
            <a:pPr marL="285750" lvl="3" indent="-285750">
              <a:buFont typeface="Arial" charset="0"/>
              <a:buChar char="•"/>
            </a:pPr>
            <a:endParaRPr lang="en-US" sz="1600" dirty="0" smtClean="0">
              <a:latin typeface="+mj-lt"/>
              <a:ea typeface="Helvetica" charset="0"/>
              <a:cs typeface="Helvetica" charset="0"/>
            </a:endParaRPr>
          </a:p>
          <a:p>
            <a:pPr marL="285750" lvl="3" indent="-285750">
              <a:buFont typeface="Arial" charset="0"/>
              <a:buChar char="•"/>
            </a:pPr>
            <a:r>
              <a:rPr lang="en-US" sz="1600" dirty="0" smtClean="0">
                <a:latin typeface="+mj-lt"/>
                <a:ea typeface="Helvetica" charset="0"/>
                <a:cs typeface="Helvetica" charset="0"/>
              </a:rPr>
              <a:t>SSH Tunnels: SSH Tunnels can be used to protect the Master</a:t>
            </a:r>
            <a:r>
              <a:rPr lang="mr-IN" sz="1600" dirty="0" smtClean="0">
                <a:latin typeface="+mj-lt"/>
                <a:ea typeface="Helvetica" charset="0"/>
                <a:cs typeface="Helvetica" charset="0"/>
              </a:rPr>
              <a:t>–</a:t>
            </a:r>
            <a:r>
              <a:rPr lang="en-US" sz="1600" dirty="0" smtClean="0">
                <a:latin typeface="+mj-lt"/>
                <a:ea typeface="Helvetica" charset="0"/>
                <a:cs typeface="Helvetica" charset="0"/>
              </a:rPr>
              <a:t>Cluster communication so that the traffic is not exposed outside of the private network.</a:t>
            </a:r>
          </a:p>
          <a:p>
            <a:pPr marL="285750" indent="-285750">
              <a:buFont typeface="Arial" charset="0"/>
              <a:buChar char="•"/>
            </a:pPr>
            <a:endParaRPr lang="en-US" sz="1600" dirty="0" smtClean="0"/>
          </a:p>
          <a:p>
            <a:pPr marL="285750" indent="-285750">
              <a:buFont typeface="Arial" charset="0"/>
              <a:buChar char="•"/>
            </a:pPr>
            <a:endParaRPr lang="en-US" sz="1600" dirty="0"/>
          </a:p>
          <a:p>
            <a:pPr marL="285750" indent="-285750">
              <a:buFont typeface="Arial" charset="0"/>
              <a:buChar char="•"/>
            </a:pPr>
            <a:endParaRPr lang="en-US" sz="1600" dirty="0"/>
          </a:p>
          <a:p>
            <a:pPr marL="285750" indent="-285750">
              <a:buFont typeface="Arial" charset="0"/>
              <a:buChar char="•"/>
            </a:pPr>
            <a:endParaRPr lang="en-US" sz="1600" dirty="0" smtClean="0"/>
          </a:p>
        </p:txBody>
      </p:sp>
    </p:spTree>
    <p:extLst>
      <p:ext uri="{BB962C8B-B14F-4D97-AF65-F5344CB8AC3E}">
        <p14:creationId xmlns:p14="http://schemas.microsoft.com/office/powerpoint/2010/main" val="44743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1"/>
            <a:ext cx="8147407" cy="318500"/>
          </a:xfrm>
        </p:spPr>
        <p:txBody>
          <a:bodyPr>
            <a:noAutofit/>
          </a:bodyPr>
          <a:lstStyle/>
          <a:p>
            <a:pPr lvl="0"/>
            <a:r>
              <a:rPr lang="en-US" b="0" dirty="0" smtClean="0">
                <a:solidFill>
                  <a:srgbClr val="0070C0"/>
                </a:solidFill>
                <a:latin typeface="Helvetica" charset="0"/>
                <a:ea typeface="Helvetica" charset="0"/>
                <a:cs typeface="Helvetica" charset="0"/>
              </a:rPr>
              <a:t>Benefits </a:t>
            </a:r>
            <a:r>
              <a:rPr lang="en-US" b="0" dirty="0">
                <a:solidFill>
                  <a:srgbClr val="0070C0"/>
                </a:solidFill>
                <a:latin typeface="Helvetica" charset="0"/>
                <a:ea typeface="Helvetica" charset="0"/>
                <a:cs typeface="Helvetica" charset="0"/>
              </a:rPr>
              <a:t>of K8s </a:t>
            </a:r>
            <a:r>
              <a:rPr lang="en-US" b="0" dirty="0" smtClean="0">
                <a:solidFill>
                  <a:srgbClr val="0070C0"/>
                </a:solidFill>
                <a:latin typeface="Helvetica" charset="0"/>
                <a:ea typeface="Helvetica" charset="0"/>
                <a:cs typeface="Helvetica" charset="0"/>
              </a:rPr>
              <a:t>cluster</a:t>
            </a:r>
            <a:endParaRPr lang="en-US" b="0" dirty="0">
              <a:solidFill>
                <a:srgbClr val="0070C0"/>
              </a:solidFill>
              <a:latin typeface="Helvetica" charset="0"/>
              <a:ea typeface="Helvetica" charset="0"/>
              <a:cs typeface="Helvetica" charset="0"/>
            </a:endParaRPr>
          </a:p>
        </p:txBody>
      </p:sp>
      <p:sp>
        <p:nvSpPr>
          <p:cNvPr id="8" name="Content Placeholder 2"/>
          <p:cNvSpPr txBox="1">
            <a:spLocks/>
          </p:cNvSpPr>
          <p:nvPr/>
        </p:nvSpPr>
        <p:spPr>
          <a:xfrm>
            <a:off x="219918" y="1006867"/>
            <a:ext cx="8692587"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smtClean="0">
                <a:latin typeface="+mj-lt"/>
                <a:ea typeface="Helvetica" charset="0"/>
                <a:cs typeface="Helvetica" charset="0"/>
              </a:rPr>
              <a:t>Open source </a:t>
            </a:r>
            <a:endParaRPr lang="en-US" sz="1600" dirty="0">
              <a:latin typeface="+mj-lt"/>
              <a:ea typeface="Helvetica" charset="0"/>
              <a:cs typeface="Helvetica" charset="0"/>
            </a:endParaRPr>
          </a:p>
          <a:p>
            <a:pPr marL="285750" indent="-285750">
              <a:buFont typeface="Arial" charset="0"/>
              <a:buChar char="•"/>
            </a:pPr>
            <a:endParaRPr lang="en-US" sz="1600" dirty="0" smtClean="0">
              <a:latin typeface="+mj-lt"/>
              <a:ea typeface="Helvetica" charset="0"/>
              <a:cs typeface="Helvetica" charset="0"/>
            </a:endParaRPr>
          </a:p>
          <a:p>
            <a:pPr marL="285750" indent="-285750">
              <a:buFont typeface="Arial" charset="0"/>
              <a:buChar char="•"/>
            </a:pPr>
            <a:r>
              <a:rPr lang="en-US" sz="1600" dirty="0" smtClean="0">
                <a:latin typeface="+mj-lt"/>
                <a:ea typeface="Helvetica" charset="0"/>
                <a:cs typeface="Helvetica" charset="0"/>
              </a:rPr>
              <a:t>Better </a:t>
            </a:r>
            <a:r>
              <a:rPr lang="en-US" sz="1600" dirty="0">
                <a:latin typeface="+mj-lt"/>
                <a:ea typeface="Helvetica" charset="0"/>
                <a:cs typeface="Helvetica" charset="0"/>
              </a:rPr>
              <a:t>management through modularity</a:t>
            </a:r>
          </a:p>
          <a:p>
            <a:pPr marL="285750" indent="-285750">
              <a:buFont typeface="Arial" charset="0"/>
              <a:buChar char="•"/>
            </a:pPr>
            <a:endParaRPr lang="en-US" sz="1600" dirty="0" smtClean="0">
              <a:latin typeface="+mj-lt"/>
              <a:ea typeface="Helvetica" charset="0"/>
              <a:cs typeface="Helvetica" charset="0"/>
            </a:endParaRPr>
          </a:p>
          <a:p>
            <a:pPr marL="285750" indent="-285750">
              <a:buFont typeface="Arial" charset="0"/>
              <a:buChar char="•"/>
            </a:pPr>
            <a:r>
              <a:rPr lang="en-US" sz="1600" dirty="0" smtClean="0">
                <a:latin typeface="+mj-lt"/>
                <a:ea typeface="Helvetica" charset="0"/>
                <a:cs typeface="Helvetica" charset="0"/>
              </a:rPr>
              <a:t>Deployment and Scale application online:</a:t>
            </a:r>
            <a:br>
              <a:rPr lang="en-US" sz="1600" dirty="0" smtClean="0">
                <a:latin typeface="+mj-lt"/>
                <a:ea typeface="Helvetica" charset="0"/>
                <a:cs typeface="Helvetica" charset="0"/>
              </a:rPr>
            </a:br>
            <a:r>
              <a:rPr lang="en-US" sz="1600" dirty="0" smtClean="0">
                <a:latin typeface="+mj-lt"/>
                <a:ea typeface="Helvetica" charset="0"/>
                <a:cs typeface="Helvetica" charset="0"/>
              </a:rPr>
              <a:t>Scalability</a:t>
            </a:r>
            <a:r>
              <a:rPr lang="en-US" sz="1600" dirty="0">
                <a:latin typeface="+mj-lt"/>
                <a:ea typeface="Helvetica" charset="0"/>
                <a:cs typeface="Helvetica" charset="0"/>
              </a:rPr>
              <a:t>, Visibility, Time savings, Version </a:t>
            </a:r>
            <a:r>
              <a:rPr lang="en-US" sz="1600" dirty="0" smtClean="0">
                <a:latin typeface="+mj-lt"/>
                <a:ea typeface="Helvetica" charset="0"/>
                <a:cs typeface="Helvetica" charset="0"/>
              </a:rPr>
              <a:t>control</a:t>
            </a:r>
            <a:br>
              <a:rPr lang="en-US" sz="1600" dirty="0" smtClean="0">
                <a:latin typeface="+mj-lt"/>
                <a:ea typeface="Helvetica" charset="0"/>
                <a:cs typeface="Helvetica" charset="0"/>
              </a:rPr>
            </a:br>
            <a:r>
              <a:rPr lang="en-US" sz="1600" dirty="0" smtClean="0">
                <a:latin typeface="+mj-lt"/>
                <a:ea typeface="Helvetica" charset="0"/>
                <a:cs typeface="Helvetica" charset="0"/>
              </a:rPr>
              <a:t>Horizontal </a:t>
            </a:r>
            <a:r>
              <a:rPr lang="en-US" sz="1600" dirty="0" err="1" smtClean="0">
                <a:latin typeface="+mj-lt"/>
                <a:ea typeface="Helvetica" charset="0"/>
                <a:cs typeface="Helvetica" charset="0"/>
              </a:rPr>
              <a:t>autoscaling</a:t>
            </a:r>
            <a:r>
              <a:rPr lang="en-US" sz="1600" dirty="0">
                <a:latin typeface="+mj-lt"/>
                <a:ea typeface="Helvetica" charset="0"/>
                <a:cs typeface="Helvetica" charset="0"/>
              </a:rPr>
              <a:t>, Rolling updates, Canary deployments</a:t>
            </a:r>
          </a:p>
          <a:p>
            <a:pPr marL="285750" indent="-285750">
              <a:buFont typeface="Arial" charset="0"/>
              <a:buChar char="•"/>
            </a:pPr>
            <a:endParaRPr lang="en-US" sz="1600" dirty="0">
              <a:latin typeface="+mj-lt"/>
              <a:ea typeface="Helvetica" charset="0"/>
              <a:cs typeface="Helvetica" charset="0"/>
            </a:endParaRPr>
          </a:p>
          <a:p>
            <a:pPr marL="285750" indent="-285750">
              <a:buFont typeface="Arial" charset="0"/>
              <a:buChar char="•"/>
            </a:pPr>
            <a:r>
              <a:rPr lang="en-US" sz="1600" dirty="0" smtClean="0">
                <a:latin typeface="+mj-lt"/>
                <a:ea typeface="Helvetica" charset="0"/>
                <a:cs typeface="Helvetica" charset="0"/>
              </a:rPr>
              <a:t>Efficient </a:t>
            </a:r>
            <a:r>
              <a:rPr lang="en-US" sz="1600" dirty="0">
                <a:latin typeface="+mj-lt"/>
                <a:ea typeface="Helvetica" charset="0"/>
                <a:cs typeface="Helvetica" charset="0"/>
              </a:rPr>
              <a:t>use of </a:t>
            </a:r>
            <a:r>
              <a:rPr lang="en-US" sz="1600" dirty="0" smtClean="0">
                <a:latin typeface="+mj-lt"/>
                <a:ea typeface="Helvetica" charset="0"/>
                <a:cs typeface="Helvetica" charset="0"/>
              </a:rPr>
              <a:t>hardware</a:t>
            </a:r>
          </a:p>
          <a:p>
            <a:pPr marL="285750" indent="-285750">
              <a:buFont typeface="Arial" charset="0"/>
              <a:buChar char="•"/>
            </a:pPr>
            <a:endParaRPr lang="en-US" sz="1600" dirty="0" smtClean="0">
              <a:latin typeface="+mj-lt"/>
              <a:ea typeface="Helvetica" charset="0"/>
              <a:cs typeface="Helvetica" charset="0"/>
            </a:endParaRPr>
          </a:p>
          <a:p>
            <a:pPr marL="285750" indent="-285750">
              <a:buFont typeface="Arial" charset="0"/>
              <a:buChar char="•"/>
            </a:pPr>
            <a:r>
              <a:rPr lang="en-US" sz="1600" dirty="0">
                <a:latin typeface="+mj-lt"/>
                <a:ea typeface="Helvetica" charset="0"/>
                <a:cs typeface="Helvetica" charset="0"/>
              </a:rPr>
              <a:t>Orchestrate containers on multiple hosts</a:t>
            </a:r>
          </a:p>
          <a:p>
            <a:pPr marL="285750" indent="-285750">
              <a:buFont typeface="Arial" charset="0"/>
              <a:buChar char="•"/>
            </a:pPr>
            <a:endParaRPr lang="en-US" sz="1600" dirty="0" smtClean="0">
              <a:latin typeface="+mj-lt"/>
              <a:ea typeface="Helvetica" charset="0"/>
              <a:cs typeface="Helvetica" charset="0"/>
            </a:endParaRPr>
          </a:p>
          <a:p>
            <a:pPr marL="285750" indent="-285750">
              <a:buFont typeface="Arial" charset="0"/>
              <a:buChar char="•"/>
            </a:pPr>
            <a:r>
              <a:rPr lang="en-US" sz="1600" dirty="0" err="1" smtClean="0">
                <a:latin typeface="+mj-lt"/>
                <a:ea typeface="Helvetica" charset="0"/>
                <a:cs typeface="Helvetica" charset="0"/>
              </a:rPr>
              <a:t>Webhooks</a:t>
            </a:r>
            <a:r>
              <a:rPr lang="en-US" sz="1600" dirty="0" smtClean="0">
                <a:latin typeface="+mj-lt"/>
                <a:ea typeface="Helvetica" charset="0"/>
                <a:cs typeface="Helvetica" charset="0"/>
              </a:rPr>
              <a:t>- </a:t>
            </a:r>
            <a:r>
              <a:rPr lang="en-US" sz="1600" dirty="0">
                <a:latin typeface="+mj-lt"/>
                <a:ea typeface="Helvetica" charset="0"/>
                <a:cs typeface="Helvetica" charset="0"/>
              </a:rPr>
              <a:t>automate updating your apps from </a:t>
            </a:r>
            <a:r>
              <a:rPr lang="en-US" sz="1600" dirty="0" err="1">
                <a:latin typeface="+mj-lt"/>
                <a:ea typeface="Helvetica" charset="0"/>
                <a:cs typeface="Helvetica" charset="0"/>
              </a:rPr>
              <a:t>DockerHub</a:t>
            </a:r>
            <a:r>
              <a:rPr lang="en-US" sz="1600" dirty="0">
                <a:latin typeface="+mj-lt"/>
                <a:ea typeface="Helvetica" charset="0"/>
                <a:cs typeface="Helvetica" charset="0"/>
              </a:rPr>
              <a:t> or any other repository</a:t>
            </a:r>
            <a:r>
              <a:rPr lang="en-US" sz="1600" dirty="0" smtClean="0">
                <a:latin typeface="+mj-lt"/>
                <a:ea typeface="Helvetica" charset="0"/>
                <a:cs typeface="Helvetica" charset="0"/>
              </a:rPr>
              <a:t>.</a:t>
            </a:r>
          </a:p>
          <a:p>
            <a:pPr marL="285750" indent="-285750">
              <a:buFont typeface="Arial" charset="0"/>
              <a:buChar char="•"/>
            </a:pPr>
            <a:endParaRPr lang="en-US" sz="1600" dirty="0">
              <a:latin typeface="Helvetica" charset="0"/>
              <a:ea typeface="Helvetica" charset="0"/>
              <a:cs typeface="Helvetica" charset="0"/>
            </a:endParaRPr>
          </a:p>
          <a:p>
            <a:pPr marL="285750" indent="-285750">
              <a:buFont typeface="Arial" charset="0"/>
              <a:buChar char="•"/>
            </a:pPr>
            <a:endParaRPr lang="en-US" sz="1600" dirty="0" smtClean="0"/>
          </a:p>
        </p:txBody>
      </p:sp>
    </p:spTree>
    <p:extLst>
      <p:ext uri="{BB962C8B-B14F-4D97-AF65-F5344CB8AC3E}">
        <p14:creationId xmlns:p14="http://schemas.microsoft.com/office/powerpoint/2010/main" val="573790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26451"/>
            <a:ext cx="8147407" cy="318500"/>
          </a:xfrm>
        </p:spPr>
        <p:txBody>
          <a:bodyPr>
            <a:noAutofit/>
          </a:bodyPr>
          <a:lstStyle/>
          <a:p>
            <a:pPr algn="ctr"/>
            <a:r>
              <a:rPr lang="en-US" dirty="0" smtClean="0"/>
              <a:t>Resources</a:t>
            </a:r>
            <a:endParaRPr lang="en-US" dirty="0"/>
          </a:p>
        </p:txBody>
      </p:sp>
      <p:sp>
        <p:nvSpPr>
          <p:cNvPr id="25" name="Content Placeholder 2"/>
          <p:cNvSpPr txBox="1">
            <a:spLocks/>
          </p:cNvSpPr>
          <p:nvPr/>
        </p:nvSpPr>
        <p:spPr>
          <a:xfrm>
            <a:off x="219918" y="1006867"/>
            <a:ext cx="8692587"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88280" indent="-88280" defTabSz="612647">
              <a:spcBef>
                <a:spcPts val="75"/>
              </a:spcBef>
              <a:defRPr sz="1600"/>
            </a:pPr>
            <a:r>
              <a:rPr lang="en-US" dirty="0"/>
              <a:t>Docker tutorial</a:t>
            </a:r>
          </a:p>
          <a:p>
            <a:pPr marL="174700" lvl="1" indent="-86153" defTabSz="612647">
              <a:spcBef>
                <a:spcPts val="75"/>
              </a:spcBef>
              <a:buClr>
                <a:srgbClr val="000000"/>
              </a:buClr>
              <a:defRPr sz="1200"/>
            </a:pPr>
            <a:r>
              <a:rPr lang="en-US" u="sng" dirty="0">
                <a:solidFill>
                  <a:srgbClr val="0563C1"/>
                </a:solidFill>
                <a:uFill>
                  <a:solidFill>
                    <a:srgbClr val="0563C1"/>
                  </a:solidFill>
                </a:uFill>
                <a:hlinkClick r:id="rId3"/>
              </a:rPr>
              <a:t>https://docs.docker.com/get-started/</a:t>
            </a:r>
            <a:endParaRPr lang="en-US" sz="750" dirty="0"/>
          </a:p>
          <a:p>
            <a:pPr marL="88280" indent="-88280" defTabSz="612647">
              <a:spcBef>
                <a:spcPts val="75"/>
              </a:spcBef>
              <a:defRPr sz="1600"/>
            </a:pPr>
            <a:r>
              <a:rPr lang="en-US" dirty="0"/>
              <a:t>Kubernetes tutorial</a:t>
            </a:r>
          </a:p>
          <a:p>
            <a:pPr marL="174700" lvl="1" indent="-86153" defTabSz="612647">
              <a:spcBef>
                <a:spcPts val="75"/>
              </a:spcBef>
              <a:buClr>
                <a:srgbClr val="000000"/>
              </a:buClr>
              <a:defRPr sz="1200"/>
            </a:pPr>
            <a:r>
              <a:rPr lang="en-US" u="sng" dirty="0">
                <a:solidFill>
                  <a:srgbClr val="0563C1"/>
                </a:solidFill>
                <a:uFill>
                  <a:solidFill>
                    <a:srgbClr val="0563C1"/>
                  </a:solidFill>
                </a:uFill>
                <a:hlinkClick r:id="rId4"/>
              </a:rPr>
              <a:t>https://kubernetes.io/docs/tutorials/kubernetes-basics/</a:t>
            </a:r>
            <a:endParaRPr lang="en-US" sz="750" dirty="0"/>
          </a:p>
          <a:p>
            <a:pPr marL="88280" indent="-88280" defTabSz="612647">
              <a:spcBef>
                <a:spcPts val="75"/>
              </a:spcBef>
              <a:defRPr sz="1600"/>
            </a:pPr>
            <a:r>
              <a:rPr lang="en-US" dirty="0" err="1"/>
              <a:t>Istio</a:t>
            </a:r>
            <a:endParaRPr lang="en-US" dirty="0"/>
          </a:p>
          <a:p>
            <a:pPr marL="174700" lvl="1" indent="-86153" defTabSz="612647">
              <a:spcBef>
                <a:spcPts val="75"/>
              </a:spcBef>
              <a:buClr>
                <a:srgbClr val="000000"/>
              </a:buClr>
              <a:defRPr sz="1200"/>
            </a:pPr>
            <a:r>
              <a:rPr lang="en-US" u="sng" dirty="0">
                <a:solidFill>
                  <a:srgbClr val="0563C1"/>
                </a:solidFill>
                <a:uFill>
                  <a:solidFill>
                    <a:srgbClr val="0563C1"/>
                  </a:solidFill>
                </a:uFill>
                <a:hlinkClick r:id="rId5"/>
              </a:rPr>
              <a:t>https://github.com/istio</a:t>
            </a:r>
          </a:p>
          <a:p>
            <a:pPr marL="174700" lvl="1" indent="-86153" defTabSz="612647">
              <a:spcBef>
                <a:spcPts val="75"/>
              </a:spcBef>
              <a:buClr>
                <a:srgbClr val="000000"/>
              </a:buClr>
              <a:defRPr sz="1200"/>
            </a:pPr>
            <a:r>
              <a:rPr lang="en-US" u="sng" dirty="0">
                <a:solidFill>
                  <a:srgbClr val="0563C1"/>
                </a:solidFill>
                <a:uFill>
                  <a:solidFill>
                    <a:srgbClr val="0563C1"/>
                  </a:solidFill>
                </a:uFill>
                <a:hlinkClick r:id="rId5"/>
              </a:rPr>
              <a:t>https://istio.io/docs/</a:t>
            </a:r>
            <a:endParaRPr lang="en-US" sz="750" dirty="0"/>
          </a:p>
          <a:p>
            <a:pPr marL="88280" indent="-88280" defTabSz="612647">
              <a:spcBef>
                <a:spcPts val="75"/>
              </a:spcBef>
              <a:defRPr sz="1600"/>
            </a:pPr>
            <a:r>
              <a:rPr lang="en-US" dirty="0"/>
              <a:t>The Evolution of Linux Containers and Their Future</a:t>
            </a:r>
          </a:p>
          <a:p>
            <a:pPr marL="174700" lvl="1" indent="-86153" defTabSz="612647">
              <a:spcBef>
                <a:spcPts val="75"/>
              </a:spcBef>
              <a:buClr>
                <a:srgbClr val="000000"/>
              </a:buClr>
              <a:defRPr sz="1200"/>
            </a:pPr>
            <a:r>
              <a:rPr lang="en-US" u="sng" dirty="0">
                <a:solidFill>
                  <a:srgbClr val="0563C1"/>
                </a:solidFill>
                <a:uFill>
                  <a:solidFill>
                    <a:srgbClr val="0563C1"/>
                  </a:solidFill>
                </a:uFill>
                <a:hlinkClick r:id="rId6"/>
              </a:rPr>
              <a:t>https://dzone.com/articles/evolution-of-linux-containers-future</a:t>
            </a:r>
            <a:endParaRPr lang="en-US" sz="750" dirty="0"/>
          </a:p>
          <a:p>
            <a:pPr marL="88280" indent="-88280" defTabSz="612647">
              <a:spcBef>
                <a:spcPts val="75"/>
              </a:spcBef>
              <a:defRPr sz="1600"/>
            </a:pPr>
            <a:r>
              <a:rPr lang="en-US" dirty="0"/>
              <a:t>Introduction to container orchestration</a:t>
            </a:r>
          </a:p>
          <a:p>
            <a:pPr marL="174700" lvl="1" indent="-86153" defTabSz="612647">
              <a:spcBef>
                <a:spcPts val="75"/>
              </a:spcBef>
              <a:buClr>
                <a:srgbClr val="000000"/>
              </a:buClr>
              <a:defRPr sz="1200"/>
            </a:pPr>
            <a:r>
              <a:rPr lang="en-US" u="sng" dirty="0">
                <a:solidFill>
                  <a:srgbClr val="0563C1"/>
                </a:solidFill>
                <a:uFill>
                  <a:solidFill>
                    <a:srgbClr val="0563C1"/>
                  </a:solidFill>
                </a:uFill>
                <a:hlinkClick r:id="rId7"/>
              </a:rPr>
              <a:t>https://www.exoscale.ch/syslog/2016/07/26/container-orch/</a:t>
            </a:r>
            <a:endParaRPr lang="en-US" sz="750" dirty="0"/>
          </a:p>
          <a:p>
            <a:pPr marL="88280" indent="-88280" defTabSz="612647">
              <a:spcBef>
                <a:spcPts val="75"/>
              </a:spcBef>
              <a:defRPr sz="1600"/>
            </a:pPr>
            <a:r>
              <a:rPr lang="en-US" dirty="0"/>
              <a:t> TNS Research: The Present State of Container Orchestration</a:t>
            </a:r>
          </a:p>
          <a:p>
            <a:pPr marL="174700" lvl="1" indent="-86153" defTabSz="612647">
              <a:spcBef>
                <a:spcPts val="75"/>
              </a:spcBef>
              <a:buClr>
                <a:srgbClr val="000000"/>
              </a:buClr>
              <a:defRPr sz="1200"/>
            </a:pPr>
            <a:r>
              <a:rPr lang="en-US" u="sng" dirty="0">
                <a:solidFill>
                  <a:srgbClr val="0563C1"/>
                </a:solidFill>
                <a:uFill>
                  <a:solidFill>
                    <a:srgbClr val="0563C1"/>
                  </a:solidFill>
                </a:uFill>
                <a:hlinkClick r:id="rId8"/>
              </a:rPr>
              <a:t>https://thenewstack.io/tns-research-present-state-container-orchestration/</a:t>
            </a:r>
            <a:endParaRPr lang="en-US" sz="750" dirty="0"/>
          </a:p>
          <a:p>
            <a:pPr marL="88280" indent="-88280" defTabSz="612647">
              <a:spcBef>
                <a:spcPts val="75"/>
              </a:spcBef>
              <a:defRPr sz="1600"/>
            </a:pPr>
            <a:r>
              <a:rPr lang="en-US" dirty="0"/>
              <a:t>Large-scale cluster management at Google with Borg</a:t>
            </a:r>
          </a:p>
          <a:p>
            <a:pPr marL="174700" lvl="1" indent="-86153" defTabSz="612647">
              <a:spcBef>
                <a:spcPts val="75"/>
              </a:spcBef>
              <a:buClr>
                <a:srgbClr val="000000"/>
              </a:buClr>
              <a:defRPr sz="1200"/>
            </a:pPr>
            <a:r>
              <a:rPr lang="en-US" u="sng" dirty="0">
                <a:solidFill>
                  <a:srgbClr val="0563C1"/>
                </a:solidFill>
                <a:uFill>
                  <a:solidFill>
                    <a:srgbClr val="0563C1"/>
                  </a:solidFill>
                </a:uFill>
                <a:hlinkClick r:id="rId9"/>
              </a:rPr>
              <a:t>https://research.google.com/pubs/pub43438.html</a:t>
            </a:r>
          </a:p>
          <a:p>
            <a:pPr marL="285750" indent="-285750">
              <a:buFont typeface="Arial" charset="0"/>
              <a:buChar char="•"/>
            </a:pPr>
            <a:endParaRPr lang="en-US" sz="1600" dirty="0" smtClean="0"/>
          </a:p>
          <a:p>
            <a:pPr marL="285750" indent="-285750">
              <a:buFont typeface="Arial" charset="0"/>
              <a:buChar char="•"/>
            </a:pPr>
            <a:endParaRPr lang="en-US" sz="1600" dirty="0"/>
          </a:p>
          <a:p>
            <a:pPr marL="285750" indent="-285750">
              <a:buFont typeface="Arial" charset="0"/>
              <a:buChar char="•"/>
            </a:pPr>
            <a:endParaRPr lang="en-US" sz="1600" dirty="0"/>
          </a:p>
          <a:p>
            <a:pPr marL="285750" indent="-285750">
              <a:buFont typeface="Arial" charset="0"/>
              <a:buChar char="•"/>
            </a:pPr>
            <a:endParaRPr lang="en-US" sz="1600" dirty="0" smtClean="0"/>
          </a:p>
        </p:txBody>
      </p:sp>
    </p:spTree>
    <p:extLst>
      <p:ext uri="{BB962C8B-B14F-4D97-AF65-F5344CB8AC3E}">
        <p14:creationId xmlns:p14="http://schemas.microsoft.com/office/powerpoint/2010/main" val="187366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1"/>
            <a:ext cx="8147407" cy="318500"/>
          </a:xfrm>
        </p:spPr>
        <p:txBody>
          <a:bodyPr>
            <a:noAutofit/>
          </a:bodyPr>
          <a:lstStyle/>
          <a:p>
            <a:r>
              <a:rPr lang="en-US" b="0" dirty="0" smtClean="0">
                <a:solidFill>
                  <a:schemeClr val="accent1">
                    <a:lumMod val="75000"/>
                  </a:schemeClr>
                </a:solidFill>
                <a:latin typeface="Helvetica" charset="0"/>
                <a:ea typeface="Helvetica" charset="0"/>
                <a:cs typeface="Helvetica" charset="0"/>
              </a:rPr>
              <a:t>What is Containers?</a:t>
            </a:r>
            <a:endParaRPr lang="en-US" b="0" dirty="0">
              <a:solidFill>
                <a:schemeClr val="accent1">
                  <a:lumMod val="75000"/>
                </a:schemeClr>
              </a:solidFill>
              <a:latin typeface="Helvetica" charset="0"/>
              <a:ea typeface="Helvetica" charset="0"/>
              <a:cs typeface="Helvetica" charset="0"/>
            </a:endParaRPr>
          </a:p>
        </p:txBody>
      </p:sp>
      <p:sp>
        <p:nvSpPr>
          <p:cNvPr id="8" name="Content Placeholder 2"/>
          <p:cNvSpPr txBox="1">
            <a:spLocks/>
          </p:cNvSpPr>
          <p:nvPr/>
        </p:nvSpPr>
        <p:spPr>
          <a:xfrm>
            <a:off x="219918" y="1006867"/>
            <a:ext cx="8692587"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a:t>Containers are an abstraction at the app layer that packages code and dependencies </a:t>
            </a:r>
            <a:r>
              <a:rPr lang="en-US" sz="1600" dirty="0" smtClean="0"/>
              <a:t>together</a:t>
            </a:r>
          </a:p>
          <a:p>
            <a:pPr marL="285750" indent="-285750">
              <a:buFont typeface="Arial" charset="0"/>
              <a:buChar char="•"/>
            </a:pPr>
            <a:endParaRPr lang="en-US" sz="1600" dirty="0" smtClean="0"/>
          </a:p>
          <a:p>
            <a:pPr marL="285750" indent="-285750">
              <a:buFont typeface="Arial" charset="0"/>
              <a:buChar char="•"/>
            </a:pPr>
            <a:r>
              <a:rPr lang="en-US" sz="1600" dirty="0" smtClean="0"/>
              <a:t>Containers </a:t>
            </a:r>
            <a:r>
              <a:rPr lang="en-US" sz="1600" dirty="0"/>
              <a:t>provide isolation similar to virtual machines (VMs), except provided by the OS and at the process </a:t>
            </a:r>
            <a:r>
              <a:rPr lang="en-US" sz="1600" dirty="0" smtClean="0"/>
              <a:t>level</a:t>
            </a:r>
          </a:p>
          <a:p>
            <a:pPr marL="285750" indent="-285750">
              <a:buFont typeface="Arial" charset="0"/>
              <a:buChar char="•"/>
            </a:pPr>
            <a:endParaRPr lang="en-US" sz="1600" dirty="0"/>
          </a:p>
          <a:p>
            <a:pPr marL="285750" indent="-285750">
              <a:buFont typeface="Arial" charset="0"/>
              <a:buChar char="•"/>
            </a:pPr>
            <a:r>
              <a:rPr lang="en-US" sz="1600" dirty="0"/>
              <a:t>Multiple containers can run on the same machine and share the OS kernel with other containers, each running as isolated processes in user </a:t>
            </a:r>
            <a:r>
              <a:rPr lang="en-US" sz="1600" dirty="0" smtClean="0"/>
              <a:t>space</a:t>
            </a:r>
          </a:p>
          <a:p>
            <a:pPr marL="285750" indent="-285750">
              <a:buFont typeface="Arial" charset="0"/>
              <a:buChar char="•"/>
            </a:pPr>
            <a:endParaRPr lang="en-US" sz="1600" dirty="0"/>
          </a:p>
          <a:p>
            <a:pPr marL="285750" indent="-285750">
              <a:buFont typeface="Arial" charset="0"/>
              <a:buChar char="•"/>
            </a:pPr>
            <a:r>
              <a:rPr lang="en-US" sz="1600" dirty="0"/>
              <a:t>Containers take up less space than VMs (container images are typically tens of MBs in size), and start almost </a:t>
            </a:r>
            <a:r>
              <a:rPr lang="en-US" sz="1600" dirty="0" smtClean="0"/>
              <a:t>instantly.</a:t>
            </a:r>
          </a:p>
          <a:p>
            <a:pPr marL="285750" indent="-285750">
              <a:buFont typeface="Arial" charset="0"/>
              <a:buChar char="•"/>
            </a:pPr>
            <a:endParaRPr lang="en-US" sz="1600" dirty="0"/>
          </a:p>
          <a:p>
            <a:pPr marL="285750" indent="-285750">
              <a:buFont typeface="Arial" charset="0"/>
              <a:buChar char="•"/>
            </a:pPr>
            <a:r>
              <a:rPr lang="en-US" sz="1600" dirty="0" smtClean="0"/>
              <a:t>It is light weight, open sourced and secured.</a:t>
            </a:r>
          </a:p>
        </p:txBody>
      </p:sp>
    </p:spTree>
    <p:extLst>
      <p:ext uri="{BB962C8B-B14F-4D97-AF65-F5344CB8AC3E}">
        <p14:creationId xmlns:p14="http://schemas.microsoft.com/office/powerpoint/2010/main" val="403488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26451"/>
            <a:ext cx="8147407" cy="318500"/>
          </a:xfrm>
        </p:spPr>
        <p:txBody>
          <a:bodyPr>
            <a:noAutofit/>
          </a:bodyPr>
          <a:lstStyle/>
          <a:p>
            <a:r>
              <a:rPr lang="en-US" dirty="0">
                <a:solidFill>
                  <a:schemeClr val="accent1">
                    <a:lumMod val="75000"/>
                  </a:schemeClr>
                </a:solidFill>
              </a:rPr>
              <a:t>What is Kubernetes?</a:t>
            </a:r>
          </a:p>
        </p:txBody>
      </p:sp>
      <p:sp>
        <p:nvSpPr>
          <p:cNvPr id="25" name="Content Placeholder 2"/>
          <p:cNvSpPr txBox="1">
            <a:spLocks/>
          </p:cNvSpPr>
          <p:nvPr/>
        </p:nvSpPr>
        <p:spPr>
          <a:xfrm>
            <a:off x="219918" y="1006867"/>
            <a:ext cx="8692587" cy="3808201"/>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lang="en-US" sz="1500" b="1" dirty="0" smtClean="0">
              <a:latin typeface="+mj-lt"/>
              <a:ea typeface="Helvetica" charset="0"/>
              <a:cs typeface="Helvetica" charset="0"/>
            </a:endParaRPr>
          </a:p>
          <a:p>
            <a:pPr marL="93653" indent="-93653" defTabSz="704087">
              <a:spcBef>
                <a:spcPts val="75"/>
              </a:spcBef>
              <a:defRPr sz="1600"/>
            </a:pPr>
            <a:r>
              <a:rPr lang="en-US" sz="1500" dirty="0">
                <a:latin typeface="+mj-lt"/>
              </a:rPr>
              <a:t>Container orchestrator</a:t>
            </a:r>
          </a:p>
          <a:p>
            <a:pPr marL="211775" lvl="1" indent="-110012" defTabSz="704087">
              <a:spcBef>
                <a:spcPts val="75"/>
              </a:spcBef>
              <a:buClr>
                <a:srgbClr val="000000"/>
              </a:buClr>
              <a:defRPr sz="1600"/>
            </a:pPr>
            <a:r>
              <a:rPr lang="en-US" sz="1500" dirty="0">
                <a:latin typeface="+mj-lt"/>
              </a:rPr>
              <a:t>Runs and manages containers</a:t>
            </a:r>
          </a:p>
          <a:p>
            <a:pPr marL="211775" lvl="1" indent="-110012" defTabSz="704087">
              <a:spcBef>
                <a:spcPts val="75"/>
              </a:spcBef>
              <a:buClr>
                <a:srgbClr val="000000"/>
              </a:buClr>
              <a:defRPr sz="1600"/>
            </a:pPr>
            <a:r>
              <a:rPr lang="en-US" sz="1500" dirty="0">
                <a:latin typeface="+mj-lt"/>
              </a:rPr>
              <a:t>Unified API for deploying web applications, batch jobs, and databases</a:t>
            </a:r>
          </a:p>
          <a:p>
            <a:pPr marL="211775" lvl="1" indent="-110012" defTabSz="704087">
              <a:spcBef>
                <a:spcPts val="75"/>
              </a:spcBef>
              <a:buClr>
                <a:srgbClr val="000000"/>
              </a:buClr>
              <a:defRPr sz="1600"/>
            </a:pPr>
            <a:r>
              <a:rPr lang="en-US" sz="1500" dirty="0">
                <a:latin typeface="+mj-lt"/>
              </a:rPr>
              <a:t>Maintains and tracks the global view of the cluster </a:t>
            </a:r>
          </a:p>
          <a:p>
            <a:pPr marL="211775" lvl="1" indent="-110012" defTabSz="704087">
              <a:spcBef>
                <a:spcPts val="75"/>
              </a:spcBef>
              <a:buClr>
                <a:srgbClr val="000000"/>
              </a:buClr>
              <a:defRPr sz="1600"/>
            </a:pPr>
            <a:r>
              <a:rPr lang="en-US" sz="1500" dirty="0">
                <a:latin typeface="+mj-lt"/>
              </a:rPr>
              <a:t>Supports multiple cloud and bare-metal </a:t>
            </a:r>
            <a:r>
              <a:rPr lang="en-US" sz="1500" dirty="0" smtClean="0">
                <a:latin typeface="+mj-lt"/>
              </a:rPr>
              <a:t>environments</a:t>
            </a:r>
          </a:p>
          <a:p>
            <a:pPr marL="211775" lvl="1" indent="-110012" defTabSz="704087">
              <a:spcBef>
                <a:spcPts val="75"/>
              </a:spcBef>
              <a:buClr>
                <a:srgbClr val="000000"/>
              </a:buClr>
              <a:defRPr sz="1600"/>
            </a:pPr>
            <a:endParaRPr lang="en-US" sz="1500" dirty="0">
              <a:latin typeface="+mj-lt"/>
            </a:endParaRPr>
          </a:p>
          <a:p>
            <a:pPr marL="93653" indent="-93653" defTabSz="704087">
              <a:spcBef>
                <a:spcPts val="75"/>
              </a:spcBef>
              <a:defRPr sz="1600"/>
            </a:pPr>
            <a:r>
              <a:rPr lang="en-US" sz="1500" dirty="0">
                <a:latin typeface="+mj-lt"/>
              </a:rPr>
              <a:t>Manage applications, not machines</a:t>
            </a:r>
          </a:p>
          <a:p>
            <a:pPr marL="211775" lvl="1" indent="-110012" defTabSz="704087">
              <a:spcBef>
                <a:spcPts val="75"/>
              </a:spcBef>
              <a:buClr>
                <a:srgbClr val="000000"/>
              </a:buClr>
              <a:defRPr sz="1600"/>
            </a:pPr>
            <a:r>
              <a:rPr lang="en-US" sz="1500" dirty="0">
                <a:latin typeface="+mj-lt"/>
              </a:rPr>
              <a:t>Rolling updates, canary deploys, and blue-green deployments </a:t>
            </a:r>
            <a:endParaRPr lang="en-US" sz="1500" dirty="0" smtClean="0">
              <a:latin typeface="+mj-lt"/>
            </a:endParaRPr>
          </a:p>
          <a:p>
            <a:pPr marL="211775" lvl="1" indent="-110012" defTabSz="704087">
              <a:spcBef>
                <a:spcPts val="75"/>
              </a:spcBef>
              <a:buClr>
                <a:srgbClr val="000000"/>
              </a:buClr>
              <a:defRPr sz="1600"/>
            </a:pPr>
            <a:endParaRPr lang="en-US" sz="1500" dirty="0">
              <a:latin typeface="+mj-lt"/>
            </a:endParaRPr>
          </a:p>
          <a:p>
            <a:pPr marL="93653" indent="-93653" defTabSz="704087">
              <a:spcBef>
                <a:spcPts val="75"/>
              </a:spcBef>
              <a:defRPr sz="1600"/>
            </a:pPr>
            <a:r>
              <a:rPr lang="en-US" sz="1500" dirty="0">
                <a:latin typeface="+mj-lt"/>
              </a:rPr>
              <a:t>Designed for extensibility</a:t>
            </a:r>
          </a:p>
          <a:p>
            <a:pPr marL="211775" lvl="1" indent="-110012" defTabSz="704087">
              <a:spcBef>
                <a:spcPts val="75"/>
              </a:spcBef>
              <a:buClr>
                <a:srgbClr val="000000"/>
              </a:buClr>
              <a:defRPr sz="1600"/>
            </a:pPr>
            <a:r>
              <a:rPr lang="en-US" sz="1500" dirty="0">
                <a:latin typeface="+mj-lt"/>
              </a:rPr>
              <a:t>Rich ecosystem of plug-ins for scheduling, storage, </a:t>
            </a:r>
            <a:r>
              <a:rPr lang="en-US" sz="1500" dirty="0" smtClean="0">
                <a:latin typeface="+mj-lt"/>
              </a:rPr>
              <a:t>networking</a:t>
            </a:r>
          </a:p>
          <a:p>
            <a:pPr marL="211775" lvl="1" indent="-110012" defTabSz="704087">
              <a:spcBef>
                <a:spcPts val="75"/>
              </a:spcBef>
              <a:buClr>
                <a:srgbClr val="000000"/>
              </a:buClr>
              <a:defRPr sz="1600"/>
            </a:pPr>
            <a:endParaRPr lang="en-US" sz="1500" dirty="0">
              <a:latin typeface="+mj-lt"/>
            </a:endParaRPr>
          </a:p>
          <a:p>
            <a:pPr marL="93653" indent="-93653" defTabSz="704087">
              <a:spcBef>
                <a:spcPts val="75"/>
              </a:spcBef>
              <a:defRPr sz="1600"/>
            </a:pPr>
            <a:r>
              <a:rPr lang="en-US" sz="1500" dirty="0">
                <a:latin typeface="+mj-lt"/>
              </a:rPr>
              <a:t>Open source project managed by the Linux Foundation </a:t>
            </a:r>
          </a:p>
          <a:p>
            <a:pPr marL="211775" lvl="1" indent="-110012" defTabSz="704087">
              <a:spcBef>
                <a:spcPts val="75"/>
              </a:spcBef>
              <a:buClr>
                <a:srgbClr val="000000"/>
              </a:buClr>
              <a:defRPr sz="1600"/>
            </a:pPr>
            <a:r>
              <a:rPr lang="en-US" sz="1500" dirty="0">
                <a:latin typeface="+mj-lt"/>
              </a:rPr>
              <a:t>Inspired and informed by Google's experiences and internal systems</a:t>
            </a:r>
          </a:p>
          <a:p>
            <a:pPr marL="211775" lvl="1" indent="-110012" defTabSz="704087">
              <a:spcBef>
                <a:spcPts val="75"/>
              </a:spcBef>
              <a:buClr>
                <a:srgbClr val="000000"/>
              </a:buClr>
              <a:defRPr sz="1600"/>
            </a:pPr>
            <a:r>
              <a:rPr lang="en-US" sz="1500" dirty="0">
                <a:latin typeface="+mj-lt"/>
              </a:rPr>
              <a:t>100% open source, written in Go</a:t>
            </a:r>
          </a:p>
          <a:p>
            <a:pPr marL="285750" indent="-285750">
              <a:buFont typeface="Arial" charset="0"/>
              <a:buChar char="•"/>
            </a:pPr>
            <a:endParaRPr lang="en-US" sz="1600" dirty="0" smtClean="0"/>
          </a:p>
        </p:txBody>
      </p:sp>
    </p:spTree>
    <p:extLst>
      <p:ext uri="{BB962C8B-B14F-4D97-AF65-F5344CB8AC3E}">
        <p14:creationId xmlns:p14="http://schemas.microsoft.com/office/powerpoint/2010/main" val="322162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26451"/>
            <a:ext cx="8147407" cy="318500"/>
          </a:xfrm>
        </p:spPr>
        <p:txBody>
          <a:bodyPr>
            <a:noAutofit/>
          </a:bodyPr>
          <a:lstStyle/>
          <a:p>
            <a:r>
              <a:rPr lang="en-US" dirty="0" smtClean="0">
                <a:solidFill>
                  <a:schemeClr val="accent1">
                    <a:lumMod val="75000"/>
                  </a:schemeClr>
                </a:solidFill>
                <a:latin typeface="Helvetica" charset="0"/>
                <a:ea typeface="Helvetica" charset="0"/>
                <a:cs typeface="Helvetica" charset="0"/>
              </a:rPr>
              <a:t>Need </a:t>
            </a:r>
            <a:r>
              <a:rPr lang="en-US" dirty="0">
                <a:solidFill>
                  <a:schemeClr val="accent1">
                    <a:lumMod val="75000"/>
                  </a:schemeClr>
                </a:solidFill>
                <a:latin typeface="Helvetica" charset="0"/>
                <a:ea typeface="Helvetica" charset="0"/>
                <a:cs typeface="Helvetica" charset="0"/>
              </a:rPr>
              <a:t>for </a:t>
            </a:r>
            <a:r>
              <a:rPr lang="en-US" dirty="0" smtClean="0">
                <a:solidFill>
                  <a:schemeClr val="accent1">
                    <a:lumMod val="75000"/>
                  </a:schemeClr>
                </a:solidFill>
                <a:latin typeface="Helvetica" charset="0"/>
                <a:ea typeface="Helvetica" charset="0"/>
                <a:cs typeface="Helvetica" charset="0"/>
              </a:rPr>
              <a:t>Kubernetes</a:t>
            </a:r>
            <a:endParaRPr lang="en-US" dirty="0">
              <a:solidFill>
                <a:schemeClr val="accent1">
                  <a:lumMod val="75000"/>
                </a:schemeClr>
              </a:solidFill>
            </a:endParaRPr>
          </a:p>
        </p:txBody>
      </p:sp>
      <p:sp>
        <p:nvSpPr>
          <p:cNvPr id="25" name="Content Placeholder 2"/>
          <p:cNvSpPr txBox="1">
            <a:spLocks/>
          </p:cNvSpPr>
          <p:nvPr/>
        </p:nvSpPr>
        <p:spPr>
          <a:xfrm>
            <a:off x="219918" y="1006867"/>
            <a:ext cx="8692587"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lang="en-US" sz="1600" b="1" dirty="0" smtClean="0">
              <a:latin typeface="Helvetica" charset="0"/>
              <a:ea typeface="Helvetica" charset="0"/>
              <a:cs typeface="Helvetica" charset="0"/>
            </a:endParaRPr>
          </a:p>
          <a:p>
            <a:pPr marL="285750" lvl="5" indent="-285750">
              <a:buFont typeface="Arial" charset="0"/>
              <a:buChar char="•"/>
            </a:pPr>
            <a:r>
              <a:rPr lang="en-US" sz="1600" dirty="0" smtClean="0"/>
              <a:t>Replication </a:t>
            </a:r>
            <a:r>
              <a:rPr lang="en-US" sz="1600" dirty="0"/>
              <a:t>of components</a:t>
            </a:r>
          </a:p>
          <a:p>
            <a:pPr marL="285750" lvl="1" indent="-285750">
              <a:buFont typeface="Arial" charset="0"/>
              <a:buChar char="•"/>
            </a:pPr>
            <a:r>
              <a:rPr lang="en-US" sz="1600" dirty="0"/>
              <a:t>Auto-scaling</a:t>
            </a:r>
          </a:p>
          <a:p>
            <a:pPr marL="285750" lvl="1" indent="-285750">
              <a:buFont typeface="Arial" charset="0"/>
              <a:buChar char="•"/>
            </a:pPr>
            <a:r>
              <a:rPr lang="en-US" sz="1600" dirty="0"/>
              <a:t>Load balancing</a:t>
            </a:r>
          </a:p>
          <a:p>
            <a:pPr marL="285750" lvl="1" indent="-285750">
              <a:buFont typeface="Arial" charset="0"/>
              <a:buChar char="•"/>
            </a:pPr>
            <a:r>
              <a:rPr lang="en-US" sz="1600" dirty="0"/>
              <a:t>Rolling updates</a:t>
            </a:r>
          </a:p>
          <a:p>
            <a:pPr marL="285750" lvl="1" indent="-285750">
              <a:buFont typeface="Arial" charset="0"/>
              <a:buChar char="•"/>
            </a:pPr>
            <a:r>
              <a:rPr lang="en-US" sz="1600" dirty="0"/>
              <a:t>Logging across components</a:t>
            </a:r>
          </a:p>
          <a:p>
            <a:pPr marL="285750" lvl="1" indent="-285750">
              <a:buFont typeface="Arial" charset="0"/>
              <a:buChar char="•"/>
            </a:pPr>
            <a:r>
              <a:rPr lang="en-US" sz="1600" dirty="0"/>
              <a:t>Monitoring and health checking</a:t>
            </a:r>
          </a:p>
          <a:p>
            <a:pPr marL="285750" lvl="1" indent="-285750">
              <a:buFont typeface="Arial" charset="0"/>
              <a:buChar char="•"/>
            </a:pPr>
            <a:r>
              <a:rPr lang="en-US" sz="1600" dirty="0"/>
              <a:t>Service discovery</a:t>
            </a:r>
          </a:p>
          <a:p>
            <a:pPr marL="285750" lvl="1" indent="-285750">
              <a:buFont typeface="Arial" charset="0"/>
              <a:buChar char="•"/>
            </a:pPr>
            <a:r>
              <a:rPr lang="en-US" sz="1600" dirty="0"/>
              <a:t>Authentication</a:t>
            </a:r>
          </a:p>
          <a:p>
            <a:pPr marL="285750" indent="-285750">
              <a:buFont typeface="Arial" charset="0"/>
              <a:buChar char="•"/>
            </a:pPr>
            <a:endParaRPr lang="en-US" sz="1600" dirty="0" smtClean="0"/>
          </a:p>
        </p:txBody>
      </p:sp>
    </p:spTree>
    <p:extLst>
      <p:ext uri="{BB962C8B-B14F-4D97-AF65-F5344CB8AC3E}">
        <p14:creationId xmlns:p14="http://schemas.microsoft.com/office/powerpoint/2010/main" val="195693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6" name="Group"/>
          <p:cNvGrpSpPr/>
          <p:nvPr/>
        </p:nvGrpSpPr>
        <p:grpSpPr>
          <a:xfrm>
            <a:off x="453957" y="689281"/>
            <a:ext cx="8452158" cy="4239550"/>
            <a:chOff x="0" y="0"/>
            <a:chExt cx="11269543" cy="5652732"/>
          </a:xfrm>
        </p:grpSpPr>
        <p:sp>
          <p:nvSpPr>
            <p:cNvPr id="522" name="Footer Placeholder 2"/>
            <p:cNvSpPr txBox="1"/>
            <p:nvPr/>
          </p:nvSpPr>
          <p:spPr>
            <a:xfrm>
              <a:off x="9343219" y="5475774"/>
              <a:ext cx="1926325" cy="1769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a:bodyPr>
            <a:lstStyle>
              <a:lvl1pPr algn="r" defTabSz="685800">
                <a:defRPr sz="600" b="0">
                  <a:solidFill>
                    <a:srgbClr val="008ABF"/>
                  </a:solidFill>
                  <a:latin typeface="Arial"/>
                  <a:ea typeface="Arial"/>
                  <a:cs typeface="Arial"/>
                  <a:sym typeface="Arial"/>
                </a:defRPr>
              </a:lvl1pPr>
            </a:lstStyle>
            <a:p>
              <a:r>
                <a:rPr sz="450"/>
                <a:t>© Copyright IBM Corporation 2017</a:t>
              </a:r>
            </a:p>
          </p:txBody>
        </p:sp>
        <p:grpSp>
          <p:nvGrpSpPr>
            <p:cNvPr id="572" name="Group 25"/>
            <p:cNvGrpSpPr/>
            <p:nvPr/>
          </p:nvGrpSpPr>
          <p:grpSpPr>
            <a:xfrm>
              <a:off x="-1" y="-1"/>
              <a:ext cx="3513622" cy="4480170"/>
              <a:chOff x="0" y="0"/>
              <a:chExt cx="3513620" cy="4480168"/>
            </a:xfrm>
          </p:grpSpPr>
          <p:grpSp>
            <p:nvGrpSpPr>
              <p:cNvPr id="525" name="Rectangle 4"/>
              <p:cNvGrpSpPr/>
              <p:nvPr/>
            </p:nvGrpSpPr>
            <p:grpSpPr>
              <a:xfrm>
                <a:off x="851326" y="331525"/>
                <a:ext cx="636743" cy="2356696"/>
                <a:chOff x="0" y="0"/>
                <a:chExt cx="636742" cy="2356695"/>
              </a:xfrm>
            </p:grpSpPr>
            <p:sp>
              <p:nvSpPr>
                <p:cNvPr id="523" name="Rectangle"/>
                <p:cNvSpPr/>
                <p:nvPr/>
              </p:nvSpPr>
              <p:spPr>
                <a:xfrm>
                  <a:off x="0" y="194023"/>
                  <a:ext cx="636743" cy="1968650"/>
                </a:xfrm>
                <a:prstGeom prst="rect">
                  <a:avLst/>
                </a:prstGeom>
                <a:solidFill>
                  <a:srgbClr val="008ABF"/>
                </a:solidFill>
                <a:ln w="25400" cap="flat">
                  <a:solidFill>
                    <a:srgbClr val="000000"/>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sp>
              <p:nvSpPr>
                <p:cNvPr id="524" name="App…"/>
                <p:cNvSpPr txBox="1"/>
                <p:nvPr/>
              </p:nvSpPr>
              <p:spPr>
                <a:xfrm>
                  <a:off x="0" y="-1"/>
                  <a:ext cx="636743" cy="23566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514350">
                    <a:defRPr sz="1200" b="0" baseline="-31332">
                      <a:solidFill>
                        <a:srgbClr val="FFFFFF"/>
                      </a:solidFill>
                      <a:latin typeface="Avenir Next"/>
                      <a:ea typeface="Avenir Next"/>
                      <a:cs typeface="Avenir Next"/>
                      <a:sym typeface="Avenir Next"/>
                    </a:defRPr>
                  </a:pPr>
                  <a:r>
                    <a:rPr sz="900"/>
                    <a:t>App</a:t>
                  </a:r>
                </a:p>
                <a:p>
                  <a:pPr algn="ctr" defTabSz="514350">
                    <a:defRPr sz="1200" b="0" baseline="-31332">
                      <a:solidFill>
                        <a:srgbClr val="FFFFFF"/>
                      </a:solidFill>
                      <a:latin typeface="Avenir Next"/>
                      <a:ea typeface="Avenir Next"/>
                      <a:cs typeface="Avenir Next"/>
                      <a:sym typeface="Avenir Next"/>
                    </a:defRPr>
                  </a:pPr>
                  <a:r>
                    <a:rPr sz="900"/>
                    <a:t>A</a:t>
                  </a:r>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p:txBody>
            </p:sp>
          </p:grpSp>
          <p:grpSp>
            <p:nvGrpSpPr>
              <p:cNvPr id="528" name="Flowchart: Process 24"/>
              <p:cNvGrpSpPr/>
              <p:nvPr/>
            </p:nvGrpSpPr>
            <p:grpSpPr>
              <a:xfrm>
                <a:off x="852123" y="3335360"/>
                <a:ext cx="2661498" cy="415327"/>
                <a:chOff x="0" y="-1"/>
                <a:chExt cx="2661496" cy="415325"/>
              </a:xfrm>
            </p:grpSpPr>
            <p:sp>
              <p:nvSpPr>
                <p:cNvPr id="526" name="Rectangle"/>
                <p:cNvSpPr/>
                <p:nvPr/>
              </p:nvSpPr>
              <p:spPr>
                <a:xfrm>
                  <a:off x="0" y="29274"/>
                  <a:ext cx="2661497" cy="356782"/>
                </a:xfrm>
                <a:prstGeom prst="rect">
                  <a:avLst/>
                </a:prstGeom>
                <a:solidFill>
                  <a:srgbClr val="EA3375"/>
                </a:solidFill>
                <a:ln w="3175" cap="flat">
                  <a:solidFill>
                    <a:srgbClr val="00658B"/>
                  </a:solidFill>
                  <a:prstDash val="solid"/>
                  <a:miter lim="800000"/>
                </a:ln>
                <a:effectLst/>
              </p:spPr>
              <p:txBody>
                <a:bodyPr wrap="square" lIns="0" tIns="0" rIns="0" bIns="0" numCol="1" anchor="ctr">
                  <a:noAutofit/>
                </a:bodyPr>
                <a:lstStyle/>
                <a:p>
                  <a:pPr algn="ctr" defTabSz="514350">
                    <a:defRPr sz="1200" b="0">
                      <a:solidFill>
                        <a:srgbClr val="FFFFFF"/>
                      </a:solidFill>
                      <a:latin typeface="Arial"/>
                      <a:ea typeface="Arial"/>
                      <a:cs typeface="Arial"/>
                      <a:sym typeface="Arial"/>
                    </a:defRPr>
                  </a:pPr>
                  <a:endParaRPr sz="900"/>
                </a:p>
              </p:txBody>
            </p:sp>
            <p:sp>
              <p:nvSpPr>
                <p:cNvPr id="527" name="Hypervisor (Type 2)"/>
                <p:cNvSpPr txBox="1"/>
                <p:nvPr/>
              </p:nvSpPr>
              <p:spPr>
                <a:xfrm>
                  <a:off x="0" y="-2"/>
                  <a:ext cx="2661497" cy="4153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685800">
                    <a:defRPr sz="1200" b="0" baseline="-31332">
                      <a:solidFill>
                        <a:srgbClr val="FFFFFF"/>
                      </a:solidFill>
                      <a:latin typeface="Avenir Next"/>
                      <a:ea typeface="Avenir Next"/>
                      <a:cs typeface="Avenir Next"/>
                      <a:sym typeface="Avenir Next"/>
                    </a:defRPr>
                  </a:lvl1pPr>
                </a:lstStyle>
                <a:p>
                  <a:r>
                    <a:rPr sz="900"/>
                    <a:t>Hypervisor (Type 2)</a:t>
                  </a:r>
                </a:p>
              </p:txBody>
            </p:sp>
          </p:grpSp>
          <p:grpSp>
            <p:nvGrpSpPr>
              <p:cNvPr id="531" name="Flowchart: Process 25"/>
              <p:cNvGrpSpPr/>
              <p:nvPr/>
            </p:nvGrpSpPr>
            <p:grpSpPr>
              <a:xfrm>
                <a:off x="852123" y="3694527"/>
                <a:ext cx="2661498" cy="415327"/>
                <a:chOff x="0" y="-1"/>
                <a:chExt cx="2661496" cy="415325"/>
              </a:xfrm>
            </p:grpSpPr>
            <p:sp>
              <p:nvSpPr>
                <p:cNvPr id="529" name="Rectangle"/>
                <p:cNvSpPr/>
                <p:nvPr/>
              </p:nvSpPr>
              <p:spPr>
                <a:xfrm>
                  <a:off x="0" y="29274"/>
                  <a:ext cx="2661497" cy="356782"/>
                </a:xfrm>
                <a:prstGeom prst="rect">
                  <a:avLst/>
                </a:prstGeom>
                <a:solidFill>
                  <a:srgbClr val="7030A0"/>
                </a:solidFill>
                <a:ln w="3175" cap="flat">
                  <a:solidFill>
                    <a:srgbClr val="00658B"/>
                  </a:solidFill>
                  <a:prstDash val="solid"/>
                  <a:miter lim="800000"/>
                </a:ln>
                <a:effectLst/>
              </p:spPr>
              <p:txBody>
                <a:bodyPr wrap="square" lIns="0" tIns="0" rIns="0" bIns="0" numCol="1" anchor="ctr">
                  <a:noAutofit/>
                </a:bodyPr>
                <a:lstStyle/>
                <a:p>
                  <a:pPr algn="ctr" defTabSz="514350">
                    <a:defRPr sz="1200" b="0">
                      <a:solidFill>
                        <a:srgbClr val="FFFFFF"/>
                      </a:solidFill>
                      <a:latin typeface="Arial"/>
                      <a:ea typeface="Arial"/>
                      <a:cs typeface="Arial"/>
                      <a:sym typeface="Arial"/>
                    </a:defRPr>
                  </a:pPr>
                  <a:endParaRPr sz="900"/>
                </a:p>
              </p:txBody>
            </p:sp>
            <p:sp>
              <p:nvSpPr>
                <p:cNvPr id="530" name="Host OS"/>
                <p:cNvSpPr txBox="1"/>
                <p:nvPr/>
              </p:nvSpPr>
              <p:spPr>
                <a:xfrm>
                  <a:off x="0" y="-2"/>
                  <a:ext cx="2661497" cy="4153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685800">
                    <a:defRPr sz="1200" b="0" baseline="-31332">
                      <a:solidFill>
                        <a:srgbClr val="FFFFFF"/>
                      </a:solidFill>
                      <a:latin typeface="Avenir Next"/>
                      <a:ea typeface="Avenir Next"/>
                      <a:cs typeface="Avenir Next"/>
                      <a:sym typeface="Avenir Next"/>
                    </a:defRPr>
                  </a:lvl1pPr>
                </a:lstStyle>
                <a:p>
                  <a:r>
                    <a:rPr sz="900"/>
                    <a:t>Host OS</a:t>
                  </a:r>
                </a:p>
              </p:txBody>
            </p:sp>
          </p:grpSp>
          <p:grpSp>
            <p:nvGrpSpPr>
              <p:cNvPr id="534" name="Flowchart: Process 52"/>
              <p:cNvGrpSpPr/>
              <p:nvPr/>
            </p:nvGrpSpPr>
            <p:grpSpPr>
              <a:xfrm>
                <a:off x="852123" y="4064843"/>
                <a:ext cx="2661498" cy="415326"/>
                <a:chOff x="0" y="-1"/>
                <a:chExt cx="2661496" cy="415325"/>
              </a:xfrm>
            </p:grpSpPr>
            <p:sp>
              <p:nvSpPr>
                <p:cNvPr id="532" name="Rectangle"/>
                <p:cNvSpPr/>
                <p:nvPr/>
              </p:nvSpPr>
              <p:spPr>
                <a:xfrm>
                  <a:off x="0" y="30072"/>
                  <a:ext cx="2661497" cy="355186"/>
                </a:xfrm>
                <a:prstGeom prst="rect">
                  <a:avLst/>
                </a:prstGeom>
                <a:solidFill>
                  <a:srgbClr val="560925"/>
                </a:solidFill>
                <a:ln w="3175" cap="flat">
                  <a:solidFill>
                    <a:srgbClr val="00658B"/>
                  </a:solidFill>
                  <a:prstDash val="solid"/>
                  <a:miter lim="800000"/>
                </a:ln>
                <a:effectLst/>
              </p:spPr>
              <p:txBody>
                <a:bodyPr wrap="square" lIns="0" tIns="0" rIns="0" bIns="0" numCol="1" anchor="ctr">
                  <a:noAutofit/>
                </a:bodyPr>
                <a:lstStyle/>
                <a:p>
                  <a:pPr algn="ctr" defTabSz="514350">
                    <a:defRPr sz="1200" b="0">
                      <a:solidFill>
                        <a:srgbClr val="FFFFFF"/>
                      </a:solidFill>
                      <a:latin typeface="Arial"/>
                      <a:ea typeface="Arial"/>
                      <a:cs typeface="Arial"/>
                      <a:sym typeface="Arial"/>
                    </a:defRPr>
                  </a:pPr>
                  <a:endParaRPr sz="900"/>
                </a:p>
              </p:txBody>
            </p:sp>
            <p:sp>
              <p:nvSpPr>
                <p:cNvPr id="533" name="Server"/>
                <p:cNvSpPr txBox="1"/>
                <p:nvPr/>
              </p:nvSpPr>
              <p:spPr>
                <a:xfrm>
                  <a:off x="0" y="-2"/>
                  <a:ext cx="2661497" cy="4153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685800">
                    <a:defRPr sz="1200" b="0" baseline="-31332">
                      <a:solidFill>
                        <a:srgbClr val="FFFFFF"/>
                      </a:solidFill>
                      <a:latin typeface="Avenir Next"/>
                      <a:ea typeface="Avenir Next"/>
                      <a:cs typeface="Avenir Next"/>
                      <a:sym typeface="Avenir Next"/>
                    </a:defRPr>
                  </a:lvl1pPr>
                </a:lstStyle>
                <a:p>
                  <a:r>
                    <a:rPr sz="900"/>
                    <a:t>Server</a:t>
                  </a:r>
                </a:p>
              </p:txBody>
            </p:sp>
          </p:grpSp>
          <p:grpSp>
            <p:nvGrpSpPr>
              <p:cNvPr id="537" name="Rectangle 8"/>
              <p:cNvGrpSpPr/>
              <p:nvPr/>
            </p:nvGrpSpPr>
            <p:grpSpPr>
              <a:xfrm>
                <a:off x="852123" y="1057989"/>
                <a:ext cx="641088" cy="3003820"/>
                <a:chOff x="0" y="0"/>
                <a:chExt cx="641087" cy="3003818"/>
              </a:xfrm>
            </p:grpSpPr>
            <p:sp>
              <p:nvSpPr>
                <p:cNvPr id="535" name="Rectangle"/>
                <p:cNvSpPr/>
                <p:nvPr/>
              </p:nvSpPr>
              <p:spPr>
                <a:xfrm>
                  <a:off x="0" y="711502"/>
                  <a:ext cx="641088" cy="1580813"/>
                </a:xfrm>
                <a:prstGeom prst="rect">
                  <a:avLst/>
                </a:prstGeom>
                <a:solidFill>
                  <a:srgbClr val="7030A0"/>
                </a:solidFill>
                <a:ln w="3175" cap="flat">
                  <a:solidFill>
                    <a:srgbClr val="00658B"/>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sp>
              <p:nvSpPr>
                <p:cNvPr id="536" name="Guest…"/>
                <p:cNvSpPr txBox="1"/>
                <p:nvPr/>
              </p:nvSpPr>
              <p:spPr>
                <a:xfrm>
                  <a:off x="0" y="-1"/>
                  <a:ext cx="641088" cy="30038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r>
                    <a:rPr sz="900"/>
                    <a:t>Guest</a:t>
                  </a:r>
                </a:p>
                <a:p>
                  <a:pPr algn="ctr" defTabSz="514350">
                    <a:defRPr sz="1200" b="0" baseline="-31332">
                      <a:solidFill>
                        <a:srgbClr val="FFFFFF"/>
                      </a:solidFill>
                      <a:latin typeface="Avenir Next"/>
                      <a:ea typeface="Avenir Next"/>
                      <a:cs typeface="Avenir Next"/>
                      <a:sym typeface="Avenir Next"/>
                    </a:defRPr>
                  </a:pPr>
                  <a:r>
                    <a:rPr sz="900"/>
                    <a:t>OS</a:t>
                  </a:r>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p:txBody>
            </p:sp>
          </p:grpSp>
          <p:grpSp>
            <p:nvGrpSpPr>
              <p:cNvPr id="540" name="Rectangle 9"/>
              <p:cNvGrpSpPr/>
              <p:nvPr/>
            </p:nvGrpSpPr>
            <p:grpSpPr>
              <a:xfrm>
                <a:off x="852123" y="11944"/>
                <a:ext cx="641088" cy="3003819"/>
                <a:chOff x="0" y="0"/>
                <a:chExt cx="641087" cy="3003818"/>
              </a:xfrm>
            </p:grpSpPr>
            <p:sp>
              <p:nvSpPr>
                <p:cNvPr id="538" name="Rectangle"/>
                <p:cNvSpPr/>
                <p:nvPr/>
              </p:nvSpPr>
              <p:spPr>
                <a:xfrm>
                  <a:off x="0" y="1224770"/>
                  <a:ext cx="641088" cy="554280"/>
                </a:xfrm>
                <a:prstGeom prst="rect">
                  <a:avLst/>
                </a:prstGeom>
                <a:solidFill>
                  <a:srgbClr val="8CC63F"/>
                </a:solidFill>
                <a:ln w="3175" cap="flat">
                  <a:solidFill>
                    <a:srgbClr val="00658B"/>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sp>
              <p:nvSpPr>
                <p:cNvPr id="539" name="Bins/…"/>
                <p:cNvSpPr txBox="1"/>
                <p:nvPr/>
              </p:nvSpPr>
              <p:spPr>
                <a:xfrm>
                  <a:off x="0" y="-1"/>
                  <a:ext cx="641088" cy="30038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r>
                    <a:rPr sz="900"/>
                    <a:t>Bins/</a:t>
                  </a:r>
                </a:p>
                <a:p>
                  <a:pPr algn="ctr" defTabSz="514350">
                    <a:defRPr sz="1200" b="0" baseline="-31332">
                      <a:solidFill>
                        <a:srgbClr val="FFFFFF"/>
                      </a:solidFill>
                      <a:latin typeface="Avenir Next"/>
                      <a:ea typeface="Avenir Next"/>
                      <a:cs typeface="Avenir Next"/>
                      <a:sym typeface="Avenir Next"/>
                    </a:defRPr>
                  </a:pPr>
                  <a:r>
                    <a:rPr sz="900"/>
                    <a:t>Libs</a:t>
                  </a:r>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p:txBody>
            </p:sp>
          </p:grpSp>
          <p:sp>
            <p:nvSpPr>
              <p:cNvPr id="541" name="Rectangle 10"/>
              <p:cNvSpPr/>
              <p:nvPr/>
            </p:nvSpPr>
            <p:spPr>
              <a:xfrm>
                <a:off x="852123" y="525550"/>
                <a:ext cx="647458" cy="2836701"/>
              </a:xfrm>
              <a:prstGeom prst="rect">
                <a:avLst/>
              </a:prstGeom>
              <a:noFill/>
              <a:ln w="3175" cap="flat">
                <a:solidFill>
                  <a:srgbClr val="000000"/>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grpSp>
            <p:nvGrpSpPr>
              <p:cNvPr id="544" name="Rectangle 11"/>
              <p:cNvGrpSpPr/>
              <p:nvPr/>
            </p:nvGrpSpPr>
            <p:grpSpPr>
              <a:xfrm>
                <a:off x="1878655" y="330330"/>
                <a:ext cx="649847" cy="2356696"/>
                <a:chOff x="0" y="0"/>
                <a:chExt cx="649846" cy="2356695"/>
              </a:xfrm>
            </p:grpSpPr>
            <p:sp>
              <p:nvSpPr>
                <p:cNvPr id="542" name="Rectangle"/>
                <p:cNvSpPr/>
                <p:nvPr/>
              </p:nvSpPr>
              <p:spPr>
                <a:xfrm>
                  <a:off x="0" y="193625"/>
                  <a:ext cx="649847" cy="1969445"/>
                </a:xfrm>
                <a:prstGeom prst="rect">
                  <a:avLst/>
                </a:prstGeom>
                <a:solidFill>
                  <a:srgbClr val="008ABF"/>
                </a:solidFill>
                <a:ln w="12700" cap="flat">
                  <a:noFill/>
                  <a:miter lim="4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sp>
              <p:nvSpPr>
                <p:cNvPr id="543" name="App…"/>
                <p:cNvSpPr txBox="1"/>
                <p:nvPr/>
              </p:nvSpPr>
              <p:spPr>
                <a:xfrm>
                  <a:off x="0" y="-1"/>
                  <a:ext cx="649847" cy="23566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514350">
                    <a:defRPr sz="1200" b="0" baseline="-31332">
                      <a:solidFill>
                        <a:srgbClr val="FFFFFF"/>
                      </a:solidFill>
                      <a:latin typeface="Avenir Next"/>
                      <a:ea typeface="Avenir Next"/>
                      <a:cs typeface="Avenir Next"/>
                      <a:sym typeface="Avenir Next"/>
                    </a:defRPr>
                  </a:pPr>
                  <a:r>
                    <a:rPr sz="900"/>
                    <a:t>App</a:t>
                  </a:r>
                </a:p>
                <a:p>
                  <a:pPr algn="ctr" defTabSz="514350">
                    <a:defRPr sz="1200" b="0" baseline="-31332">
                      <a:solidFill>
                        <a:srgbClr val="FFFFFF"/>
                      </a:solidFill>
                      <a:latin typeface="Avenir Next"/>
                      <a:ea typeface="Avenir Next"/>
                      <a:cs typeface="Avenir Next"/>
                      <a:sym typeface="Avenir Next"/>
                    </a:defRPr>
                  </a:pPr>
                  <a:r>
                    <a:rPr sz="900"/>
                    <a:t>A’</a:t>
                  </a:r>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p:txBody>
            </p:sp>
          </p:grpSp>
          <p:grpSp>
            <p:nvGrpSpPr>
              <p:cNvPr id="547" name="Rectangle 12"/>
              <p:cNvGrpSpPr/>
              <p:nvPr/>
            </p:nvGrpSpPr>
            <p:grpSpPr>
              <a:xfrm>
                <a:off x="1885823" y="610424"/>
                <a:ext cx="641087" cy="3003819"/>
                <a:chOff x="0" y="0"/>
                <a:chExt cx="641085" cy="3003818"/>
              </a:xfrm>
            </p:grpSpPr>
            <p:sp>
              <p:nvSpPr>
                <p:cNvPr id="545" name="Rectangle"/>
                <p:cNvSpPr/>
                <p:nvPr/>
              </p:nvSpPr>
              <p:spPr>
                <a:xfrm>
                  <a:off x="0" y="1147121"/>
                  <a:ext cx="641086" cy="709575"/>
                </a:xfrm>
                <a:prstGeom prst="rect">
                  <a:avLst/>
                </a:prstGeom>
                <a:solidFill>
                  <a:srgbClr val="7030A0"/>
                </a:solidFill>
                <a:ln w="3175" cap="flat">
                  <a:solidFill>
                    <a:srgbClr val="00658B"/>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sp>
              <p:nvSpPr>
                <p:cNvPr id="546" name="Guest…"/>
                <p:cNvSpPr txBox="1"/>
                <p:nvPr/>
              </p:nvSpPr>
              <p:spPr>
                <a:xfrm>
                  <a:off x="0" y="-1"/>
                  <a:ext cx="641086" cy="30038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r>
                    <a:rPr sz="900"/>
                    <a:t>Guest</a:t>
                  </a:r>
                </a:p>
                <a:p>
                  <a:pPr algn="ctr" defTabSz="514350">
                    <a:defRPr sz="1200" b="0" baseline="-31332">
                      <a:solidFill>
                        <a:srgbClr val="FFFFFF"/>
                      </a:solidFill>
                      <a:latin typeface="Avenir Next"/>
                      <a:ea typeface="Avenir Next"/>
                      <a:cs typeface="Avenir Next"/>
                      <a:sym typeface="Avenir Next"/>
                    </a:defRPr>
                  </a:pPr>
                  <a:r>
                    <a:rPr sz="900"/>
                    <a:t>OS</a:t>
                  </a:r>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p:txBody>
            </p:sp>
          </p:grpSp>
          <p:grpSp>
            <p:nvGrpSpPr>
              <p:cNvPr id="550" name="Rectangle 13"/>
              <p:cNvGrpSpPr/>
              <p:nvPr/>
            </p:nvGrpSpPr>
            <p:grpSpPr>
              <a:xfrm>
                <a:off x="1880247" y="-1"/>
                <a:ext cx="641088" cy="3003820"/>
                <a:chOff x="0" y="0"/>
                <a:chExt cx="641087" cy="3003818"/>
              </a:xfrm>
            </p:grpSpPr>
            <p:sp>
              <p:nvSpPr>
                <p:cNvPr id="548" name="Rectangle"/>
                <p:cNvSpPr/>
                <p:nvPr/>
              </p:nvSpPr>
              <p:spPr>
                <a:xfrm>
                  <a:off x="0" y="1224770"/>
                  <a:ext cx="641088" cy="554280"/>
                </a:xfrm>
                <a:prstGeom prst="rect">
                  <a:avLst/>
                </a:prstGeom>
                <a:solidFill>
                  <a:srgbClr val="8CC63F"/>
                </a:solidFill>
                <a:ln w="3175" cap="flat">
                  <a:solidFill>
                    <a:srgbClr val="00658B"/>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sp>
              <p:nvSpPr>
                <p:cNvPr id="549" name="Bins/…"/>
                <p:cNvSpPr txBox="1"/>
                <p:nvPr/>
              </p:nvSpPr>
              <p:spPr>
                <a:xfrm>
                  <a:off x="0" y="-1"/>
                  <a:ext cx="641088" cy="30038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r>
                    <a:rPr sz="900"/>
                    <a:t>Bins/</a:t>
                  </a:r>
                </a:p>
                <a:p>
                  <a:pPr algn="ctr" defTabSz="514350">
                    <a:defRPr sz="1200" b="0" baseline="-31332">
                      <a:solidFill>
                        <a:srgbClr val="FFFFFF"/>
                      </a:solidFill>
                      <a:latin typeface="Avenir Next"/>
                      <a:ea typeface="Avenir Next"/>
                      <a:cs typeface="Avenir Next"/>
                      <a:sym typeface="Avenir Next"/>
                    </a:defRPr>
                  </a:pPr>
                  <a:r>
                    <a:rPr sz="900"/>
                    <a:t>Libs</a:t>
                  </a:r>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p:txBody>
            </p:sp>
          </p:grpSp>
          <p:sp>
            <p:nvSpPr>
              <p:cNvPr id="551" name="Rectangle 14"/>
              <p:cNvSpPr/>
              <p:nvPr/>
            </p:nvSpPr>
            <p:spPr>
              <a:xfrm>
                <a:off x="1878655" y="512807"/>
                <a:ext cx="648253" cy="1954313"/>
              </a:xfrm>
              <a:prstGeom prst="rect">
                <a:avLst/>
              </a:prstGeom>
              <a:noFill/>
              <a:ln w="3175" cap="flat">
                <a:solidFill>
                  <a:srgbClr val="000000"/>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grpSp>
            <p:nvGrpSpPr>
              <p:cNvPr id="554" name="Rectangle 15"/>
              <p:cNvGrpSpPr/>
              <p:nvPr/>
            </p:nvGrpSpPr>
            <p:grpSpPr>
              <a:xfrm>
                <a:off x="2861385" y="316792"/>
                <a:ext cx="648255" cy="2356696"/>
                <a:chOff x="0" y="0"/>
                <a:chExt cx="648253" cy="2356695"/>
              </a:xfrm>
            </p:grpSpPr>
            <p:sp>
              <p:nvSpPr>
                <p:cNvPr id="552" name="Rectangle"/>
                <p:cNvSpPr/>
                <p:nvPr/>
              </p:nvSpPr>
              <p:spPr>
                <a:xfrm>
                  <a:off x="0" y="193624"/>
                  <a:ext cx="648254" cy="1969447"/>
                </a:xfrm>
                <a:prstGeom prst="rect">
                  <a:avLst/>
                </a:prstGeom>
                <a:solidFill>
                  <a:srgbClr val="008ABF"/>
                </a:solidFill>
                <a:ln w="25400" cap="flat">
                  <a:solidFill>
                    <a:srgbClr val="000000"/>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sp>
              <p:nvSpPr>
                <p:cNvPr id="553" name="App…"/>
                <p:cNvSpPr txBox="1"/>
                <p:nvPr/>
              </p:nvSpPr>
              <p:spPr>
                <a:xfrm>
                  <a:off x="0" y="0"/>
                  <a:ext cx="648254" cy="23566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514350">
                    <a:defRPr sz="1200" b="0" baseline="-31332">
                      <a:solidFill>
                        <a:srgbClr val="FFFFFF"/>
                      </a:solidFill>
                      <a:latin typeface="Avenir Next"/>
                      <a:ea typeface="Avenir Next"/>
                      <a:cs typeface="Avenir Next"/>
                      <a:sym typeface="Avenir Next"/>
                    </a:defRPr>
                  </a:pPr>
                  <a:r>
                    <a:rPr sz="900"/>
                    <a:t>App</a:t>
                  </a:r>
                </a:p>
                <a:p>
                  <a:pPr algn="ctr" defTabSz="514350">
                    <a:defRPr sz="1200" b="0" baseline="-31332">
                      <a:solidFill>
                        <a:srgbClr val="FFFFFF"/>
                      </a:solidFill>
                      <a:latin typeface="Avenir Next"/>
                      <a:ea typeface="Avenir Next"/>
                      <a:cs typeface="Avenir Next"/>
                      <a:sym typeface="Avenir Next"/>
                    </a:defRPr>
                  </a:pPr>
                  <a:r>
                    <a:rPr sz="900"/>
                    <a:t>B</a:t>
                  </a:r>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p:txBody>
            </p:sp>
          </p:grpSp>
          <p:grpSp>
            <p:nvGrpSpPr>
              <p:cNvPr id="557" name="Rectangle 16"/>
              <p:cNvGrpSpPr/>
              <p:nvPr/>
            </p:nvGrpSpPr>
            <p:grpSpPr>
              <a:xfrm>
                <a:off x="2864571" y="626749"/>
                <a:ext cx="641086" cy="3003819"/>
                <a:chOff x="0" y="0"/>
                <a:chExt cx="641085" cy="3003818"/>
              </a:xfrm>
            </p:grpSpPr>
            <p:sp>
              <p:nvSpPr>
                <p:cNvPr id="555" name="Rectangle"/>
                <p:cNvSpPr/>
                <p:nvPr/>
              </p:nvSpPr>
              <p:spPr>
                <a:xfrm>
                  <a:off x="0" y="1146723"/>
                  <a:ext cx="641086" cy="710371"/>
                </a:xfrm>
                <a:prstGeom prst="rect">
                  <a:avLst/>
                </a:prstGeom>
                <a:solidFill>
                  <a:srgbClr val="7030A0"/>
                </a:solidFill>
                <a:ln w="3175" cap="flat">
                  <a:solidFill>
                    <a:srgbClr val="00658B"/>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sp>
              <p:nvSpPr>
                <p:cNvPr id="556" name="Guest…"/>
                <p:cNvSpPr txBox="1"/>
                <p:nvPr/>
              </p:nvSpPr>
              <p:spPr>
                <a:xfrm>
                  <a:off x="0" y="-1"/>
                  <a:ext cx="641086" cy="30038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r>
                    <a:rPr sz="900"/>
                    <a:t>Guest</a:t>
                  </a:r>
                </a:p>
                <a:p>
                  <a:pPr algn="ctr" defTabSz="514350">
                    <a:defRPr sz="1200" b="0" baseline="-31332">
                      <a:solidFill>
                        <a:srgbClr val="FFFFFF"/>
                      </a:solidFill>
                      <a:latin typeface="Avenir Next"/>
                      <a:ea typeface="Avenir Next"/>
                      <a:cs typeface="Avenir Next"/>
                      <a:sym typeface="Avenir Next"/>
                    </a:defRPr>
                  </a:pPr>
                  <a:r>
                    <a:rPr sz="900"/>
                    <a:t>OS</a:t>
                  </a:r>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p:txBody>
            </p:sp>
          </p:grpSp>
          <p:grpSp>
            <p:nvGrpSpPr>
              <p:cNvPr id="560" name="Rectangle 17"/>
              <p:cNvGrpSpPr/>
              <p:nvPr/>
            </p:nvGrpSpPr>
            <p:grpSpPr>
              <a:xfrm>
                <a:off x="2868553" y="15927"/>
                <a:ext cx="641086" cy="3003819"/>
                <a:chOff x="0" y="0"/>
                <a:chExt cx="641085" cy="3003818"/>
              </a:xfrm>
            </p:grpSpPr>
            <p:sp>
              <p:nvSpPr>
                <p:cNvPr id="558" name="Rectangle"/>
                <p:cNvSpPr/>
                <p:nvPr/>
              </p:nvSpPr>
              <p:spPr>
                <a:xfrm>
                  <a:off x="0" y="1224770"/>
                  <a:ext cx="641086" cy="554280"/>
                </a:xfrm>
                <a:prstGeom prst="rect">
                  <a:avLst/>
                </a:prstGeom>
                <a:solidFill>
                  <a:srgbClr val="B8471B"/>
                </a:solidFill>
                <a:ln w="3175" cap="flat">
                  <a:solidFill>
                    <a:srgbClr val="00658B"/>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sp>
              <p:nvSpPr>
                <p:cNvPr id="559" name="Bins/…"/>
                <p:cNvSpPr txBox="1"/>
                <p:nvPr/>
              </p:nvSpPr>
              <p:spPr>
                <a:xfrm>
                  <a:off x="0" y="-1"/>
                  <a:ext cx="641086" cy="30038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r>
                    <a:rPr sz="900"/>
                    <a:t>Bins/</a:t>
                  </a:r>
                </a:p>
                <a:p>
                  <a:pPr algn="ctr" defTabSz="514350">
                    <a:defRPr sz="1200" b="0" baseline="-31332">
                      <a:solidFill>
                        <a:srgbClr val="FFFFFF"/>
                      </a:solidFill>
                      <a:latin typeface="Avenir Next"/>
                      <a:ea typeface="Avenir Next"/>
                      <a:cs typeface="Avenir Next"/>
                      <a:sym typeface="Avenir Next"/>
                    </a:defRPr>
                  </a:pPr>
                  <a:r>
                    <a:rPr sz="900"/>
                    <a:t>Libs</a:t>
                  </a:r>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p:txBody>
            </p:sp>
          </p:grpSp>
          <p:sp>
            <p:nvSpPr>
              <p:cNvPr id="561" name="Left Brace 18"/>
              <p:cNvSpPr/>
              <p:nvPr/>
            </p:nvSpPr>
            <p:spPr>
              <a:xfrm>
                <a:off x="520033" y="523956"/>
                <a:ext cx="277939" cy="28263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521"/>
                      <a:pt x="10800" y="21423"/>
                    </a:cubicBezTo>
                    <a:lnTo>
                      <a:pt x="10800" y="10977"/>
                    </a:lnTo>
                    <a:cubicBezTo>
                      <a:pt x="10800" y="10879"/>
                      <a:pt x="5965" y="10800"/>
                      <a:pt x="0" y="10800"/>
                    </a:cubicBezTo>
                    <a:cubicBezTo>
                      <a:pt x="5965" y="10800"/>
                      <a:pt x="10800" y="10721"/>
                      <a:pt x="10800" y="10623"/>
                    </a:cubicBezTo>
                    <a:lnTo>
                      <a:pt x="10800" y="177"/>
                    </a:lnTo>
                    <a:cubicBezTo>
                      <a:pt x="10800" y="79"/>
                      <a:pt x="15635" y="0"/>
                      <a:pt x="21600" y="0"/>
                    </a:cubicBezTo>
                  </a:path>
                </a:pathLst>
              </a:custGeom>
              <a:noFill/>
              <a:ln w="3175" cap="flat">
                <a:solidFill>
                  <a:srgbClr val="008ABF"/>
                </a:solidFill>
                <a:prstDash val="solid"/>
                <a:miter lim="800000"/>
              </a:ln>
              <a:effectLst/>
            </p:spPr>
            <p:txBody>
              <a:bodyPr wrap="square" lIns="0" tIns="0" rIns="0" bIns="0" numCol="1" anchor="ctr">
                <a:noAutofit/>
              </a:bodyPr>
              <a:lstStyle/>
              <a:p>
                <a:pPr algn="ctr" defTabSz="514350">
                  <a:defRPr sz="1200" b="0" baseline="-31332">
                    <a:latin typeface="Avenir Next"/>
                    <a:ea typeface="Avenir Next"/>
                    <a:cs typeface="Avenir Next"/>
                    <a:sym typeface="Avenir Next"/>
                  </a:defRPr>
                </a:pPr>
                <a:endParaRPr sz="900"/>
              </a:p>
            </p:txBody>
          </p:sp>
          <p:sp>
            <p:nvSpPr>
              <p:cNvPr id="562" name="TextBox 16"/>
              <p:cNvSpPr txBox="1"/>
              <p:nvPr/>
            </p:nvSpPr>
            <p:spPr>
              <a:xfrm>
                <a:off x="0" y="1757512"/>
                <a:ext cx="313908" cy="4153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defTabSz="685800">
                  <a:defRPr sz="1200" b="0" baseline="-31332">
                    <a:latin typeface="Avenir Next"/>
                    <a:ea typeface="Avenir Next"/>
                    <a:cs typeface="Avenir Next"/>
                    <a:sym typeface="Avenir Next"/>
                  </a:defRPr>
                </a:lvl1pPr>
              </a:lstStyle>
              <a:p>
                <a:r>
                  <a:rPr sz="900"/>
                  <a:t>VM</a:t>
                </a:r>
              </a:p>
            </p:txBody>
          </p:sp>
          <p:grpSp>
            <p:nvGrpSpPr>
              <p:cNvPr id="565" name="Rectangle 20"/>
              <p:cNvGrpSpPr/>
              <p:nvPr/>
            </p:nvGrpSpPr>
            <p:grpSpPr>
              <a:xfrm>
                <a:off x="1893786" y="1074314"/>
                <a:ext cx="641088" cy="3003819"/>
                <a:chOff x="0" y="0"/>
                <a:chExt cx="641087" cy="3003818"/>
              </a:xfrm>
            </p:grpSpPr>
            <p:sp>
              <p:nvSpPr>
                <p:cNvPr id="563" name="Rectangle"/>
                <p:cNvSpPr/>
                <p:nvPr/>
              </p:nvSpPr>
              <p:spPr>
                <a:xfrm>
                  <a:off x="0" y="711900"/>
                  <a:ext cx="641088" cy="1580018"/>
                </a:xfrm>
                <a:prstGeom prst="rect">
                  <a:avLst/>
                </a:prstGeom>
                <a:solidFill>
                  <a:srgbClr val="7030A0"/>
                </a:solidFill>
                <a:ln w="3175" cap="flat">
                  <a:solidFill>
                    <a:srgbClr val="00658B"/>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sp>
              <p:nvSpPr>
                <p:cNvPr id="564" name="Guest…"/>
                <p:cNvSpPr txBox="1"/>
                <p:nvPr/>
              </p:nvSpPr>
              <p:spPr>
                <a:xfrm>
                  <a:off x="0" y="-1"/>
                  <a:ext cx="641088" cy="30038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r>
                    <a:rPr sz="900"/>
                    <a:t>Guest</a:t>
                  </a:r>
                </a:p>
                <a:p>
                  <a:pPr algn="ctr" defTabSz="514350">
                    <a:defRPr sz="1200" b="0" baseline="-31332">
                      <a:solidFill>
                        <a:srgbClr val="FFFFFF"/>
                      </a:solidFill>
                      <a:latin typeface="Avenir Next"/>
                      <a:ea typeface="Avenir Next"/>
                      <a:cs typeface="Avenir Next"/>
                      <a:sym typeface="Avenir Next"/>
                    </a:defRPr>
                  </a:pPr>
                  <a:r>
                    <a:rPr sz="900"/>
                    <a:t>OS</a:t>
                  </a:r>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p:txBody>
            </p:sp>
          </p:grpSp>
          <p:grpSp>
            <p:nvGrpSpPr>
              <p:cNvPr id="568" name="Rectangle 21"/>
              <p:cNvGrpSpPr/>
              <p:nvPr/>
            </p:nvGrpSpPr>
            <p:grpSpPr>
              <a:xfrm>
                <a:off x="2862978" y="1068739"/>
                <a:ext cx="641087" cy="3003820"/>
                <a:chOff x="0" y="0"/>
                <a:chExt cx="641085" cy="3003818"/>
              </a:xfrm>
            </p:grpSpPr>
            <p:sp>
              <p:nvSpPr>
                <p:cNvPr id="566" name="Rectangle"/>
                <p:cNvSpPr/>
                <p:nvPr/>
              </p:nvSpPr>
              <p:spPr>
                <a:xfrm>
                  <a:off x="0" y="711900"/>
                  <a:ext cx="641086" cy="1580018"/>
                </a:xfrm>
                <a:prstGeom prst="rect">
                  <a:avLst/>
                </a:prstGeom>
                <a:solidFill>
                  <a:srgbClr val="7030A0"/>
                </a:solidFill>
                <a:ln w="3175" cap="flat">
                  <a:solidFill>
                    <a:srgbClr val="00658B"/>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sp>
              <p:nvSpPr>
                <p:cNvPr id="567" name="Guest…"/>
                <p:cNvSpPr txBox="1"/>
                <p:nvPr/>
              </p:nvSpPr>
              <p:spPr>
                <a:xfrm>
                  <a:off x="0" y="-1"/>
                  <a:ext cx="641086" cy="30038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r>
                    <a:rPr sz="900"/>
                    <a:t>Guest</a:t>
                  </a:r>
                </a:p>
                <a:p>
                  <a:pPr algn="ctr" defTabSz="514350">
                    <a:defRPr sz="1200" b="0" baseline="-31332">
                      <a:solidFill>
                        <a:srgbClr val="FFFFFF"/>
                      </a:solidFill>
                      <a:latin typeface="Avenir Next"/>
                      <a:ea typeface="Avenir Next"/>
                      <a:cs typeface="Avenir Next"/>
                      <a:sym typeface="Avenir Next"/>
                    </a:defRPr>
                  </a:pPr>
                  <a:r>
                    <a:rPr sz="900"/>
                    <a:t>OS</a:t>
                  </a:r>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p:txBody>
            </p:sp>
          </p:grpSp>
          <p:sp>
            <p:nvSpPr>
              <p:cNvPr id="569" name="Rectangle 22"/>
              <p:cNvSpPr/>
              <p:nvPr/>
            </p:nvSpPr>
            <p:spPr>
              <a:xfrm>
                <a:off x="1878655" y="510418"/>
                <a:ext cx="642679" cy="2839887"/>
              </a:xfrm>
              <a:prstGeom prst="rect">
                <a:avLst/>
              </a:prstGeom>
              <a:noFill/>
              <a:ln w="25400" cap="flat">
                <a:solidFill>
                  <a:srgbClr val="000000"/>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sp>
            <p:nvSpPr>
              <p:cNvPr id="570" name="Rectangle 23"/>
              <p:cNvSpPr/>
              <p:nvPr/>
            </p:nvSpPr>
            <p:spPr>
              <a:xfrm>
                <a:off x="852919" y="521568"/>
                <a:ext cx="642680" cy="2839088"/>
              </a:xfrm>
              <a:prstGeom prst="rect">
                <a:avLst/>
              </a:prstGeom>
              <a:noFill/>
              <a:ln w="25400" cap="flat">
                <a:solidFill>
                  <a:srgbClr val="000000"/>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sp>
            <p:nvSpPr>
              <p:cNvPr id="571" name="Rectangle 24"/>
              <p:cNvSpPr/>
              <p:nvPr/>
            </p:nvSpPr>
            <p:spPr>
              <a:xfrm>
                <a:off x="2861385" y="510418"/>
                <a:ext cx="642679" cy="2839887"/>
              </a:xfrm>
              <a:prstGeom prst="rect">
                <a:avLst/>
              </a:prstGeom>
              <a:noFill/>
              <a:ln w="25400" cap="flat">
                <a:solidFill>
                  <a:srgbClr val="000000"/>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grpSp>
        <p:grpSp>
          <p:nvGrpSpPr>
            <p:cNvPr id="605" name="Group 26"/>
            <p:cNvGrpSpPr/>
            <p:nvPr/>
          </p:nvGrpSpPr>
          <p:grpSpPr>
            <a:xfrm>
              <a:off x="5067351" y="2529236"/>
              <a:ext cx="4313184" cy="2013637"/>
              <a:chOff x="0" y="0"/>
              <a:chExt cx="4313183" cy="2013636"/>
            </a:xfrm>
          </p:grpSpPr>
          <p:grpSp>
            <p:nvGrpSpPr>
              <p:cNvPr id="575" name="Rectangle 27"/>
              <p:cNvGrpSpPr/>
              <p:nvPr/>
            </p:nvGrpSpPr>
            <p:grpSpPr>
              <a:xfrm>
                <a:off x="1779107" y="2388"/>
                <a:ext cx="349613" cy="824256"/>
                <a:chOff x="0" y="0"/>
                <a:chExt cx="349612" cy="824255"/>
              </a:xfrm>
            </p:grpSpPr>
            <p:sp>
              <p:nvSpPr>
                <p:cNvPr id="573" name="Rectangle"/>
                <p:cNvSpPr/>
                <p:nvPr/>
              </p:nvSpPr>
              <p:spPr>
                <a:xfrm>
                  <a:off x="-1" y="-1"/>
                  <a:ext cx="349614" cy="824256"/>
                </a:xfrm>
                <a:prstGeom prst="rect">
                  <a:avLst/>
                </a:prstGeom>
                <a:solidFill>
                  <a:srgbClr val="008ABF"/>
                </a:solidFill>
                <a:ln w="25400" cap="flat">
                  <a:solidFill>
                    <a:srgbClr val="000000"/>
                  </a:solidFill>
                  <a:prstDash val="solid"/>
                  <a:miter lim="800000"/>
                </a:ln>
                <a:effectLst/>
              </p:spPr>
              <p:txBody>
                <a:bodyPr wrap="square" lIns="0" tIns="0" rIns="0" bIns="0" numCol="1" anchor="ctr">
                  <a:noAutofit/>
                </a:bodyPr>
                <a:lstStyle/>
                <a:p>
                  <a:pPr algn="ctr" defTabSz="514350">
                    <a:defRPr sz="1200" b="0">
                      <a:solidFill>
                        <a:srgbClr val="FFFFFF"/>
                      </a:solidFill>
                      <a:latin typeface="Arial"/>
                      <a:ea typeface="Arial"/>
                      <a:cs typeface="Arial"/>
                      <a:sym typeface="Arial"/>
                    </a:defRPr>
                  </a:pPr>
                  <a:endParaRPr sz="900"/>
                </a:p>
              </p:txBody>
            </p:sp>
            <p:sp>
              <p:nvSpPr>
                <p:cNvPr id="574" name="App A’"/>
                <p:cNvSpPr txBox="1"/>
                <p:nvPr/>
              </p:nvSpPr>
              <p:spPr>
                <a:xfrm rot="5400000">
                  <a:off x="-237319" y="247288"/>
                  <a:ext cx="824256" cy="329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685800">
                    <a:defRPr sz="1000" b="0">
                      <a:solidFill>
                        <a:srgbClr val="FFFFFF"/>
                      </a:solidFill>
                      <a:latin typeface="Avenir Next"/>
                      <a:ea typeface="Avenir Next"/>
                      <a:cs typeface="Avenir Next"/>
                      <a:sym typeface="Avenir Next"/>
                    </a:defRPr>
                  </a:lvl1pPr>
                </a:lstStyle>
                <a:p>
                  <a:r>
                    <a:rPr sz="750"/>
                    <a:t>App A’</a:t>
                  </a:r>
                </a:p>
              </p:txBody>
            </p:sp>
          </p:grpSp>
          <p:grpSp>
            <p:nvGrpSpPr>
              <p:cNvPr id="578" name="Flowchart: Process 65"/>
              <p:cNvGrpSpPr/>
              <p:nvPr/>
            </p:nvGrpSpPr>
            <p:grpSpPr>
              <a:xfrm>
                <a:off x="1379324" y="1204919"/>
                <a:ext cx="2933860" cy="356781"/>
                <a:chOff x="-1" y="-1"/>
                <a:chExt cx="2933859" cy="356780"/>
              </a:xfrm>
            </p:grpSpPr>
            <p:sp>
              <p:nvSpPr>
                <p:cNvPr id="576" name="Rectangle"/>
                <p:cNvSpPr/>
                <p:nvPr/>
              </p:nvSpPr>
              <p:spPr>
                <a:xfrm>
                  <a:off x="-2" y="-2"/>
                  <a:ext cx="2933860" cy="356782"/>
                </a:xfrm>
                <a:prstGeom prst="rect">
                  <a:avLst/>
                </a:prstGeom>
                <a:solidFill>
                  <a:srgbClr val="7030A0"/>
                </a:solidFill>
                <a:ln w="3175" cap="flat">
                  <a:solidFill>
                    <a:srgbClr val="00658B"/>
                  </a:solidFill>
                  <a:prstDash val="solid"/>
                  <a:miter lim="800000"/>
                </a:ln>
                <a:effectLst/>
              </p:spPr>
              <p:txBody>
                <a:bodyPr wrap="square" lIns="0" tIns="0" rIns="0" bIns="0" numCol="1" anchor="ctr">
                  <a:noAutofit/>
                </a:bodyPr>
                <a:lstStyle/>
                <a:p>
                  <a:pPr algn="ctr" defTabSz="514350">
                    <a:defRPr sz="1200" b="0">
                      <a:solidFill>
                        <a:srgbClr val="FFFFFF"/>
                      </a:solidFill>
                      <a:latin typeface="Arial"/>
                      <a:ea typeface="Arial"/>
                      <a:cs typeface="Arial"/>
                      <a:sym typeface="Arial"/>
                    </a:defRPr>
                  </a:pPr>
                  <a:endParaRPr sz="900"/>
                </a:p>
              </p:txBody>
            </p:sp>
            <p:sp>
              <p:nvSpPr>
                <p:cNvPr id="577" name="Host OS"/>
                <p:cNvSpPr txBox="1"/>
                <p:nvPr/>
              </p:nvSpPr>
              <p:spPr>
                <a:xfrm>
                  <a:off x="-2" y="13548"/>
                  <a:ext cx="2933860" cy="329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685800">
                    <a:defRPr sz="1000" b="0">
                      <a:solidFill>
                        <a:srgbClr val="FFFFFF"/>
                      </a:solidFill>
                      <a:latin typeface="Avenir Next"/>
                      <a:ea typeface="Avenir Next"/>
                      <a:cs typeface="Avenir Next"/>
                      <a:sym typeface="Avenir Next"/>
                    </a:defRPr>
                  </a:lvl1pPr>
                </a:lstStyle>
                <a:p>
                  <a:r>
                    <a:rPr sz="750"/>
                    <a:t>Host OS</a:t>
                  </a:r>
                </a:p>
              </p:txBody>
            </p:sp>
          </p:grpSp>
          <p:grpSp>
            <p:nvGrpSpPr>
              <p:cNvPr id="581" name="Flowchart: Process 66"/>
              <p:cNvGrpSpPr/>
              <p:nvPr/>
            </p:nvGrpSpPr>
            <p:grpSpPr>
              <a:xfrm>
                <a:off x="1379324" y="1576828"/>
                <a:ext cx="2933860" cy="356783"/>
                <a:chOff x="-1" y="-1"/>
                <a:chExt cx="2933859" cy="356781"/>
              </a:xfrm>
            </p:grpSpPr>
            <p:sp>
              <p:nvSpPr>
                <p:cNvPr id="579" name="Rectangle"/>
                <p:cNvSpPr/>
                <p:nvPr/>
              </p:nvSpPr>
              <p:spPr>
                <a:xfrm>
                  <a:off x="-2" y="-2"/>
                  <a:ext cx="2933860" cy="356783"/>
                </a:xfrm>
                <a:prstGeom prst="rect">
                  <a:avLst/>
                </a:prstGeom>
                <a:solidFill>
                  <a:srgbClr val="560925"/>
                </a:solidFill>
                <a:ln w="3175" cap="flat">
                  <a:solidFill>
                    <a:srgbClr val="00658B"/>
                  </a:solidFill>
                  <a:prstDash val="solid"/>
                  <a:miter lim="800000"/>
                </a:ln>
                <a:effectLst/>
              </p:spPr>
              <p:txBody>
                <a:bodyPr wrap="square" lIns="0" tIns="0" rIns="0" bIns="0" numCol="1" anchor="ctr">
                  <a:noAutofit/>
                </a:bodyPr>
                <a:lstStyle/>
                <a:p>
                  <a:pPr algn="ctr" defTabSz="514350">
                    <a:defRPr sz="1200" b="0">
                      <a:solidFill>
                        <a:srgbClr val="FFFFFF"/>
                      </a:solidFill>
                      <a:latin typeface="Arial"/>
                      <a:ea typeface="Arial"/>
                      <a:cs typeface="Arial"/>
                      <a:sym typeface="Arial"/>
                    </a:defRPr>
                  </a:pPr>
                  <a:endParaRPr sz="900"/>
                </a:p>
              </p:txBody>
            </p:sp>
            <p:sp>
              <p:nvSpPr>
                <p:cNvPr id="580" name="Server"/>
                <p:cNvSpPr txBox="1"/>
                <p:nvPr/>
              </p:nvSpPr>
              <p:spPr>
                <a:xfrm>
                  <a:off x="-2" y="13548"/>
                  <a:ext cx="2933860" cy="329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685800">
                    <a:defRPr sz="1000" b="0">
                      <a:solidFill>
                        <a:srgbClr val="FFFFFF"/>
                      </a:solidFill>
                      <a:latin typeface="Avenir Next"/>
                      <a:ea typeface="Avenir Next"/>
                      <a:cs typeface="Avenir Next"/>
                      <a:sym typeface="Avenir Next"/>
                    </a:defRPr>
                  </a:lvl1pPr>
                </a:lstStyle>
                <a:p>
                  <a:r>
                    <a:rPr sz="750"/>
                    <a:t>Server</a:t>
                  </a:r>
                </a:p>
              </p:txBody>
            </p:sp>
          </p:grpSp>
          <p:grpSp>
            <p:nvGrpSpPr>
              <p:cNvPr id="584" name="Rectangle 30"/>
              <p:cNvGrpSpPr/>
              <p:nvPr/>
            </p:nvGrpSpPr>
            <p:grpSpPr>
              <a:xfrm>
                <a:off x="1366584" y="181828"/>
                <a:ext cx="787621" cy="1706177"/>
                <a:chOff x="0" y="0"/>
                <a:chExt cx="787620" cy="1706176"/>
              </a:xfrm>
            </p:grpSpPr>
            <p:sp>
              <p:nvSpPr>
                <p:cNvPr id="582" name="Rectangle"/>
                <p:cNvSpPr/>
                <p:nvPr/>
              </p:nvSpPr>
              <p:spPr>
                <a:xfrm>
                  <a:off x="0" y="682246"/>
                  <a:ext cx="787621" cy="341686"/>
                </a:xfrm>
                <a:prstGeom prst="rect">
                  <a:avLst/>
                </a:prstGeom>
                <a:solidFill>
                  <a:srgbClr val="8CC63F"/>
                </a:solidFill>
                <a:ln w="3175" cap="flat">
                  <a:solidFill>
                    <a:srgbClr val="00658B"/>
                  </a:solidFill>
                  <a:prstDash val="solid"/>
                  <a:miter lim="800000"/>
                </a:ln>
                <a:effectLst/>
              </p:spPr>
              <p:txBody>
                <a:bodyPr wrap="square" lIns="0" tIns="0" rIns="0" bIns="0" numCol="1" anchor="ctr">
                  <a:noAutofit/>
                </a:bodyPr>
                <a:lstStyle/>
                <a:p>
                  <a:pPr algn="ctr" defTabSz="514350">
                    <a:defRPr sz="900" b="0">
                      <a:solidFill>
                        <a:srgbClr val="FFFFFF"/>
                      </a:solidFill>
                      <a:latin typeface="Avenir Next"/>
                      <a:ea typeface="Avenir Next"/>
                      <a:cs typeface="Avenir Next"/>
                      <a:sym typeface="Avenir Next"/>
                    </a:defRPr>
                  </a:pPr>
                  <a:endParaRPr sz="675"/>
                </a:p>
              </p:txBody>
            </p:sp>
            <p:sp>
              <p:nvSpPr>
                <p:cNvPr id="583" name="Bins/Libs"/>
                <p:cNvSpPr txBox="1"/>
                <p:nvPr/>
              </p:nvSpPr>
              <p:spPr>
                <a:xfrm>
                  <a:off x="0" y="-1"/>
                  <a:ext cx="787621" cy="17061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514350">
                    <a:defRPr sz="900" b="0">
                      <a:solidFill>
                        <a:srgbClr val="FFFFFF"/>
                      </a:solidFill>
                      <a:latin typeface="Avenir Next"/>
                      <a:ea typeface="Avenir Next"/>
                      <a:cs typeface="Avenir Next"/>
                      <a:sym typeface="Avenir Next"/>
                    </a:defRPr>
                  </a:pPr>
                  <a:endParaRPr sz="675"/>
                </a:p>
                <a:p>
                  <a:pPr algn="ctr" defTabSz="514350">
                    <a:defRPr sz="900" b="0">
                      <a:solidFill>
                        <a:srgbClr val="FFFFFF"/>
                      </a:solidFill>
                      <a:latin typeface="Avenir Next"/>
                      <a:ea typeface="Avenir Next"/>
                      <a:cs typeface="Avenir Next"/>
                      <a:sym typeface="Avenir Next"/>
                    </a:defRPr>
                  </a:pPr>
                  <a:endParaRPr sz="675"/>
                </a:p>
                <a:p>
                  <a:pPr algn="ctr" defTabSz="514350">
                    <a:defRPr sz="900" b="0">
                      <a:solidFill>
                        <a:srgbClr val="FFFFFF"/>
                      </a:solidFill>
                      <a:latin typeface="Avenir Next"/>
                      <a:ea typeface="Avenir Next"/>
                      <a:cs typeface="Avenir Next"/>
                      <a:sym typeface="Avenir Next"/>
                    </a:defRPr>
                  </a:pPr>
                  <a:endParaRPr sz="675"/>
                </a:p>
                <a:p>
                  <a:pPr algn="ctr" defTabSz="514350">
                    <a:defRPr sz="900" b="0">
                      <a:solidFill>
                        <a:srgbClr val="FFFFFF"/>
                      </a:solidFill>
                      <a:latin typeface="Avenir Next"/>
                      <a:ea typeface="Avenir Next"/>
                      <a:cs typeface="Avenir Next"/>
                      <a:sym typeface="Avenir Next"/>
                    </a:defRPr>
                  </a:pPr>
                  <a:endParaRPr sz="675"/>
                </a:p>
                <a:p>
                  <a:pPr algn="ctr" defTabSz="514350">
                    <a:defRPr sz="800" b="0">
                      <a:solidFill>
                        <a:srgbClr val="FFFFFF"/>
                      </a:solidFill>
                      <a:latin typeface="Avenir Next"/>
                      <a:ea typeface="Avenir Next"/>
                      <a:cs typeface="Avenir Next"/>
                      <a:sym typeface="Avenir Next"/>
                    </a:defRPr>
                  </a:pPr>
                  <a:r>
                    <a:rPr sz="600"/>
                    <a:t>Bins/Libs</a:t>
                  </a:r>
                </a:p>
                <a:p>
                  <a:pPr algn="ctr" defTabSz="514350">
                    <a:defRPr sz="900" b="0">
                      <a:solidFill>
                        <a:srgbClr val="FFFFFF"/>
                      </a:solidFill>
                      <a:latin typeface="Avenir Next"/>
                      <a:ea typeface="Avenir Next"/>
                      <a:cs typeface="Avenir Next"/>
                      <a:sym typeface="Avenir Next"/>
                    </a:defRPr>
                  </a:pPr>
                  <a:endParaRPr sz="675"/>
                </a:p>
                <a:p>
                  <a:pPr algn="ctr" defTabSz="514350">
                    <a:defRPr sz="900" b="0">
                      <a:solidFill>
                        <a:srgbClr val="FFFFFF"/>
                      </a:solidFill>
                      <a:latin typeface="Avenir Next"/>
                      <a:ea typeface="Avenir Next"/>
                      <a:cs typeface="Avenir Next"/>
                      <a:sym typeface="Avenir Next"/>
                    </a:defRPr>
                  </a:pPr>
                  <a:endParaRPr sz="675"/>
                </a:p>
              </p:txBody>
            </p:sp>
          </p:grpSp>
          <p:grpSp>
            <p:nvGrpSpPr>
              <p:cNvPr id="587" name="Rectangle 31"/>
              <p:cNvGrpSpPr/>
              <p:nvPr/>
            </p:nvGrpSpPr>
            <p:grpSpPr>
              <a:xfrm>
                <a:off x="1386492" y="2388"/>
                <a:ext cx="348818" cy="824256"/>
                <a:chOff x="-1" y="0"/>
                <a:chExt cx="348817" cy="824255"/>
              </a:xfrm>
            </p:grpSpPr>
            <p:sp>
              <p:nvSpPr>
                <p:cNvPr id="585" name="Rectangle"/>
                <p:cNvSpPr/>
                <p:nvPr/>
              </p:nvSpPr>
              <p:spPr>
                <a:xfrm>
                  <a:off x="-2" y="-1"/>
                  <a:ext cx="348819" cy="824256"/>
                </a:xfrm>
                <a:prstGeom prst="rect">
                  <a:avLst/>
                </a:prstGeom>
                <a:solidFill>
                  <a:srgbClr val="008ABF"/>
                </a:solidFill>
                <a:ln w="25400" cap="flat">
                  <a:solidFill>
                    <a:srgbClr val="000000"/>
                  </a:solidFill>
                  <a:prstDash val="solid"/>
                  <a:miter lim="800000"/>
                </a:ln>
                <a:effectLst/>
              </p:spPr>
              <p:txBody>
                <a:bodyPr wrap="square" lIns="0" tIns="0" rIns="0" bIns="0" numCol="1" anchor="ctr">
                  <a:noAutofit/>
                </a:bodyPr>
                <a:lstStyle/>
                <a:p>
                  <a:pPr algn="ctr" defTabSz="514350">
                    <a:defRPr sz="1200" b="0">
                      <a:solidFill>
                        <a:srgbClr val="FFFFFF"/>
                      </a:solidFill>
                      <a:latin typeface="Arial"/>
                      <a:ea typeface="Arial"/>
                      <a:cs typeface="Arial"/>
                      <a:sym typeface="Arial"/>
                    </a:defRPr>
                  </a:pPr>
                  <a:endParaRPr sz="900"/>
                </a:p>
              </p:txBody>
            </p:sp>
            <p:sp>
              <p:nvSpPr>
                <p:cNvPr id="586" name="App A"/>
                <p:cNvSpPr txBox="1"/>
                <p:nvPr/>
              </p:nvSpPr>
              <p:spPr>
                <a:xfrm rot="5400000">
                  <a:off x="-237718" y="247288"/>
                  <a:ext cx="824256" cy="329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685800">
                    <a:defRPr sz="1000" b="0">
                      <a:solidFill>
                        <a:srgbClr val="FFFFFF"/>
                      </a:solidFill>
                      <a:latin typeface="Avenir Next"/>
                      <a:ea typeface="Avenir Next"/>
                      <a:cs typeface="Avenir Next"/>
                      <a:sym typeface="Avenir Next"/>
                    </a:defRPr>
                  </a:lvl1pPr>
                </a:lstStyle>
                <a:p>
                  <a:r>
                    <a:rPr sz="750"/>
                    <a:t>App A</a:t>
                  </a:r>
                </a:p>
              </p:txBody>
            </p:sp>
          </p:grpSp>
          <p:grpSp>
            <p:nvGrpSpPr>
              <p:cNvPr id="590" name="Rectangle 32"/>
              <p:cNvGrpSpPr/>
              <p:nvPr/>
            </p:nvGrpSpPr>
            <p:grpSpPr>
              <a:xfrm>
                <a:off x="2194816" y="52552"/>
                <a:ext cx="1670804" cy="1961085"/>
                <a:chOff x="0" y="0"/>
                <a:chExt cx="1670802" cy="1961083"/>
              </a:xfrm>
            </p:grpSpPr>
            <p:sp>
              <p:nvSpPr>
                <p:cNvPr id="588" name="Rectangle"/>
                <p:cNvSpPr/>
                <p:nvPr/>
              </p:nvSpPr>
              <p:spPr>
                <a:xfrm>
                  <a:off x="0" y="813660"/>
                  <a:ext cx="1670803" cy="333762"/>
                </a:xfrm>
                <a:prstGeom prst="rect">
                  <a:avLst/>
                </a:prstGeom>
                <a:solidFill>
                  <a:srgbClr val="B8471B"/>
                </a:solidFill>
                <a:ln w="3175" cap="flat">
                  <a:solidFill>
                    <a:srgbClr val="00658B"/>
                  </a:solidFill>
                  <a:prstDash val="solid"/>
                  <a:miter lim="800000"/>
                </a:ln>
                <a:effectLst/>
              </p:spPr>
              <p:txBody>
                <a:bodyPr wrap="square" lIns="0" tIns="0" rIns="0" bIns="0" numCol="1" anchor="ctr">
                  <a:noAutofit/>
                </a:bodyPr>
                <a:lstStyle/>
                <a:p>
                  <a:pPr algn="ctr" defTabSz="514350">
                    <a:defRPr sz="1000" b="0">
                      <a:solidFill>
                        <a:srgbClr val="FFFFFF"/>
                      </a:solidFill>
                      <a:latin typeface="Avenir Next"/>
                      <a:ea typeface="Avenir Next"/>
                      <a:cs typeface="Avenir Next"/>
                      <a:sym typeface="Avenir Next"/>
                    </a:defRPr>
                  </a:pPr>
                  <a:endParaRPr sz="750"/>
                </a:p>
              </p:txBody>
            </p:sp>
            <p:sp>
              <p:nvSpPr>
                <p:cNvPr id="589" name="Bins/Libs"/>
                <p:cNvSpPr txBox="1"/>
                <p:nvPr/>
              </p:nvSpPr>
              <p:spPr>
                <a:xfrm>
                  <a:off x="0" y="-1"/>
                  <a:ext cx="1670803" cy="19610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514350">
                    <a:defRPr sz="1000" b="0">
                      <a:solidFill>
                        <a:srgbClr val="FFFFFF"/>
                      </a:solidFill>
                      <a:latin typeface="Avenir Next"/>
                      <a:ea typeface="Avenir Next"/>
                      <a:cs typeface="Avenir Next"/>
                      <a:sym typeface="Avenir Next"/>
                    </a:defRPr>
                  </a:pPr>
                  <a:endParaRPr sz="750"/>
                </a:p>
                <a:p>
                  <a:pPr algn="ctr" defTabSz="514350">
                    <a:defRPr sz="1000" b="0">
                      <a:solidFill>
                        <a:srgbClr val="FFFFFF"/>
                      </a:solidFill>
                      <a:latin typeface="Avenir Next"/>
                      <a:ea typeface="Avenir Next"/>
                      <a:cs typeface="Avenir Next"/>
                      <a:sym typeface="Avenir Next"/>
                    </a:defRPr>
                  </a:pPr>
                  <a:endParaRPr sz="750"/>
                </a:p>
                <a:p>
                  <a:pPr algn="ctr" defTabSz="514350">
                    <a:defRPr sz="1000" b="0">
                      <a:solidFill>
                        <a:srgbClr val="FFFFFF"/>
                      </a:solidFill>
                      <a:latin typeface="Avenir Next"/>
                      <a:ea typeface="Avenir Next"/>
                      <a:cs typeface="Avenir Next"/>
                      <a:sym typeface="Avenir Next"/>
                    </a:defRPr>
                  </a:pPr>
                  <a:endParaRPr sz="750"/>
                </a:p>
                <a:p>
                  <a:pPr algn="ctr" defTabSz="514350">
                    <a:defRPr sz="1000" b="0">
                      <a:solidFill>
                        <a:srgbClr val="FFFFFF"/>
                      </a:solidFill>
                      <a:latin typeface="Avenir Next"/>
                      <a:ea typeface="Avenir Next"/>
                      <a:cs typeface="Avenir Next"/>
                      <a:sym typeface="Avenir Next"/>
                    </a:defRPr>
                  </a:pPr>
                  <a:endParaRPr sz="750"/>
                </a:p>
                <a:p>
                  <a:pPr algn="ctr" defTabSz="514350">
                    <a:defRPr sz="900" b="0">
                      <a:solidFill>
                        <a:srgbClr val="FFFFFF"/>
                      </a:solidFill>
                      <a:latin typeface="Avenir Next"/>
                      <a:ea typeface="Avenir Next"/>
                      <a:cs typeface="Avenir Next"/>
                      <a:sym typeface="Avenir Next"/>
                    </a:defRPr>
                  </a:pPr>
                  <a:r>
                    <a:rPr sz="675"/>
                    <a:t>Bins/Libs</a:t>
                  </a:r>
                </a:p>
                <a:p>
                  <a:pPr algn="ctr" defTabSz="514350">
                    <a:defRPr sz="1000" b="0">
                      <a:solidFill>
                        <a:srgbClr val="FFFFFF"/>
                      </a:solidFill>
                      <a:latin typeface="Avenir Next"/>
                      <a:ea typeface="Avenir Next"/>
                      <a:cs typeface="Avenir Next"/>
                      <a:sym typeface="Avenir Next"/>
                    </a:defRPr>
                  </a:pPr>
                  <a:endParaRPr sz="750"/>
                </a:p>
                <a:p>
                  <a:pPr algn="ctr" defTabSz="514350">
                    <a:defRPr sz="1000" b="0">
                      <a:solidFill>
                        <a:srgbClr val="FFFFFF"/>
                      </a:solidFill>
                      <a:latin typeface="Avenir Next"/>
                      <a:ea typeface="Avenir Next"/>
                      <a:cs typeface="Avenir Next"/>
                      <a:sym typeface="Avenir Next"/>
                    </a:defRPr>
                  </a:pPr>
                  <a:endParaRPr sz="750"/>
                </a:p>
              </p:txBody>
            </p:sp>
          </p:grpSp>
          <p:grpSp>
            <p:nvGrpSpPr>
              <p:cNvPr id="593" name="Rectangle 33"/>
              <p:cNvGrpSpPr/>
              <p:nvPr/>
            </p:nvGrpSpPr>
            <p:grpSpPr>
              <a:xfrm>
                <a:off x="2209149" y="2388"/>
                <a:ext cx="348819" cy="824256"/>
                <a:chOff x="-1" y="0"/>
                <a:chExt cx="348817" cy="824255"/>
              </a:xfrm>
            </p:grpSpPr>
            <p:sp>
              <p:nvSpPr>
                <p:cNvPr id="591" name="Rectangle"/>
                <p:cNvSpPr/>
                <p:nvPr/>
              </p:nvSpPr>
              <p:spPr>
                <a:xfrm>
                  <a:off x="-2" y="-1"/>
                  <a:ext cx="348819" cy="824256"/>
                </a:xfrm>
                <a:prstGeom prst="rect">
                  <a:avLst/>
                </a:prstGeom>
                <a:solidFill>
                  <a:srgbClr val="008ABF"/>
                </a:solidFill>
                <a:ln w="25400" cap="flat">
                  <a:solidFill>
                    <a:srgbClr val="000000"/>
                  </a:solidFill>
                  <a:prstDash val="solid"/>
                  <a:miter lim="800000"/>
                </a:ln>
                <a:effectLst/>
              </p:spPr>
              <p:txBody>
                <a:bodyPr wrap="square" lIns="0" tIns="0" rIns="0" bIns="0" numCol="1" anchor="ctr">
                  <a:noAutofit/>
                </a:bodyPr>
                <a:lstStyle/>
                <a:p>
                  <a:pPr algn="ctr" defTabSz="514350">
                    <a:defRPr sz="1200" b="0">
                      <a:solidFill>
                        <a:srgbClr val="FFFFFF"/>
                      </a:solidFill>
                      <a:latin typeface="Arial"/>
                      <a:ea typeface="Arial"/>
                      <a:cs typeface="Arial"/>
                      <a:sym typeface="Arial"/>
                    </a:defRPr>
                  </a:pPr>
                  <a:endParaRPr sz="900"/>
                </a:p>
              </p:txBody>
            </p:sp>
            <p:sp>
              <p:nvSpPr>
                <p:cNvPr id="592" name="App B"/>
                <p:cNvSpPr txBox="1"/>
                <p:nvPr/>
              </p:nvSpPr>
              <p:spPr>
                <a:xfrm rot="5400000">
                  <a:off x="-237718" y="247288"/>
                  <a:ext cx="824256" cy="329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685800">
                    <a:defRPr sz="1000" b="0">
                      <a:solidFill>
                        <a:srgbClr val="FFFFFF"/>
                      </a:solidFill>
                      <a:latin typeface="Avenir Next"/>
                      <a:ea typeface="Avenir Next"/>
                      <a:cs typeface="Avenir Next"/>
                      <a:sym typeface="Avenir Next"/>
                    </a:defRPr>
                  </a:lvl1pPr>
                </a:lstStyle>
                <a:p>
                  <a:r>
                    <a:rPr sz="750"/>
                    <a:t>App B</a:t>
                  </a:r>
                </a:p>
              </p:txBody>
            </p:sp>
          </p:grpSp>
          <p:grpSp>
            <p:nvGrpSpPr>
              <p:cNvPr id="596" name="Rectangle 34"/>
              <p:cNvGrpSpPr/>
              <p:nvPr/>
            </p:nvGrpSpPr>
            <p:grpSpPr>
              <a:xfrm>
                <a:off x="2644769" y="-1"/>
                <a:ext cx="348819" cy="823460"/>
                <a:chOff x="-1" y="-1"/>
                <a:chExt cx="348817" cy="823458"/>
              </a:xfrm>
            </p:grpSpPr>
            <p:sp>
              <p:nvSpPr>
                <p:cNvPr id="594" name="Rectangle"/>
                <p:cNvSpPr/>
                <p:nvPr/>
              </p:nvSpPr>
              <p:spPr>
                <a:xfrm>
                  <a:off x="-2" y="-2"/>
                  <a:ext cx="348819" cy="823460"/>
                </a:xfrm>
                <a:prstGeom prst="rect">
                  <a:avLst/>
                </a:prstGeom>
                <a:solidFill>
                  <a:srgbClr val="008ABF"/>
                </a:solidFill>
                <a:ln w="25400" cap="flat">
                  <a:solidFill>
                    <a:srgbClr val="000000"/>
                  </a:solidFill>
                  <a:prstDash val="solid"/>
                  <a:miter lim="800000"/>
                </a:ln>
                <a:effectLst/>
              </p:spPr>
              <p:txBody>
                <a:bodyPr wrap="square" lIns="0" tIns="0" rIns="0" bIns="0" numCol="1" anchor="ctr">
                  <a:noAutofit/>
                </a:bodyPr>
                <a:lstStyle/>
                <a:p>
                  <a:pPr algn="ctr" defTabSz="514350">
                    <a:defRPr sz="1200" b="0">
                      <a:solidFill>
                        <a:srgbClr val="FFFFFF"/>
                      </a:solidFill>
                      <a:latin typeface="Arial"/>
                      <a:ea typeface="Arial"/>
                      <a:cs typeface="Arial"/>
                      <a:sym typeface="Arial"/>
                    </a:defRPr>
                  </a:pPr>
                  <a:endParaRPr sz="900"/>
                </a:p>
              </p:txBody>
            </p:sp>
            <p:sp>
              <p:nvSpPr>
                <p:cNvPr id="595" name="App B’"/>
                <p:cNvSpPr txBox="1"/>
                <p:nvPr/>
              </p:nvSpPr>
              <p:spPr>
                <a:xfrm rot="5400000">
                  <a:off x="-237320" y="246889"/>
                  <a:ext cx="823460" cy="329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685800">
                    <a:defRPr sz="1000" b="0">
                      <a:solidFill>
                        <a:srgbClr val="FFFFFF"/>
                      </a:solidFill>
                      <a:latin typeface="Avenir Next"/>
                      <a:ea typeface="Avenir Next"/>
                      <a:cs typeface="Avenir Next"/>
                      <a:sym typeface="Avenir Next"/>
                    </a:defRPr>
                  </a:lvl1pPr>
                </a:lstStyle>
                <a:p>
                  <a:r>
                    <a:rPr sz="750"/>
                    <a:t>App B’</a:t>
                  </a:r>
                </a:p>
              </p:txBody>
            </p:sp>
          </p:grpSp>
          <p:grpSp>
            <p:nvGrpSpPr>
              <p:cNvPr id="599" name="Rectangle 35"/>
              <p:cNvGrpSpPr/>
              <p:nvPr/>
            </p:nvGrpSpPr>
            <p:grpSpPr>
              <a:xfrm>
                <a:off x="3080386" y="2388"/>
                <a:ext cx="348819" cy="824256"/>
                <a:chOff x="-1" y="0"/>
                <a:chExt cx="348817" cy="824255"/>
              </a:xfrm>
            </p:grpSpPr>
            <p:sp>
              <p:nvSpPr>
                <p:cNvPr id="597" name="Rectangle"/>
                <p:cNvSpPr/>
                <p:nvPr/>
              </p:nvSpPr>
              <p:spPr>
                <a:xfrm>
                  <a:off x="-2" y="-1"/>
                  <a:ext cx="348819" cy="824256"/>
                </a:xfrm>
                <a:prstGeom prst="rect">
                  <a:avLst/>
                </a:prstGeom>
                <a:solidFill>
                  <a:srgbClr val="008ABF"/>
                </a:solidFill>
                <a:ln w="25400" cap="flat">
                  <a:solidFill>
                    <a:srgbClr val="000000"/>
                  </a:solidFill>
                  <a:prstDash val="solid"/>
                  <a:miter lim="800000"/>
                </a:ln>
                <a:effectLst/>
              </p:spPr>
              <p:txBody>
                <a:bodyPr wrap="square" lIns="0" tIns="0" rIns="0" bIns="0" numCol="1" anchor="ctr">
                  <a:noAutofit/>
                </a:bodyPr>
                <a:lstStyle/>
                <a:p>
                  <a:pPr algn="ctr" defTabSz="514350">
                    <a:defRPr sz="1200" b="0">
                      <a:solidFill>
                        <a:srgbClr val="FFFFFF"/>
                      </a:solidFill>
                      <a:latin typeface="Arial"/>
                      <a:ea typeface="Arial"/>
                      <a:cs typeface="Arial"/>
                      <a:sym typeface="Arial"/>
                    </a:defRPr>
                  </a:pPr>
                  <a:endParaRPr sz="900"/>
                </a:p>
              </p:txBody>
            </p:sp>
            <p:sp>
              <p:nvSpPr>
                <p:cNvPr id="598" name="App B’"/>
                <p:cNvSpPr txBox="1"/>
                <p:nvPr/>
              </p:nvSpPr>
              <p:spPr>
                <a:xfrm rot="5400000">
                  <a:off x="-237718" y="247288"/>
                  <a:ext cx="824256" cy="329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685800">
                    <a:defRPr sz="1000" b="0">
                      <a:solidFill>
                        <a:srgbClr val="FFFFFF"/>
                      </a:solidFill>
                      <a:latin typeface="Avenir Next"/>
                      <a:ea typeface="Avenir Next"/>
                      <a:cs typeface="Avenir Next"/>
                      <a:sym typeface="Avenir Next"/>
                    </a:defRPr>
                  </a:lvl1pPr>
                </a:lstStyle>
                <a:p>
                  <a:r>
                    <a:rPr sz="750"/>
                    <a:t>App B’</a:t>
                  </a:r>
                </a:p>
              </p:txBody>
            </p:sp>
          </p:grpSp>
          <p:grpSp>
            <p:nvGrpSpPr>
              <p:cNvPr id="602" name="Rectangle 36"/>
              <p:cNvGrpSpPr/>
              <p:nvPr/>
            </p:nvGrpSpPr>
            <p:grpSpPr>
              <a:xfrm>
                <a:off x="3516005" y="0"/>
                <a:ext cx="349615" cy="823462"/>
                <a:chOff x="-1" y="-1"/>
                <a:chExt cx="349613" cy="823461"/>
              </a:xfrm>
            </p:grpSpPr>
            <p:sp>
              <p:nvSpPr>
                <p:cNvPr id="600" name="Rectangle"/>
                <p:cNvSpPr/>
                <p:nvPr/>
              </p:nvSpPr>
              <p:spPr>
                <a:xfrm>
                  <a:off x="-2" y="-2"/>
                  <a:ext cx="349615" cy="823463"/>
                </a:xfrm>
                <a:prstGeom prst="rect">
                  <a:avLst/>
                </a:prstGeom>
                <a:solidFill>
                  <a:srgbClr val="008ABF"/>
                </a:solidFill>
                <a:ln w="25400" cap="flat">
                  <a:solidFill>
                    <a:srgbClr val="000000"/>
                  </a:solidFill>
                  <a:prstDash val="solid"/>
                  <a:miter lim="800000"/>
                </a:ln>
                <a:effectLst/>
              </p:spPr>
              <p:txBody>
                <a:bodyPr wrap="square" lIns="0" tIns="0" rIns="0" bIns="0" numCol="1" anchor="ctr">
                  <a:noAutofit/>
                </a:bodyPr>
                <a:lstStyle/>
                <a:p>
                  <a:pPr algn="ctr" defTabSz="514350">
                    <a:defRPr sz="1200" b="0">
                      <a:solidFill>
                        <a:srgbClr val="FFFFFF"/>
                      </a:solidFill>
                      <a:latin typeface="Arial"/>
                      <a:ea typeface="Arial"/>
                      <a:cs typeface="Arial"/>
                      <a:sym typeface="Arial"/>
                    </a:defRPr>
                  </a:pPr>
                  <a:endParaRPr sz="900"/>
                </a:p>
              </p:txBody>
            </p:sp>
            <p:sp>
              <p:nvSpPr>
                <p:cNvPr id="601" name="App B’"/>
                <p:cNvSpPr txBox="1"/>
                <p:nvPr/>
              </p:nvSpPr>
              <p:spPr>
                <a:xfrm rot="5400000">
                  <a:off x="-236921" y="246890"/>
                  <a:ext cx="823461" cy="329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685800">
                    <a:defRPr sz="1000" b="0">
                      <a:solidFill>
                        <a:srgbClr val="FFFFFF"/>
                      </a:solidFill>
                      <a:latin typeface="Avenir Next"/>
                      <a:ea typeface="Avenir Next"/>
                      <a:cs typeface="Avenir Next"/>
                      <a:sym typeface="Avenir Next"/>
                    </a:defRPr>
                  </a:lvl1pPr>
                </a:lstStyle>
                <a:p>
                  <a:r>
                    <a:rPr sz="750"/>
                    <a:t>App B’</a:t>
                  </a:r>
                </a:p>
              </p:txBody>
            </p:sp>
          </p:grpSp>
          <p:sp>
            <p:nvSpPr>
              <p:cNvPr id="603" name="Left Brace 37"/>
              <p:cNvSpPr/>
              <p:nvPr/>
            </p:nvSpPr>
            <p:spPr>
              <a:xfrm>
                <a:off x="1021751" y="1"/>
                <a:ext cx="308202" cy="120093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393"/>
                      <a:pt x="10800" y="21138"/>
                    </a:cubicBezTo>
                    <a:lnTo>
                      <a:pt x="10800" y="11262"/>
                    </a:lnTo>
                    <a:cubicBezTo>
                      <a:pt x="10800" y="11007"/>
                      <a:pt x="5965" y="10800"/>
                      <a:pt x="0" y="10800"/>
                    </a:cubicBezTo>
                    <a:cubicBezTo>
                      <a:pt x="5965" y="10800"/>
                      <a:pt x="10800" y="10593"/>
                      <a:pt x="10800" y="10338"/>
                    </a:cubicBezTo>
                    <a:lnTo>
                      <a:pt x="10800" y="462"/>
                    </a:lnTo>
                    <a:cubicBezTo>
                      <a:pt x="10800" y="207"/>
                      <a:pt x="15635" y="0"/>
                      <a:pt x="21600" y="0"/>
                    </a:cubicBezTo>
                  </a:path>
                </a:pathLst>
              </a:custGeom>
              <a:noFill/>
              <a:ln w="3175" cap="flat">
                <a:solidFill>
                  <a:srgbClr val="008ABF"/>
                </a:solidFill>
                <a:prstDash val="solid"/>
                <a:miter lim="800000"/>
              </a:ln>
              <a:effectLst/>
            </p:spPr>
            <p:txBody>
              <a:bodyPr wrap="square" lIns="0" tIns="0" rIns="0" bIns="0" numCol="1" anchor="ctr">
                <a:noAutofit/>
              </a:bodyPr>
              <a:lstStyle/>
              <a:p>
                <a:pPr algn="ctr" defTabSz="514350">
                  <a:defRPr sz="1000" b="0">
                    <a:latin typeface="Avenir Next"/>
                    <a:ea typeface="Avenir Next"/>
                    <a:cs typeface="Avenir Next"/>
                    <a:sym typeface="Avenir Next"/>
                  </a:defRPr>
                </a:pPr>
                <a:endParaRPr sz="750"/>
              </a:p>
            </p:txBody>
          </p:sp>
          <p:sp>
            <p:nvSpPr>
              <p:cNvPr id="604" name="TextBox 38"/>
              <p:cNvSpPr txBox="1"/>
              <p:nvPr/>
            </p:nvSpPr>
            <p:spPr>
              <a:xfrm>
                <a:off x="0" y="523418"/>
                <a:ext cx="875859" cy="329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defTabSz="685800">
                  <a:defRPr sz="1000" b="0">
                    <a:latin typeface="Avenir Next"/>
                    <a:ea typeface="Avenir Next"/>
                    <a:cs typeface="Avenir Next"/>
                    <a:sym typeface="Avenir Next"/>
                  </a:defRPr>
                </a:lvl1pPr>
              </a:lstStyle>
              <a:p>
                <a:r>
                  <a:rPr sz="750"/>
                  <a:t>Container</a:t>
                </a:r>
              </a:p>
            </p:txBody>
          </p:sp>
        </p:grpSp>
      </p:grpSp>
    </p:spTree>
    <p:extLst>
      <p:ext uri="{BB962C8B-B14F-4D97-AF65-F5344CB8AC3E}">
        <p14:creationId xmlns:p14="http://schemas.microsoft.com/office/powerpoint/2010/main" val="1355692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9" name="Group"/>
          <p:cNvGrpSpPr/>
          <p:nvPr/>
        </p:nvGrpSpPr>
        <p:grpSpPr>
          <a:xfrm>
            <a:off x="198389" y="398344"/>
            <a:ext cx="8461047" cy="4524614"/>
            <a:chOff x="0" y="0"/>
            <a:chExt cx="11281395" cy="6032817"/>
          </a:xfrm>
        </p:grpSpPr>
        <p:sp>
          <p:nvSpPr>
            <p:cNvPr id="608" name="Footer Placeholder 1"/>
            <p:cNvSpPr txBox="1"/>
            <p:nvPr/>
          </p:nvSpPr>
          <p:spPr>
            <a:xfrm>
              <a:off x="9424897" y="5864178"/>
              <a:ext cx="1835769" cy="168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a:bodyPr>
            <a:lstStyle>
              <a:lvl1pPr algn="r" defTabSz="685800">
                <a:defRPr sz="600" b="0">
                  <a:solidFill>
                    <a:srgbClr val="008ABF"/>
                  </a:solidFill>
                  <a:latin typeface="Arial"/>
                  <a:ea typeface="Arial"/>
                  <a:cs typeface="Arial"/>
                  <a:sym typeface="Arial"/>
                </a:defRPr>
              </a:lvl1pPr>
            </a:lstStyle>
            <a:p>
              <a:r>
                <a:rPr sz="450"/>
                <a:t>© Copyright IBM Corporation 2017</a:t>
              </a:r>
            </a:p>
          </p:txBody>
        </p:sp>
        <p:grpSp>
          <p:nvGrpSpPr>
            <p:cNvPr id="611" name="Group 840"/>
            <p:cNvGrpSpPr/>
            <p:nvPr/>
          </p:nvGrpSpPr>
          <p:grpSpPr>
            <a:xfrm>
              <a:off x="2052190" y="3877366"/>
              <a:ext cx="7868692" cy="437269"/>
              <a:chOff x="0" y="-1"/>
              <a:chExt cx="7868691" cy="437268"/>
            </a:xfrm>
          </p:grpSpPr>
          <p:sp>
            <p:nvSpPr>
              <p:cNvPr id="609" name="Shape 838"/>
              <p:cNvSpPr/>
              <p:nvPr/>
            </p:nvSpPr>
            <p:spPr>
              <a:xfrm>
                <a:off x="0" y="-2"/>
                <a:ext cx="7868692" cy="437270"/>
              </a:xfrm>
              <a:prstGeom prst="rect">
                <a:avLst/>
              </a:prstGeom>
              <a:gradFill flip="none" rotWithShape="1">
                <a:gsLst>
                  <a:gs pos="0">
                    <a:schemeClr val="accent3"/>
                  </a:gs>
                  <a:gs pos="100000">
                    <a:srgbClr val="D8D8D8"/>
                  </a:gs>
                </a:gsLst>
                <a:lin ang="16200000" scaled="0"/>
              </a:gradFill>
              <a:ln w="12700" cap="flat">
                <a:noFill/>
                <a:miter lim="400000"/>
              </a:ln>
              <a:effectLst/>
            </p:spPr>
            <p:txBody>
              <a:bodyPr wrap="square" lIns="0" tIns="0" rIns="0" bIns="0" numCol="1" anchor="ctr">
                <a:noAutofit/>
              </a:bodyPr>
              <a:lstStyle/>
              <a:p>
                <a:pPr algn="ctr" defTabSz="342823">
                  <a:defRPr sz="1200" b="0">
                    <a:solidFill>
                      <a:srgbClr val="FFFFFF"/>
                    </a:solidFill>
                    <a:latin typeface="Arial"/>
                    <a:ea typeface="Arial"/>
                    <a:cs typeface="Arial"/>
                    <a:sym typeface="Arial"/>
                  </a:defRPr>
                </a:pPr>
                <a:endParaRPr sz="900"/>
              </a:p>
            </p:txBody>
          </p:sp>
          <p:sp>
            <p:nvSpPr>
              <p:cNvPr id="610" name="Shape 839"/>
              <p:cNvSpPr txBox="1"/>
              <p:nvPr/>
            </p:nvSpPr>
            <p:spPr>
              <a:xfrm>
                <a:off x="0" y="20996"/>
                <a:ext cx="7868692" cy="395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1432" tIns="51432" rIns="51432" bIns="51432" numCol="1" anchor="ctr">
                <a:noAutofit/>
              </a:bodyPr>
              <a:lstStyle>
                <a:lvl1pPr algn="ctr" defTabSz="914375">
                  <a:defRPr sz="1200" b="0">
                    <a:latin typeface="Arial"/>
                    <a:ea typeface="Arial"/>
                    <a:cs typeface="Arial"/>
                    <a:sym typeface="Arial"/>
                  </a:defRPr>
                </a:lvl1pPr>
              </a:lstStyle>
              <a:p>
                <a:r>
                  <a:rPr sz="900"/>
                  <a:t>Filesystem</a:t>
                </a:r>
              </a:p>
            </p:txBody>
          </p:sp>
        </p:grpSp>
        <p:grpSp>
          <p:nvGrpSpPr>
            <p:cNvPr id="614" name="Group 843"/>
            <p:cNvGrpSpPr/>
            <p:nvPr/>
          </p:nvGrpSpPr>
          <p:grpSpPr>
            <a:xfrm>
              <a:off x="2052190" y="3367225"/>
              <a:ext cx="7868692" cy="437270"/>
              <a:chOff x="0" y="-1"/>
              <a:chExt cx="7868691" cy="437268"/>
            </a:xfrm>
          </p:grpSpPr>
          <p:sp>
            <p:nvSpPr>
              <p:cNvPr id="612" name="Shape 841"/>
              <p:cNvSpPr/>
              <p:nvPr/>
            </p:nvSpPr>
            <p:spPr>
              <a:xfrm>
                <a:off x="0" y="-2"/>
                <a:ext cx="7868692" cy="437270"/>
              </a:xfrm>
              <a:prstGeom prst="rect">
                <a:avLst/>
              </a:prstGeom>
              <a:gradFill flip="none" rotWithShape="1">
                <a:gsLst>
                  <a:gs pos="0">
                    <a:schemeClr val="accent3"/>
                  </a:gs>
                  <a:gs pos="100000">
                    <a:srgbClr val="D8D8D8"/>
                  </a:gs>
                </a:gsLst>
                <a:lin ang="16200000" scaled="0"/>
              </a:gradFill>
              <a:ln w="12700" cap="flat">
                <a:noFill/>
                <a:miter lim="400000"/>
              </a:ln>
              <a:effectLst/>
            </p:spPr>
            <p:txBody>
              <a:bodyPr wrap="square" lIns="0" tIns="0" rIns="0" bIns="0" numCol="1" anchor="ctr">
                <a:noAutofit/>
              </a:bodyPr>
              <a:lstStyle/>
              <a:p>
                <a:pPr algn="ctr" defTabSz="342823">
                  <a:defRPr sz="1200" b="0">
                    <a:solidFill>
                      <a:srgbClr val="FFFFFF"/>
                    </a:solidFill>
                    <a:latin typeface="Arial"/>
                    <a:ea typeface="Arial"/>
                    <a:cs typeface="Arial"/>
                    <a:sym typeface="Arial"/>
                  </a:defRPr>
                </a:pPr>
                <a:endParaRPr sz="900"/>
              </a:p>
            </p:txBody>
          </p:sp>
          <p:sp>
            <p:nvSpPr>
              <p:cNvPr id="613" name="Shape 842"/>
              <p:cNvSpPr txBox="1"/>
              <p:nvPr/>
            </p:nvSpPr>
            <p:spPr>
              <a:xfrm>
                <a:off x="0" y="20996"/>
                <a:ext cx="7868692" cy="395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1432" tIns="51432" rIns="51432" bIns="51432" numCol="1" anchor="ctr">
                <a:noAutofit/>
              </a:bodyPr>
              <a:lstStyle>
                <a:lvl1pPr algn="ctr" defTabSz="914375">
                  <a:defRPr sz="1200" b="0">
                    <a:latin typeface="Arial"/>
                    <a:ea typeface="Arial"/>
                    <a:cs typeface="Arial"/>
                    <a:sym typeface="Arial"/>
                  </a:defRPr>
                </a:lvl1pPr>
              </a:lstStyle>
              <a:p>
                <a:r>
                  <a:rPr sz="900"/>
                  <a:t>Base OS / Kernel</a:t>
                </a:r>
              </a:p>
            </p:txBody>
          </p:sp>
        </p:grpSp>
        <p:grpSp>
          <p:nvGrpSpPr>
            <p:cNvPr id="617" name="Group 846"/>
            <p:cNvGrpSpPr/>
            <p:nvPr/>
          </p:nvGrpSpPr>
          <p:grpSpPr>
            <a:xfrm>
              <a:off x="2052189" y="2857085"/>
              <a:ext cx="3205768" cy="437269"/>
              <a:chOff x="-1" y="-1"/>
              <a:chExt cx="3205767" cy="437268"/>
            </a:xfrm>
          </p:grpSpPr>
          <p:sp>
            <p:nvSpPr>
              <p:cNvPr id="615" name="Shape 844"/>
              <p:cNvSpPr/>
              <p:nvPr/>
            </p:nvSpPr>
            <p:spPr>
              <a:xfrm>
                <a:off x="-2" y="-2"/>
                <a:ext cx="3205769" cy="437270"/>
              </a:xfrm>
              <a:prstGeom prst="rect">
                <a:avLst/>
              </a:prstGeom>
              <a:solidFill>
                <a:srgbClr val="F0B097"/>
              </a:solidFill>
              <a:ln w="12700" cap="flat">
                <a:noFill/>
                <a:miter lim="400000"/>
              </a:ln>
              <a:effectLst/>
            </p:spPr>
            <p:txBody>
              <a:bodyPr wrap="square" lIns="0" tIns="0" rIns="0" bIns="0" numCol="1" anchor="ctr">
                <a:noAutofit/>
              </a:bodyPr>
              <a:lstStyle/>
              <a:p>
                <a:pPr algn="ctr" defTabSz="342823">
                  <a:defRPr sz="1200" b="0">
                    <a:solidFill>
                      <a:srgbClr val="FFFFFF"/>
                    </a:solidFill>
                    <a:latin typeface="Arial"/>
                    <a:ea typeface="Arial"/>
                    <a:cs typeface="Arial"/>
                    <a:sym typeface="Arial"/>
                  </a:defRPr>
                </a:pPr>
                <a:endParaRPr sz="900"/>
              </a:p>
            </p:txBody>
          </p:sp>
          <p:sp>
            <p:nvSpPr>
              <p:cNvPr id="616" name="Shape 845"/>
              <p:cNvSpPr txBox="1"/>
              <p:nvPr/>
            </p:nvSpPr>
            <p:spPr>
              <a:xfrm>
                <a:off x="-2" y="20996"/>
                <a:ext cx="3205769" cy="395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1432" tIns="51432" rIns="51432" bIns="51432" numCol="1" anchor="ctr">
                <a:noAutofit/>
              </a:bodyPr>
              <a:lstStyle>
                <a:lvl1pPr algn="ctr" defTabSz="914375">
                  <a:defRPr sz="1200" b="0">
                    <a:latin typeface="Arial"/>
                    <a:ea typeface="Arial"/>
                    <a:cs typeface="Arial"/>
                    <a:sym typeface="Arial"/>
                  </a:defRPr>
                </a:lvl1pPr>
              </a:lstStyle>
              <a:p>
                <a:r>
                  <a:rPr sz="900"/>
                  <a:t>Fedora</a:t>
                </a:r>
              </a:p>
            </p:txBody>
          </p:sp>
        </p:grpSp>
        <p:grpSp>
          <p:nvGrpSpPr>
            <p:cNvPr id="620" name="Group 849"/>
            <p:cNvGrpSpPr/>
            <p:nvPr/>
          </p:nvGrpSpPr>
          <p:grpSpPr>
            <a:xfrm>
              <a:off x="6715117" y="2857085"/>
              <a:ext cx="3205767" cy="437269"/>
              <a:chOff x="-1" y="-1"/>
              <a:chExt cx="3205765" cy="437268"/>
            </a:xfrm>
          </p:grpSpPr>
          <p:sp>
            <p:nvSpPr>
              <p:cNvPr id="618" name="Shape 847"/>
              <p:cNvSpPr/>
              <p:nvPr/>
            </p:nvSpPr>
            <p:spPr>
              <a:xfrm>
                <a:off x="-2" y="-2"/>
                <a:ext cx="3205767" cy="437270"/>
              </a:xfrm>
              <a:prstGeom prst="rect">
                <a:avLst/>
              </a:prstGeom>
              <a:solidFill>
                <a:srgbClr val="BFEDFF"/>
              </a:solidFill>
              <a:ln w="12700" cap="flat">
                <a:noFill/>
                <a:miter lim="400000"/>
              </a:ln>
              <a:effectLst/>
            </p:spPr>
            <p:txBody>
              <a:bodyPr wrap="square" lIns="0" tIns="0" rIns="0" bIns="0" numCol="1" anchor="ctr">
                <a:noAutofit/>
              </a:bodyPr>
              <a:lstStyle/>
              <a:p>
                <a:pPr algn="ctr" defTabSz="342823">
                  <a:defRPr sz="1200" b="0">
                    <a:solidFill>
                      <a:srgbClr val="FFFFFF"/>
                    </a:solidFill>
                    <a:latin typeface="Arial"/>
                    <a:ea typeface="Arial"/>
                    <a:cs typeface="Arial"/>
                    <a:sym typeface="Arial"/>
                  </a:defRPr>
                </a:pPr>
                <a:endParaRPr sz="900"/>
              </a:p>
            </p:txBody>
          </p:sp>
          <p:sp>
            <p:nvSpPr>
              <p:cNvPr id="619" name="Shape 848"/>
              <p:cNvSpPr txBox="1"/>
              <p:nvPr/>
            </p:nvSpPr>
            <p:spPr>
              <a:xfrm>
                <a:off x="-2" y="20996"/>
                <a:ext cx="3205767" cy="395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1432" tIns="51432" rIns="51432" bIns="51432" numCol="1" anchor="ctr">
                <a:noAutofit/>
              </a:bodyPr>
              <a:lstStyle>
                <a:lvl1pPr algn="ctr" defTabSz="914375">
                  <a:defRPr sz="1200" b="0">
                    <a:latin typeface="Arial"/>
                    <a:ea typeface="Arial"/>
                    <a:cs typeface="Arial"/>
                    <a:sym typeface="Arial"/>
                  </a:defRPr>
                </a:lvl1pPr>
              </a:lstStyle>
              <a:p>
                <a:r>
                  <a:rPr sz="900"/>
                  <a:t>Ubuntu</a:t>
                </a:r>
              </a:p>
            </p:txBody>
          </p:sp>
        </p:grpSp>
        <p:grpSp>
          <p:nvGrpSpPr>
            <p:cNvPr id="623" name="Group 852"/>
            <p:cNvGrpSpPr/>
            <p:nvPr/>
          </p:nvGrpSpPr>
          <p:grpSpPr>
            <a:xfrm>
              <a:off x="2052189" y="2346944"/>
              <a:ext cx="1554314" cy="437267"/>
              <a:chOff x="-1" y="-1"/>
              <a:chExt cx="1554313" cy="437265"/>
            </a:xfrm>
          </p:grpSpPr>
          <p:sp>
            <p:nvSpPr>
              <p:cNvPr id="621" name="Shape 850"/>
              <p:cNvSpPr/>
              <p:nvPr/>
            </p:nvSpPr>
            <p:spPr>
              <a:xfrm>
                <a:off x="-2" y="-2"/>
                <a:ext cx="1554315" cy="437267"/>
              </a:xfrm>
              <a:prstGeom prst="rect">
                <a:avLst/>
              </a:prstGeom>
              <a:solidFill>
                <a:srgbClr val="A6A6A6"/>
              </a:solidFill>
              <a:ln w="12700" cap="flat">
                <a:noFill/>
                <a:miter lim="400000"/>
              </a:ln>
              <a:effectLst/>
            </p:spPr>
            <p:txBody>
              <a:bodyPr wrap="square" lIns="0" tIns="0" rIns="0" bIns="0" numCol="1" anchor="ctr">
                <a:noAutofit/>
              </a:bodyPr>
              <a:lstStyle/>
              <a:p>
                <a:pPr algn="ctr" defTabSz="342823">
                  <a:defRPr sz="1200" b="0">
                    <a:solidFill>
                      <a:srgbClr val="FFFFFF"/>
                    </a:solidFill>
                    <a:latin typeface="Arial"/>
                    <a:ea typeface="Arial"/>
                    <a:cs typeface="Arial"/>
                    <a:sym typeface="Arial"/>
                  </a:defRPr>
                </a:pPr>
                <a:endParaRPr sz="900"/>
              </a:p>
            </p:txBody>
          </p:sp>
          <p:sp>
            <p:nvSpPr>
              <p:cNvPr id="622" name="Shape 851"/>
              <p:cNvSpPr txBox="1"/>
              <p:nvPr/>
            </p:nvSpPr>
            <p:spPr>
              <a:xfrm>
                <a:off x="-2" y="20996"/>
                <a:ext cx="1554315" cy="395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1432" tIns="51432" rIns="51432" bIns="51432" numCol="1" anchor="ctr">
                <a:noAutofit/>
              </a:bodyPr>
              <a:lstStyle>
                <a:lvl1pPr algn="ctr" defTabSz="914375">
                  <a:defRPr sz="1200" b="0">
                    <a:latin typeface="Arial"/>
                    <a:ea typeface="Arial"/>
                    <a:cs typeface="Arial"/>
                    <a:sym typeface="Arial"/>
                  </a:defRPr>
                </a:lvl1pPr>
              </a:lstStyle>
              <a:p>
                <a:r>
                  <a:rPr sz="900"/>
                  <a:t>tomcat</a:t>
                </a:r>
              </a:p>
            </p:txBody>
          </p:sp>
        </p:grpSp>
        <p:grpSp>
          <p:nvGrpSpPr>
            <p:cNvPr id="626" name="Group 855"/>
            <p:cNvGrpSpPr/>
            <p:nvPr/>
          </p:nvGrpSpPr>
          <p:grpSpPr>
            <a:xfrm>
              <a:off x="6715117" y="2346944"/>
              <a:ext cx="3205767" cy="437267"/>
              <a:chOff x="-1" y="-1"/>
              <a:chExt cx="3205765" cy="437265"/>
            </a:xfrm>
          </p:grpSpPr>
          <p:sp>
            <p:nvSpPr>
              <p:cNvPr id="624" name="Shape 853"/>
              <p:cNvSpPr/>
              <p:nvPr/>
            </p:nvSpPr>
            <p:spPr>
              <a:xfrm>
                <a:off x="-2" y="-2"/>
                <a:ext cx="3205767" cy="437267"/>
              </a:xfrm>
              <a:prstGeom prst="rect">
                <a:avLst/>
              </a:prstGeom>
              <a:solidFill>
                <a:srgbClr val="A6A6A6"/>
              </a:solidFill>
              <a:ln w="12700" cap="flat">
                <a:noFill/>
                <a:miter lim="400000"/>
              </a:ln>
              <a:effectLst/>
            </p:spPr>
            <p:txBody>
              <a:bodyPr wrap="square" lIns="0" tIns="0" rIns="0" bIns="0" numCol="1" anchor="ctr">
                <a:noAutofit/>
              </a:bodyPr>
              <a:lstStyle/>
              <a:p>
                <a:pPr algn="ctr" defTabSz="342823">
                  <a:defRPr sz="1200" b="0">
                    <a:solidFill>
                      <a:srgbClr val="FFFFFF"/>
                    </a:solidFill>
                    <a:latin typeface="Arial"/>
                    <a:ea typeface="Arial"/>
                    <a:cs typeface="Arial"/>
                    <a:sym typeface="Arial"/>
                  </a:defRPr>
                </a:pPr>
                <a:endParaRPr sz="900"/>
              </a:p>
            </p:txBody>
          </p:sp>
          <p:sp>
            <p:nvSpPr>
              <p:cNvPr id="625" name="Shape 854"/>
              <p:cNvSpPr txBox="1"/>
              <p:nvPr/>
            </p:nvSpPr>
            <p:spPr>
              <a:xfrm>
                <a:off x="-2" y="20996"/>
                <a:ext cx="3205767" cy="395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1432" tIns="51432" rIns="51432" bIns="51432" numCol="1" anchor="ctr">
                <a:noAutofit/>
              </a:bodyPr>
              <a:lstStyle>
                <a:lvl1pPr algn="ctr" defTabSz="914375">
                  <a:defRPr sz="1200" b="0">
                    <a:latin typeface="Arial"/>
                    <a:ea typeface="Arial"/>
                    <a:cs typeface="Arial"/>
                    <a:sym typeface="Arial"/>
                  </a:defRPr>
                </a:lvl1pPr>
              </a:lstStyle>
              <a:p>
                <a:r>
                  <a:rPr sz="900"/>
                  <a:t>tomcat</a:t>
                </a:r>
              </a:p>
            </p:txBody>
          </p:sp>
        </p:grpSp>
        <p:grpSp>
          <p:nvGrpSpPr>
            <p:cNvPr id="629" name="Group 858"/>
            <p:cNvGrpSpPr/>
            <p:nvPr/>
          </p:nvGrpSpPr>
          <p:grpSpPr>
            <a:xfrm>
              <a:off x="3703643" y="2346944"/>
              <a:ext cx="1554312" cy="437267"/>
              <a:chOff x="-1" y="-1"/>
              <a:chExt cx="1554311" cy="437265"/>
            </a:xfrm>
          </p:grpSpPr>
          <p:sp>
            <p:nvSpPr>
              <p:cNvPr id="627" name="Shape 856"/>
              <p:cNvSpPr/>
              <p:nvPr/>
            </p:nvSpPr>
            <p:spPr>
              <a:xfrm>
                <a:off x="-2" y="-2"/>
                <a:ext cx="1554312" cy="437267"/>
              </a:xfrm>
              <a:prstGeom prst="rect">
                <a:avLst/>
              </a:prstGeom>
              <a:solidFill>
                <a:srgbClr val="A6A6A6"/>
              </a:solidFill>
              <a:ln w="12700" cap="flat">
                <a:noFill/>
                <a:miter lim="400000"/>
              </a:ln>
              <a:effectLst/>
            </p:spPr>
            <p:txBody>
              <a:bodyPr wrap="square" lIns="0" tIns="0" rIns="0" bIns="0" numCol="1" anchor="ctr">
                <a:noAutofit/>
              </a:bodyPr>
              <a:lstStyle/>
              <a:p>
                <a:pPr algn="ctr" defTabSz="342823">
                  <a:defRPr sz="1200" b="0">
                    <a:solidFill>
                      <a:srgbClr val="FFFFFF"/>
                    </a:solidFill>
                    <a:latin typeface="Arial"/>
                    <a:ea typeface="Arial"/>
                    <a:cs typeface="Arial"/>
                    <a:sym typeface="Arial"/>
                  </a:defRPr>
                </a:pPr>
                <a:endParaRPr sz="900"/>
              </a:p>
            </p:txBody>
          </p:sp>
          <p:sp>
            <p:nvSpPr>
              <p:cNvPr id="628" name="Shape 857"/>
              <p:cNvSpPr txBox="1"/>
              <p:nvPr/>
            </p:nvSpPr>
            <p:spPr>
              <a:xfrm>
                <a:off x="-2" y="20996"/>
                <a:ext cx="1554312" cy="395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1432" tIns="51432" rIns="51432" bIns="51432" numCol="1" anchor="ctr">
                <a:noAutofit/>
              </a:bodyPr>
              <a:lstStyle>
                <a:lvl1pPr algn="ctr" defTabSz="914375">
                  <a:defRPr sz="1200" b="0">
                    <a:latin typeface="Arial"/>
                    <a:ea typeface="Arial"/>
                    <a:cs typeface="Arial"/>
                    <a:sym typeface="Arial"/>
                  </a:defRPr>
                </a:lvl1pPr>
              </a:lstStyle>
              <a:p>
                <a:r>
                  <a:rPr sz="900"/>
                  <a:t>liberty</a:t>
                </a:r>
              </a:p>
            </p:txBody>
          </p:sp>
        </p:grpSp>
        <p:sp>
          <p:nvSpPr>
            <p:cNvPr id="630" name="Shape 859"/>
            <p:cNvSpPr txBox="1"/>
            <p:nvPr/>
          </p:nvSpPr>
          <p:spPr>
            <a:xfrm>
              <a:off x="2052190" y="1281116"/>
              <a:ext cx="1554312" cy="3141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0" tIns="25710" rIns="25710" bIns="25710" numCol="1" anchor="t">
              <a:noAutofit/>
            </a:bodyPr>
            <a:lstStyle>
              <a:lvl1pPr algn="ctr" defTabSz="914375">
                <a:defRPr sz="1200" b="0"/>
              </a:lvl1pPr>
            </a:lstStyle>
            <a:p>
              <a:r>
                <a:rPr sz="900"/>
                <a:t>CNTR1</a:t>
              </a:r>
            </a:p>
          </p:txBody>
        </p:sp>
        <p:sp>
          <p:nvSpPr>
            <p:cNvPr id="631" name="Shape 860"/>
            <p:cNvSpPr txBox="1"/>
            <p:nvPr/>
          </p:nvSpPr>
          <p:spPr>
            <a:xfrm>
              <a:off x="3703644" y="1281116"/>
              <a:ext cx="1554312" cy="3141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0" tIns="25710" rIns="25710" bIns="25710" numCol="1" anchor="t">
              <a:noAutofit/>
            </a:bodyPr>
            <a:lstStyle>
              <a:lvl1pPr algn="ctr" defTabSz="914375">
                <a:defRPr sz="1200" b="0"/>
              </a:lvl1pPr>
            </a:lstStyle>
            <a:p>
              <a:r>
                <a:rPr sz="900"/>
                <a:t>CNTR2</a:t>
              </a:r>
            </a:p>
          </p:txBody>
        </p:sp>
        <p:sp>
          <p:nvSpPr>
            <p:cNvPr id="632" name="Shape 861"/>
            <p:cNvSpPr txBox="1"/>
            <p:nvPr/>
          </p:nvSpPr>
          <p:spPr>
            <a:xfrm>
              <a:off x="6715118" y="1281116"/>
              <a:ext cx="1554311" cy="3141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0" tIns="25710" rIns="25710" bIns="25710" numCol="1" anchor="t">
              <a:noAutofit/>
            </a:bodyPr>
            <a:lstStyle>
              <a:lvl1pPr algn="ctr" defTabSz="914375">
                <a:defRPr sz="1200" b="0"/>
              </a:lvl1pPr>
            </a:lstStyle>
            <a:p>
              <a:r>
                <a:rPr sz="900"/>
                <a:t>CNTR3</a:t>
              </a:r>
            </a:p>
          </p:txBody>
        </p:sp>
        <p:sp>
          <p:nvSpPr>
            <p:cNvPr id="633" name="Shape 862"/>
            <p:cNvSpPr txBox="1"/>
            <p:nvPr/>
          </p:nvSpPr>
          <p:spPr>
            <a:xfrm>
              <a:off x="8366570" y="1281116"/>
              <a:ext cx="1554312" cy="3141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0" tIns="25710" rIns="25710" bIns="25710" numCol="1" anchor="t">
              <a:noAutofit/>
            </a:bodyPr>
            <a:lstStyle>
              <a:lvl1pPr algn="ctr" defTabSz="914375">
                <a:defRPr sz="1200" b="0"/>
              </a:lvl1pPr>
            </a:lstStyle>
            <a:p>
              <a:r>
                <a:rPr sz="900"/>
                <a:t>CNTR4</a:t>
              </a:r>
            </a:p>
          </p:txBody>
        </p:sp>
        <p:grpSp>
          <p:nvGrpSpPr>
            <p:cNvPr id="636" name="Group 865"/>
            <p:cNvGrpSpPr/>
            <p:nvPr/>
          </p:nvGrpSpPr>
          <p:grpSpPr>
            <a:xfrm>
              <a:off x="2052189" y="1836804"/>
              <a:ext cx="1554314" cy="437267"/>
              <a:chOff x="-1" y="-1"/>
              <a:chExt cx="1554313" cy="437265"/>
            </a:xfrm>
          </p:grpSpPr>
          <p:sp>
            <p:nvSpPr>
              <p:cNvPr id="634" name="Shape 863"/>
              <p:cNvSpPr/>
              <p:nvPr/>
            </p:nvSpPr>
            <p:spPr>
              <a:xfrm>
                <a:off x="-2" y="-2"/>
                <a:ext cx="1554315" cy="437267"/>
              </a:xfrm>
              <a:prstGeom prst="rect">
                <a:avLst/>
              </a:prstGeom>
              <a:solidFill>
                <a:srgbClr val="FBE5D6"/>
              </a:solidFill>
              <a:ln w="12700" cap="flat">
                <a:noFill/>
                <a:miter lim="400000"/>
              </a:ln>
              <a:effectLst/>
            </p:spPr>
            <p:txBody>
              <a:bodyPr wrap="square" lIns="0" tIns="0" rIns="0" bIns="0" numCol="1" anchor="ctr">
                <a:noAutofit/>
              </a:bodyPr>
              <a:lstStyle/>
              <a:p>
                <a:pPr algn="ctr" defTabSz="342823">
                  <a:defRPr sz="1200" b="0">
                    <a:solidFill>
                      <a:srgbClr val="FFFFFF"/>
                    </a:solidFill>
                    <a:latin typeface="Arial"/>
                    <a:ea typeface="Arial"/>
                    <a:cs typeface="Arial"/>
                    <a:sym typeface="Arial"/>
                  </a:defRPr>
                </a:pPr>
                <a:endParaRPr sz="900"/>
              </a:p>
            </p:txBody>
          </p:sp>
          <p:sp>
            <p:nvSpPr>
              <p:cNvPr id="635" name="Shape 864"/>
              <p:cNvSpPr txBox="1"/>
              <p:nvPr/>
            </p:nvSpPr>
            <p:spPr>
              <a:xfrm>
                <a:off x="-2" y="20996"/>
                <a:ext cx="1554315" cy="395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1432" tIns="51432" rIns="51432" bIns="51432" numCol="1" anchor="ctr">
                <a:noAutofit/>
              </a:bodyPr>
              <a:lstStyle>
                <a:lvl1pPr algn="ctr" defTabSz="914375">
                  <a:defRPr sz="1200" b="0">
                    <a:latin typeface="Arial"/>
                    <a:ea typeface="Arial"/>
                    <a:cs typeface="Arial"/>
                    <a:sym typeface="Arial"/>
                  </a:defRPr>
                </a:lvl1pPr>
              </a:lstStyle>
              <a:p>
                <a:r>
                  <a:rPr sz="900"/>
                  <a:t>app1</a:t>
                </a:r>
              </a:p>
            </p:txBody>
          </p:sp>
        </p:grpSp>
        <p:grpSp>
          <p:nvGrpSpPr>
            <p:cNvPr id="639" name="Group 868"/>
            <p:cNvGrpSpPr/>
            <p:nvPr/>
          </p:nvGrpSpPr>
          <p:grpSpPr>
            <a:xfrm>
              <a:off x="3703643" y="1836804"/>
              <a:ext cx="1554312" cy="437267"/>
              <a:chOff x="-1" y="-1"/>
              <a:chExt cx="1554311" cy="437265"/>
            </a:xfrm>
          </p:grpSpPr>
          <p:sp>
            <p:nvSpPr>
              <p:cNvPr id="637" name="Shape 866"/>
              <p:cNvSpPr/>
              <p:nvPr/>
            </p:nvSpPr>
            <p:spPr>
              <a:xfrm>
                <a:off x="-2" y="-2"/>
                <a:ext cx="1554312" cy="437267"/>
              </a:xfrm>
              <a:prstGeom prst="rect">
                <a:avLst/>
              </a:prstGeom>
              <a:solidFill>
                <a:srgbClr val="FBE5D6"/>
              </a:solidFill>
              <a:ln w="12700" cap="flat">
                <a:noFill/>
                <a:miter lim="400000"/>
              </a:ln>
              <a:effectLst/>
            </p:spPr>
            <p:txBody>
              <a:bodyPr wrap="square" lIns="0" tIns="0" rIns="0" bIns="0" numCol="1" anchor="ctr">
                <a:noAutofit/>
              </a:bodyPr>
              <a:lstStyle/>
              <a:p>
                <a:pPr algn="ctr" defTabSz="342823">
                  <a:defRPr sz="1200" b="0">
                    <a:solidFill>
                      <a:srgbClr val="FFFFFF"/>
                    </a:solidFill>
                    <a:latin typeface="Arial"/>
                    <a:ea typeface="Arial"/>
                    <a:cs typeface="Arial"/>
                    <a:sym typeface="Arial"/>
                  </a:defRPr>
                </a:pPr>
                <a:endParaRPr sz="900"/>
              </a:p>
            </p:txBody>
          </p:sp>
          <p:sp>
            <p:nvSpPr>
              <p:cNvPr id="638" name="Shape 867"/>
              <p:cNvSpPr txBox="1"/>
              <p:nvPr/>
            </p:nvSpPr>
            <p:spPr>
              <a:xfrm>
                <a:off x="-2" y="20996"/>
                <a:ext cx="1554312" cy="395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1432" tIns="51432" rIns="51432" bIns="51432" numCol="1" anchor="ctr">
                <a:noAutofit/>
              </a:bodyPr>
              <a:lstStyle>
                <a:lvl1pPr algn="ctr" defTabSz="914375">
                  <a:defRPr sz="1200" b="0">
                    <a:latin typeface="Arial"/>
                    <a:ea typeface="Arial"/>
                    <a:cs typeface="Arial"/>
                    <a:sym typeface="Arial"/>
                  </a:defRPr>
                </a:lvl1pPr>
              </a:lstStyle>
              <a:p>
                <a:r>
                  <a:rPr sz="900"/>
                  <a:t>app2</a:t>
                </a:r>
              </a:p>
            </p:txBody>
          </p:sp>
        </p:grpSp>
        <p:grpSp>
          <p:nvGrpSpPr>
            <p:cNvPr id="642" name="Group 871"/>
            <p:cNvGrpSpPr/>
            <p:nvPr/>
          </p:nvGrpSpPr>
          <p:grpSpPr>
            <a:xfrm>
              <a:off x="8366569" y="1836804"/>
              <a:ext cx="1554315" cy="437267"/>
              <a:chOff x="-1" y="-1"/>
              <a:chExt cx="1554313" cy="437265"/>
            </a:xfrm>
          </p:grpSpPr>
          <p:sp>
            <p:nvSpPr>
              <p:cNvPr id="640" name="Shape 869"/>
              <p:cNvSpPr/>
              <p:nvPr/>
            </p:nvSpPr>
            <p:spPr>
              <a:xfrm>
                <a:off x="-2" y="-2"/>
                <a:ext cx="1554315" cy="437267"/>
              </a:xfrm>
              <a:prstGeom prst="rect">
                <a:avLst/>
              </a:prstGeom>
              <a:solidFill>
                <a:srgbClr val="FBE5D6"/>
              </a:solidFill>
              <a:ln w="12700" cap="flat">
                <a:noFill/>
                <a:miter lim="400000"/>
              </a:ln>
              <a:effectLst/>
            </p:spPr>
            <p:txBody>
              <a:bodyPr wrap="square" lIns="0" tIns="0" rIns="0" bIns="0" numCol="1" anchor="ctr">
                <a:noAutofit/>
              </a:bodyPr>
              <a:lstStyle/>
              <a:p>
                <a:pPr algn="ctr" defTabSz="342823">
                  <a:defRPr sz="1200" b="0">
                    <a:solidFill>
                      <a:srgbClr val="FFFFFF"/>
                    </a:solidFill>
                    <a:latin typeface="Arial"/>
                    <a:ea typeface="Arial"/>
                    <a:cs typeface="Arial"/>
                    <a:sym typeface="Arial"/>
                  </a:defRPr>
                </a:pPr>
                <a:endParaRPr sz="900"/>
              </a:p>
            </p:txBody>
          </p:sp>
          <p:sp>
            <p:nvSpPr>
              <p:cNvPr id="641" name="Shape 870"/>
              <p:cNvSpPr txBox="1"/>
              <p:nvPr/>
            </p:nvSpPr>
            <p:spPr>
              <a:xfrm>
                <a:off x="-2" y="20996"/>
                <a:ext cx="1554315" cy="395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1432" tIns="51432" rIns="51432" bIns="51432" numCol="1" anchor="ctr">
                <a:noAutofit/>
              </a:bodyPr>
              <a:lstStyle>
                <a:lvl1pPr algn="ctr" defTabSz="914375">
                  <a:defRPr sz="1200" b="0">
                    <a:latin typeface="Arial"/>
                    <a:ea typeface="Arial"/>
                    <a:cs typeface="Arial"/>
                    <a:sym typeface="Arial"/>
                  </a:defRPr>
                </a:lvl1pPr>
              </a:lstStyle>
              <a:p>
                <a:r>
                  <a:rPr sz="900"/>
                  <a:t>app4</a:t>
                </a:r>
              </a:p>
            </p:txBody>
          </p:sp>
        </p:grpSp>
        <p:grpSp>
          <p:nvGrpSpPr>
            <p:cNvPr id="645" name="Group 874"/>
            <p:cNvGrpSpPr/>
            <p:nvPr/>
          </p:nvGrpSpPr>
          <p:grpSpPr>
            <a:xfrm>
              <a:off x="6715117" y="1836804"/>
              <a:ext cx="1554312" cy="437267"/>
              <a:chOff x="-1" y="-1"/>
              <a:chExt cx="1554311" cy="437265"/>
            </a:xfrm>
          </p:grpSpPr>
          <p:sp>
            <p:nvSpPr>
              <p:cNvPr id="643" name="Shape 872"/>
              <p:cNvSpPr/>
              <p:nvPr/>
            </p:nvSpPr>
            <p:spPr>
              <a:xfrm>
                <a:off x="-2" y="-2"/>
                <a:ext cx="1554312" cy="437267"/>
              </a:xfrm>
              <a:prstGeom prst="rect">
                <a:avLst/>
              </a:prstGeom>
              <a:solidFill>
                <a:srgbClr val="FBE5D6"/>
              </a:solidFill>
              <a:ln w="12700" cap="flat">
                <a:noFill/>
                <a:miter lim="400000"/>
              </a:ln>
              <a:effectLst/>
            </p:spPr>
            <p:txBody>
              <a:bodyPr wrap="square" lIns="0" tIns="0" rIns="0" bIns="0" numCol="1" anchor="ctr">
                <a:noAutofit/>
              </a:bodyPr>
              <a:lstStyle/>
              <a:p>
                <a:pPr algn="ctr" defTabSz="342823">
                  <a:defRPr sz="1200" b="0">
                    <a:solidFill>
                      <a:srgbClr val="FFFFFF"/>
                    </a:solidFill>
                    <a:latin typeface="Arial"/>
                    <a:ea typeface="Arial"/>
                    <a:cs typeface="Arial"/>
                    <a:sym typeface="Arial"/>
                  </a:defRPr>
                </a:pPr>
                <a:endParaRPr sz="900"/>
              </a:p>
            </p:txBody>
          </p:sp>
          <p:sp>
            <p:nvSpPr>
              <p:cNvPr id="644" name="Shape 873"/>
              <p:cNvSpPr txBox="1"/>
              <p:nvPr/>
            </p:nvSpPr>
            <p:spPr>
              <a:xfrm>
                <a:off x="-2" y="20996"/>
                <a:ext cx="1554312" cy="395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1432" tIns="51432" rIns="51432" bIns="51432" numCol="1" anchor="ctr">
                <a:noAutofit/>
              </a:bodyPr>
              <a:lstStyle>
                <a:lvl1pPr algn="ctr" defTabSz="914375">
                  <a:defRPr sz="1200" b="0">
                    <a:latin typeface="Arial"/>
                    <a:ea typeface="Arial"/>
                    <a:cs typeface="Arial"/>
                    <a:sym typeface="Arial"/>
                  </a:defRPr>
                </a:lvl1pPr>
              </a:lstStyle>
              <a:p>
                <a:r>
                  <a:rPr sz="900"/>
                  <a:t>app3</a:t>
                </a:r>
              </a:p>
            </p:txBody>
          </p:sp>
        </p:grpSp>
        <p:sp>
          <p:nvSpPr>
            <p:cNvPr id="646" name="Shape 875"/>
            <p:cNvSpPr txBox="1"/>
            <p:nvPr/>
          </p:nvSpPr>
          <p:spPr>
            <a:xfrm>
              <a:off x="303593" y="2419823"/>
              <a:ext cx="1554313" cy="3141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0" tIns="25710" rIns="25710" bIns="25710" numCol="1" anchor="t">
              <a:noAutofit/>
            </a:bodyPr>
            <a:lstStyle>
              <a:lvl1pPr algn="ctr" defTabSz="914375">
                <a:defRPr sz="1200" b="0"/>
              </a:lvl1pPr>
            </a:lstStyle>
            <a:p>
              <a:r>
                <a:rPr sz="900"/>
                <a:t>Layer</a:t>
              </a:r>
            </a:p>
          </p:txBody>
        </p:sp>
        <p:sp>
          <p:nvSpPr>
            <p:cNvPr id="647" name="Shape 876"/>
            <p:cNvSpPr/>
            <p:nvPr/>
          </p:nvSpPr>
          <p:spPr>
            <a:xfrm>
              <a:off x="1469325" y="2346946"/>
              <a:ext cx="291435" cy="43726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19182"/>
                    <a:pt x="10800" y="16200"/>
                  </a:cubicBezTo>
                  <a:cubicBezTo>
                    <a:pt x="10800" y="13218"/>
                    <a:pt x="5965" y="10800"/>
                    <a:pt x="0" y="10800"/>
                  </a:cubicBezTo>
                  <a:cubicBezTo>
                    <a:pt x="5965" y="10800"/>
                    <a:pt x="10800" y="8382"/>
                    <a:pt x="10800" y="5400"/>
                  </a:cubicBezTo>
                  <a:cubicBezTo>
                    <a:pt x="10800" y="2418"/>
                    <a:pt x="15635" y="0"/>
                    <a:pt x="21600" y="0"/>
                  </a:cubicBezTo>
                </a:path>
              </a:pathLst>
            </a:custGeom>
            <a:noFill/>
            <a:ln w="3175" cap="flat">
              <a:solidFill>
                <a:srgbClr val="000000"/>
              </a:solidFill>
              <a:prstDash val="sysDash"/>
              <a:round/>
            </a:ln>
            <a:effectLst/>
          </p:spPr>
          <p:txBody>
            <a:bodyPr wrap="square" lIns="0" tIns="0" rIns="0" bIns="0" numCol="1" anchor="ctr">
              <a:noAutofit/>
            </a:bodyPr>
            <a:lstStyle/>
            <a:p>
              <a:pPr algn="ctr" defTabSz="342823">
                <a:defRPr sz="1200" b="0">
                  <a:latin typeface="Arial"/>
                  <a:ea typeface="Arial"/>
                  <a:cs typeface="Arial"/>
                  <a:sym typeface="Arial"/>
                </a:defRPr>
              </a:pPr>
              <a:endParaRPr sz="900"/>
            </a:p>
          </p:txBody>
        </p:sp>
        <p:sp>
          <p:nvSpPr>
            <p:cNvPr id="648" name="Shape 877"/>
            <p:cNvSpPr/>
            <p:nvPr/>
          </p:nvSpPr>
          <p:spPr>
            <a:xfrm>
              <a:off x="1469325" y="2857086"/>
              <a:ext cx="291435" cy="43726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19182"/>
                    <a:pt x="10800" y="16200"/>
                  </a:cubicBezTo>
                  <a:cubicBezTo>
                    <a:pt x="10800" y="13218"/>
                    <a:pt x="5965" y="10800"/>
                    <a:pt x="0" y="10800"/>
                  </a:cubicBezTo>
                  <a:cubicBezTo>
                    <a:pt x="5965" y="10800"/>
                    <a:pt x="10800" y="8382"/>
                    <a:pt x="10800" y="5400"/>
                  </a:cubicBezTo>
                  <a:cubicBezTo>
                    <a:pt x="10800" y="2418"/>
                    <a:pt x="15635" y="0"/>
                    <a:pt x="21600" y="0"/>
                  </a:cubicBezTo>
                </a:path>
              </a:pathLst>
            </a:custGeom>
            <a:noFill/>
            <a:ln w="3175" cap="flat">
              <a:solidFill>
                <a:srgbClr val="000000"/>
              </a:solidFill>
              <a:prstDash val="sysDash"/>
              <a:round/>
            </a:ln>
            <a:effectLst/>
          </p:spPr>
          <p:txBody>
            <a:bodyPr wrap="square" lIns="0" tIns="0" rIns="0" bIns="0" numCol="1" anchor="ctr">
              <a:noAutofit/>
            </a:bodyPr>
            <a:lstStyle/>
            <a:p>
              <a:pPr algn="ctr" defTabSz="342823">
                <a:defRPr sz="1200" b="0">
                  <a:latin typeface="Arial"/>
                  <a:ea typeface="Arial"/>
                  <a:cs typeface="Arial"/>
                  <a:sym typeface="Arial"/>
                </a:defRPr>
              </a:pPr>
              <a:endParaRPr sz="900"/>
            </a:p>
          </p:txBody>
        </p:sp>
        <p:sp>
          <p:nvSpPr>
            <p:cNvPr id="649" name="Shape 878"/>
            <p:cNvSpPr txBox="1"/>
            <p:nvPr/>
          </p:nvSpPr>
          <p:spPr>
            <a:xfrm>
              <a:off x="303593" y="2929963"/>
              <a:ext cx="1554313" cy="3141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0" tIns="25710" rIns="25710" bIns="25710" numCol="1" anchor="t">
              <a:noAutofit/>
            </a:bodyPr>
            <a:lstStyle>
              <a:lvl1pPr algn="ctr" defTabSz="914375">
                <a:defRPr sz="1200" b="0"/>
              </a:lvl1pPr>
            </a:lstStyle>
            <a:p>
              <a:r>
                <a:rPr sz="900"/>
                <a:t>Layer</a:t>
              </a:r>
            </a:p>
          </p:txBody>
        </p:sp>
        <p:sp>
          <p:nvSpPr>
            <p:cNvPr id="650" name="Shape 879"/>
            <p:cNvSpPr txBox="1"/>
            <p:nvPr/>
          </p:nvSpPr>
          <p:spPr>
            <a:xfrm>
              <a:off x="303593" y="1909682"/>
              <a:ext cx="1554313" cy="3141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0" tIns="25710" rIns="25710" bIns="25710" numCol="1" anchor="t">
              <a:noAutofit/>
            </a:bodyPr>
            <a:lstStyle>
              <a:lvl1pPr algn="ctr" defTabSz="914375">
                <a:defRPr sz="1200" b="0"/>
              </a:lvl1pPr>
            </a:lstStyle>
            <a:p>
              <a:r>
                <a:rPr sz="900"/>
                <a:t>Layer</a:t>
              </a:r>
            </a:p>
          </p:txBody>
        </p:sp>
        <p:sp>
          <p:nvSpPr>
            <p:cNvPr id="651" name="Shape 880"/>
            <p:cNvSpPr/>
            <p:nvPr/>
          </p:nvSpPr>
          <p:spPr>
            <a:xfrm>
              <a:off x="1469325" y="1836805"/>
              <a:ext cx="291435" cy="43726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19182"/>
                    <a:pt x="10800" y="16200"/>
                  </a:cubicBezTo>
                  <a:cubicBezTo>
                    <a:pt x="10800" y="13218"/>
                    <a:pt x="5965" y="10800"/>
                    <a:pt x="0" y="10800"/>
                  </a:cubicBezTo>
                  <a:cubicBezTo>
                    <a:pt x="5965" y="10800"/>
                    <a:pt x="10800" y="8382"/>
                    <a:pt x="10800" y="5400"/>
                  </a:cubicBezTo>
                  <a:cubicBezTo>
                    <a:pt x="10800" y="2418"/>
                    <a:pt x="15635" y="0"/>
                    <a:pt x="21600" y="0"/>
                  </a:cubicBezTo>
                </a:path>
              </a:pathLst>
            </a:custGeom>
            <a:noFill/>
            <a:ln w="3175" cap="flat">
              <a:solidFill>
                <a:srgbClr val="000000"/>
              </a:solidFill>
              <a:prstDash val="sysDash"/>
              <a:round/>
            </a:ln>
            <a:effectLst/>
          </p:spPr>
          <p:txBody>
            <a:bodyPr wrap="square" lIns="0" tIns="0" rIns="0" bIns="0" numCol="1" anchor="ctr">
              <a:noAutofit/>
            </a:bodyPr>
            <a:lstStyle/>
            <a:p>
              <a:pPr algn="ctr" defTabSz="342823">
                <a:defRPr sz="1200" b="0">
                  <a:latin typeface="Arial"/>
                  <a:ea typeface="Arial"/>
                  <a:cs typeface="Arial"/>
                  <a:sym typeface="Arial"/>
                </a:defRPr>
              </a:pPr>
              <a:endParaRPr sz="900"/>
            </a:p>
          </p:txBody>
        </p:sp>
        <p:sp>
          <p:nvSpPr>
            <p:cNvPr id="652" name="Shape 881"/>
            <p:cNvSpPr/>
            <p:nvPr/>
          </p:nvSpPr>
          <p:spPr>
            <a:xfrm rot="5400000">
              <a:off x="2720029" y="877458"/>
              <a:ext cx="218635" cy="155431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19787"/>
                    <a:pt x="10800" y="17550"/>
                  </a:cubicBezTo>
                  <a:lnTo>
                    <a:pt x="10800" y="14850"/>
                  </a:lnTo>
                  <a:cubicBezTo>
                    <a:pt x="10800" y="12613"/>
                    <a:pt x="5965" y="10800"/>
                    <a:pt x="0" y="10800"/>
                  </a:cubicBezTo>
                  <a:cubicBezTo>
                    <a:pt x="5965" y="10800"/>
                    <a:pt x="10800" y="8987"/>
                    <a:pt x="10800" y="6750"/>
                  </a:cubicBezTo>
                  <a:lnTo>
                    <a:pt x="10800" y="4050"/>
                  </a:lnTo>
                  <a:cubicBezTo>
                    <a:pt x="10800" y="1813"/>
                    <a:pt x="15635" y="0"/>
                    <a:pt x="21600" y="0"/>
                  </a:cubicBezTo>
                </a:path>
              </a:pathLst>
            </a:custGeom>
            <a:noFill/>
            <a:ln w="3175" cap="flat">
              <a:solidFill>
                <a:srgbClr val="000000"/>
              </a:solidFill>
              <a:prstDash val="sysDash"/>
              <a:round/>
            </a:ln>
            <a:effectLst/>
          </p:spPr>
          <p:txBody>
            <a:bodyPr wrap="square" lIns="0" tIns="0" rIns="0" bIns="0" numCol="1" anchor="ctr">
              <a:noAutofit/>
            </a:bodyPr>
            <a:lstStyle/>
            <a:p>
              <a:pPr algn="ctr" defTabSz="342823">
                <a:defRPr sz="1200" b="0">
                  <a:latin typeface="Arial"/>
                  <a:ea typeface="Arial"/>
                  <a:cs typeface="Arial"/>
                  <a:sym typeface="Arial"/>
                </a:defRPr>
              </a:pPr>
              <a:endParaRPr sz="900"/>
            </a:p>
          </p:txBody>
        </p:sp>
        <p:sp>
          <p:nvSpPr>
            <p:cNvPr id="653" name="Shape 882"/>
            <p:cNvSpPr/>
            <p:nvPr/>
          </p:nvSpPr>
          <p:spPr>
            <a:xfrm rot="5400000">
              <a:off x="4371483" y="877458"/>
              <a:ext cx="218635" cy="155431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19787"/>
                    <a:pt x="10800" y="17550"/>
                  </a:cubicBezTo>
                  <a:lnTo>
                    <a:pt x="10800" y="14850"/>
                  </a:lnTo>
                  <a:cubicBezTo>
                    <a:pt x="10800" y="12613"/>
                    <a:pt x="5965" y="10800"/>
                    <a:pt x="0" y="10800"/>
                  </a:cubicBezTo>
                  <a:cubicBezTo>
                    <a:pt x="5965" y="10800"/>
                    <a:pt x="10800" y="8987"/>
                    <a:pt x="10800" y="6750"/>
                  </a:cubicBezTo>
                  <a:lnTo>
                    <a:pt x="10800" y="4050"/>
                  </a:lnTo>
                  <a:cubicBezTo>
                    <a:pt x="10800" y="1813"/>
                    <a:pt x="15635" y="0"/>
                    <a:pt x="21600" y="0"/>
                  </a:cubicBezTo>
                </a:path>
              </a:pathLst>
            </a:custGeom>
            <a:noFill/>
            <a:ln w="3175" cap="flat">
              <a:solidFill>
                <a:srgbClr val="000000"/>
              </a:solidFill>
              <a:prstDash val="sysDash"/>
              <a:round/>
            </a:ln>
            <a:effectLst/>
          </p:spPr>
          <p:txBody>
            <a:bodyPr wrap="square" lIns="0" tIns="0" rIns="0" bIns="0" numCol="1" anchor="ctr">
              <a:noAutofit/>
            </a:bodyPr>
            <a:lstStyle/>
            <a:p>
              <a:pPr algn="ctr" defTabSz="342823">
                <a:defRPr sz="1200" b="0">
                  <a:latin typeface="Arial"/>
                  <a:ea typeface="Arial"/>
                  <a:cs typeface="Arial"/>
                  <a:sym typeface="Arial"/>
                </a:defRPr>
              </a:pPr>
              <a:endParaRPr sz="900"/>
            </a:p>
          </p:txBody>
        </p:sp>
        <p:sp>
          <p:nvSpPr>
            <p:cNvPr id="654" name="Shape 883"/>
            <p:cNvSpPr/>
            <p:nvPr/>
          </p:nvSpPr>
          <p:spPr>
            <a:xfrm rot="5400000">
              <a:off x="7382957" y="877458"/>
              <a:ext cx="218635" cy="155431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19787"/>
                    <a:pt x="10800" y="17550"/>
                  </a:cubicBezTo>
                  <a:lnTo>
                    <a:pt x="10800" y="14850"/>
                  </a:lnTo>
                  <a:cubicBezTo>
                    <a:pt x="10800" y="12613"/>
                    <a:pt x="5965" y="10800"/>
                    <a:pt x="0" y="10800"/>
                  </a:cubicBezTo>
                  <a:cubicBezTo>
                    <a:pt x="5965" y="10800"/>
                    <a:pt x="10800" y="8987"/>
                    <a:pt x="10800" y="6750"/>
                  </a:cubicBezTo>
                  <a:lnTo>
                    <a:pt x="10800" y="4050"/>
                  </a:lnTo>
                  <a:cubicBezTo>
                    <a:pt x="10800" y="1813"/>
                    <a:pt x="15635" y="0"/>
                    <a:pt x="21600" y="0"/>
                  </a:cubicBezTo>
                </a:path>
              </a:pathLst>
            </a:custGeom>
            <a:noFill/>
            <a:ln w="3175" cap="flat">
              <a:solidFill>
                <a:srgbClr val="000000"/>
              </a:solidFill>
              <a:prstDash val="sysDash"/>
              <a:round/>
            </a:ln>
            <a:effectLst/>
          </p:spPr>
          <p:txBody>
            <a:bodyPr wrap="square" lIns="0" tIns="0" rIns="0" bIns="0" numCol="1" anchor="ctr">
              <a:noAutofit/>
            </a:bodyPr>
            <a:lstStyle/>
            <a:p>
              <a:pPr algn="ctr" defTabSz="342823">
                <a:defRPr sz="1200" b="0">
                  <a:latin typeface="Arial"/>
                  <a:ea typeface="Arial"/>
                  <a:cs typeface="Arial"/>
                  <a:sym typeface="Arial"/>
                </a:defRPr>
              </a:pPr>
              <a:endParaRPr sz="900"/>
            </a:p>
          </p:txBody>
        </p:sp>
        <p:sp>
          <p:nvSpPr>
            <p:cNvPr id="655" name="Shape 884"/>
            <p:cNvSpPr/>
            <p:nvPr/>
          </p:nvSpPr>
          <p:spPr>
            <a:xfrm rot="5400000">
              <a:off x="9034409" y="877458"/>
              <a:ext cx="218635" cy="155431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19787"/>
                    <a:pt x="10800" y="17550"/>
                  </a:cubicBezTo>
                  <a:lnTo>
                    <a:pt x="10800" y="14850"/>
                  </a:lnTo>
                  <a:cubicBezTo>
                    <a:pt x="10800" y="12613"/>
                    <a:pt x="5965" y="10800"/>
                    <a:pt x="0" y="10800"/>
                  </a:cubicBezTo>
                  <a:cubicBezTo>
                    <a:pt x="5965" y="10800"/>
                    <a:pt x="10800" y="8987"/>
                    <a:pt x="10800" y="6750"/>
                  </a:cubicBezTo>
                  <a:lnTo>
                    <a:pt x="10800" y="4050"/>
                  </a:lnTo>
                  <a:cubicBezTo>
                    <a:pt x="10800" y="1813"/>
                    <a:pt x="15635" y="0"/>
                    <a:pt x="21600" y="0"/>
                  </a:cubicBezTo>
                </a:path>
              </a:pathLst>
            </a:custGeom>
            <a:noFill/>
            <a:ln w="3175" cap="flat">
              <a:solidFill>
                <a:srgbClr val="000000"/>
              </a:solidFill>
              <a:prstDash val="sysDash"/>
              <a:round/>
            </a:ln>
            <a:effectLst/>
          </p:spPr>
          <p:txBody>
            <a:bodyPr wrap="square" lIns="0" tIns="0" rIns="0" bIns="0" numCol="1" anchor="ctr">
              <a:noAutofit/>
            </a:bodyPr>
            <a:lstStyle/>
            <a:p>
              <a:pPr algn="ctr" defTabSz="342823">
                <a:defRPr sz="1200" b="0">
                  <a:latin typeface="Arial"/>
                  <a:ea typeface="Arial"/>
                  <a:cs typeface="Arial"/>
                  <a:sym typeface="Arial"/>
                </a:defRPr>
              </a:pPr>
              <a:endParaRPr sz="900"/>
            </a:p>
          </p:txBody>
        </p:sp>
        <p:pic>
          <p:nvPicPr>
            <p:cNvPr id="656" name="image28.png" descr="image28.png"/>
            <p:cNvPicPr>
              <a:picLocks noChangeAspect="1"/>
            </p:cNvPicPr>
            <p:nvPr/>
          </p:nvPicPr>
          <p:blipFill>
            <a:blip r:embed="rId3">
              <a:extLst/>
            </a:blip>
            <a:stretch>
              <a:fillRect/>
            </a:stretch>
          </p:blipFill>
          <p:spPr>
            <a:xfrm>
              <a:off x="10012446" y="0"/>
              <a:ext cx="1268950" cy="797099"/>
            </a:xfrm>
            <a:prstGeom prst="rect">
              <a:avLst/>
            </a:prstGeom>
            <a:ln w="12700" cap="flat">
              <a:noFill/>
              <a:miter lim="400000"/>
            </a:ln>
            <a:effectLst/>
          </p:spPr>
        </p:pic>
        <p:sp>
          <p:nvSpPr>
            <p:cNvPr id="657" name="Content Placeholder 6"/>
            <p:cNvSpPr txBox="1"/>
            <p:nvPr/>
          </p:nvSpPr>
          <p:spPr>
            <a:xfrm>
              <a:off x="0" y="4516950"/>
              <a:ext cx="5427262" cy="9977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p>
              <a:pPr marL="126293" indent="-126293" defTabSz="504376">
                <a:spcBef>
                  <a:spcPts val="450"/>
                </a:spcBef>
                <a:buClr>
                  <a:srgbClr val="00649D"/>
                </a:buClr>
                <a:buSzPct val="100000"/>
                <a:buFont typeface="Arial"/>
                <a:buChar char="•"/>
                <a:defRPr sz="1400" b="0">
                  <a:latin typeface="Arial"/>
                  <a:ea typeface="Arial"/>
                  <a:cs typeface="Arial"/>
                  <a:sym typeface="Arial"/>
                </a:defRPr>
              </a:pPr>
              <a:r>
                <a:rPr sz="1050"/>
                <a:t>Layers allow for reuse</a:t>
              </a:r>
            </a:p>
            <a:p>
              <a:pPr marL="292385" lvl="1" indent="-120987" defTabSz="504376">
                <a:spcBef>
                  <a:spcPts val="150"/>
                </a:spcBef>
                <a:buClr>
                  <a:srgbClr val="00649D"/>
                </a:buClr>
                <a:buSzPct val="80000"/>
                <a:buChar char="▪"/>
                <a:defRPr sz="1200" b="0">
                  <a:latin typeface="Arial"/>
                  <a:ea typeface="Arial"/>
                  <a:cs typeface="Arial"/>
                  <a:sym typeface="Arial"/>
                </a:defRPr>
              </a:pPr>
              <a:r>
                <a:rPr sz="900"/>
                <a:t>More containers per host</a:t>
              </a:r>
            </a:p>
            <a:p>
              <a:pPr marL="292385" lvl="1" indent="-120987" defTabSz="504376">
                <a:spcBef>
                  <a:spcPts val="150"/>
                </a:spcBef>
                <a:buClr>
                  <a:srgbClr val="00649D"/>
                </a:buClr>
                <a:buSzPct val="80000"/>
                <a:buChar char="▪"/>
                <a:defRPr sz="1200" b="0">
                  <a:latin typeface="Arial"/>
                  <a:ea typeface="Arial"/>
                  <a:cs typeface="Arial"/>
                  <a:sym typeface="Arial"/>
                </a:defRPr>
              </a:pPr>
              <a:r>
                <a:rPr sz="900"/>
                <a:t>Faster start-up/download time – base layers are "cached"</a:t>
              </a:r>
            </a:p>
          </p:txBody>
        </p:sp>
        <p:sp>
          <p:nvSpPr>
            <p:cNvPr id="658" name="Content Placeholder 7"/>
            <p:cNvSpPr txBox="1"/>
            <p:nvPr/>
          </p:nvSpPr>
          <p:spPr>
            <a:xfrm>
              <a:off x="5659961" y="4516950"/>
              <a:ext cx="5427262" cy="5993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marL="168391" indent="-168391" defTabSz="672501">
                <a:spcBef>
                  <a:spcPts val="600"/>
                </a:spcBef>
                <a:buClr>
                  <a:srgbClr val="00649D"/>
                </a:buClr>
                <a:buSzPct val="100000"/>
                <a:buFont typeface="Arial"/>
                <a:buChar char="•"/>
                <a:defRPr sz="1400" b="0">
                  <a:latin typeface="Arial"/>
                  <a:ea typeface="Arial"/>
                  <a:cs typeface="Arial"/>
                  <a:sym typeface="Arial"/>
                </a:defRPr>
              </a:lvl1pPr>
              <a:lvl2pPr marL="389846" indent="-161316" defTabSz="672501">
                <a:spcBef>
                  <a:spcPts val="200"/>
                </a:spcBef>
                <a:buClr>
                  <a:srgbClr val="00649D"/>
                </a:buClr>
                <a:buSzPct val="80000"/>
                <a:buChar char="▪"/>
                <a:defRPr sz="1200" b="0">
                  <a:latin typeface="Arial"/>
                  <a:ea typeface="Arial"/>
                  <a:cs typeface="Arial"/>
                  <a:sym typeface="Arial"/>
                </a:defRPr>
              </a:lvl2pPr>
            </a:lstStyle>
            <a:p>
              <a:r>
                <a:rPr sz="1050"/>
                <a:t>Images</a:t>
              </a:r>
            </a:p>
            <a:p>
              <a:pPr lvl="1"/>
              <a:r>
                <a:rPr sz="900"/>
                <a:t>Tarball of layers (each layer is a tarball)</a:t>
              </a:r>
            </a:p>
          </p:txBody>
        </p:sp>
      </p:grpSp>
    </p:spTree>
    <p:extLst>
      <p:ext uri="{BB962C8B-B14F-4D97-AF65-F5344CB8AC3E}">
        <p14:creationId xmlns:p14="http://schemas.microsoft.com/office/powerpoint/2010/main" val="996474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6" name="image41.png" descr="image41.png"/>
          <p:cNvPicPr>
            <a:picLocks noChangeAspect="1"/>
          </p:cNvPicPr>
          <p:nvPr/>
        </p:nvPicPr>
        <p:blipFill>
          <a:blip r:embed="rId2">
            <a:extLst/>
          </a:blip>
          <a:stretch>
            <a:fillRect/>
          </a:stretch>
        </p:blipFill>
        <p:spPr>
          <a:xfrm>
            <a:off x="6578871" y="412591"/>
            <a:ext cx="2448481" cy="1628777"/>
          </a:xfrm>
          <a:prstGeom prst="rect">
            <a:avLst/>
          </a:prstGeom>
          <a:ln w="12700">
            <a:miter lim="400000"/>
          </a:ln>
        </p:spPr>
      </p:pic>
      <p:pic>
        <p:nvPicPr>
          <p:cNvPr id="677" name="image42.png" descr="image42.png"/>
          <p:cNvPicPr>
            <a:picLocks noChangeAspect="1"/>
          </p:cNvPicPr>
          <p:nvPr/>
        </p:nvPicPr>
        <p:blipFill>
          <a:blip r:embed="rId3">
            <a:extLst/>
          </a:blip>
          <a:stretch>
            <a:fillRect/>
          </a:stretch>
        </p:blipFill>
        <p:spPr>
          <a:xfrm>
            <a:off x="4812065" y="2623057"/>
            <a:ext cx="1264277" cy="1083833"/>
          </a:xfrm>
          <a:prstGeom prst="rect">
            <a:avLst/>
          </a:prstGeom>
          <a:ln w="12700">
            <a:miter lim="400000"/>
          </a:ln>
        </p:spPr>
      </p:pic>
      <p:pic>
        <p:nvPicPr>
          <p:cNvPr id="678" name="image43.png" descr="image43.png"/>
          <p:cNvPicPr>
            <a:picLocks noChangeAspect="1"/>
          </p:cNvPicPr>
          <p:nvPr/>
        </p:nvPicPr>
        <p:blipFill>
          <a:blip r:embed="rId4">
            <a:extLst/>
          </a:blip>
          <a:stretch>
            <a:fillRect/>
          </a:stretch>
        </p:blipFill>
        <p:spPr>
          <a:xfrm>
            <a:off x="2452913" y="2787785"/>
            <a:ext cx="1663029" cy="754378"/>
          </a:xfrm>
          <a:prstGeom prst="rect">
            <a:avLst/>
          </a:prstGeom>
          <a:ln w="12700">
            <a:miter lim="400000"/>
          </a:ln>
        </p:spPr>
      </p:pic>
      <p:pic>
        <p:nvPicPr>
          <p:cNvPr id="680" name="image44.png" descr="image44.png"/>
          <p:cNvPicPr>
            <a:picLocks noChangeAspect="1"/>
          </p:cNvPicPr>
          <p:nvPr/>
        </p:nvPicPr>
        <p:blipFill>
          <a:blip r:embed="rId5">
            <a:extLst/>
          </a:blip>
          <a:stretch>
            <a:fillRect/>
          </a:stretch>
        </p:blipFill>
        <p:spPr>
          <a:xfrm>
            <a:off x="2657379" y="3899785"/>
            <a:ext cx="2008064" cy="571502"/>
          </a:xfrm>
          <a:prstGeom prst="rect">
            <a:avLst/>
          </a:prstGeom>
          <a:ln w="12700">
            <a:miter lim="400000"/>
          </a:ln>
        </p:spPr>
      </p:pic>
      <p:pic>
        <p:nvPicPr>
          <p:cNvPr id="681" name="image45.png" descr="image45.png"/>
          <p:cNvPicPr>
            <a:picLocks noChangeAspect="1"/>
          </p:cNvPicPr>
          <p:nvPr/>
        </p:nvPicPr>
        <p:blipFill>
          <a:blip r:embed="rId6">
            <a:extLst/>
          </a:blip>
          <a:stretch>
            <a:fillRect/>
          </a:stretch>
        </p:blipFill>
        <p:spPr>
          <a:xfrm>
            <a:off x="2452913" y="2072023"/>
            <a:ext cx="2467203" cy="527596"/>
          </a:xfrm>
          <a:prstGeom prst="rect">
            <a:avLst/>
          </a:prstGeom>
          <a:ln w="12700">
            <a:miter lim="400000"/>
          </a:ln>
        </p:spPr>
      </p:pic>
      <p:pic>
        <p:nvPicPr>
          <p:cNvPr id="682" name="image47.png" descr="image47.png"/>
          <p:cNvPicPr>
            <a:picLocks noChangeAspect="1"/>
          </p:cNvPicPr>
          <p:nvPr/>
        </p:nvPicPr>
        <p:blipFill>
          <a:blip r:embed="rId7">
            <a:extLst/>
          </a:blip>
          <a:stretch>
            <a:fillRect/>
          </a:stretch>
        </p:blipFill>
        <p:spPr>
          <a:xfrm>
            <a:off x="5223107" y="3964802"/>
            <a:ext cx="1209362" cy="600078"/>
          </a:xfrm>
          <a:prstGeom prst="rect">
            <a:avLst/>
          </a:prstGeom>
          <a:ln w="12700">
            <a:miter lim="400000"/>
          </a:ln>
        </p:spPr>
      </p:pic>
      <p:pic>
        <p:nvPicPr>
          <p:cNvPr id="683" name="image37.png" descr="image37.png"/>
          <p:cNvPicPr>
            <a:picLocks noChangeAspect="1"/>
          </p:cNvPicPr>
          <p:nvPr/>
        </p:nvPicPr>
        <p:blipFill>
          <a:blip r:embed="rId8">
            <a:extLst/>
          </a:blip>
          <a:stretch>
            <a:fillRect/>
          </a:stretch>
        </p:blipFill>
        <p:spPr>
          <a:xfrm>
            <a:off x="6990132" y="3640217"/>
            <a:ext cx="1178346" cy="1051587"/>
          </a:xfrm>
          <a:prstGeom prst="rect">
            <a:avLst/>
          </a:prstGeom>
          <a:ln w="12700">
            <a:miter lim="400000"/>
          </a:ln>
        </p:spPr>
      </p:pic>
      <p:sp>
        <p:nvSpPr>
          <p:cNvPr id="684" name="Shape 968"/>
          <p:cNvSpPr txBox="1"/>
          <p:nvPr/>
        </p:nvSpPr>
        <p:spPr>
          <a:xfrm>
            <a:off x="341105" y="4114800"/>
            <a:ext cx="1005640" cy="230812"/>
          </a:xfrm>
          <a:prstGeom prst="rect">
            <a:avLst/>
          </a:prstGeom>
          <a:ln w="12700">
            <a:miter lim="400000"/>
          </a:ln>
          <a:extLst>
            <a:ext uri="{C572A759-6A51-4108-AA02-DFA0A04FC94B}">
              <ma14:wrappingTextBoxFlag xmlns:ma14="http://schemas.microsoft.com/office/mac/drawingml/2011/main" val="1"/>
            </a:ext>
          </a:extLst>
        </p:spPr>
        <p:txBody>
          <a:bodyPr wrap="none" lIns="34280" tIns="34280" rIns="34280" bIns="34280">
            <a:spAutoFit/>
          </a:bodyPr>
          <a:lstStyle>
            <a:lvl1pPr defTabSz="1828800">
              <a:defRPr spc="-53">
                <a:solidFill>
                  <a:srgbClr val="009EE2"/>
                </a:solidFill>
              </a:defRPr>
            </a:lvl1pPr>
          </a:lstStyle>
          <a:p>
            <a:r>
              <a:rPr sz="1050"/>
              <a:t>Container Engine</a:t>
            </a:r>
          </a:p>
        </p:txBody>
      </p:sp>
      <p:sp>
        <p:nvSpPr>
          <p:cNvPr id="685" name="Shape 969"/>
          <p:cNvSpPr txBox="1"/>
          <p:nvPr/>
        </p:nvSpPr>
        <p:spPr>
          <a:xfrm>
            <a:off x="341104" y="3014932"/>
            <a:ext cx="1345989" cy="230812"/>
          </a:xfrm>
          <a:prstGeom prst="rect">
            <a:avLst/>
          </a:prstGeom>
          <a:ln w="12700">
            <a:miter lim="400000"/>
          </a:ln>
          <a:extLst>
            <a:ext uri="{C572A759-6A51-4108-AA02-DFA0A04FC94B}">
              <ma14:wrappingTextBoxFlag xmlns:ma14="http://schemas.microsoft.com/office/mac/drawingml/2011/main" val="1"/>
            </a:ext>
          </a:extLst>
        </p:spPr>
        <p:txBody>
          <a:bodyPr wrap="none" lIns="34280" tIns="34280" rIns="34280" bIns="34280">
            <a:spAutoFit/>
          </a:bodyPr>
          <a:lstStyle>
            <a:lvl1pPr defTabSz="1828800">
              <a:defRPr spc="-53">
                <a:solidFill>
                  <a:srgbClr val="009EE2"/>
                </a:solidFill>
              </a:defRPr>
            </a:lvl1pPr>
          </a:lstStyle>
          <a:p>
            <a:r>
              <a:rPr sz="1050"/>
              <a:t>Container Orchestration</a:t>
            </a:r>
          </a:p>
        </p:txBody>
      </p:sp>
      <p:sp>
        <p:nvSpPr>
          <p:cNvPr id="686" name="Shape 970"/>
          <p:cNvSpPr txBox="1"/>
          <p:nvPr/>
        </p:nvSpPr>
        <p:spPr>
          <a:xfrm>
            <a:off x="341104" y="2072023"/>
            <a:ext cx="372261" cy="230812"/>
          </a:xfrm>
          <a:prstGeom prst="rect">
            <a:avLst/>
          </a:prstGeom>
          <a:ln w="12700">
            <a:miter lim="400000"/>
          </a:ln>
          <a:extLst>
            <a:ext uri="{C572A759-6A51-4108-AA02-DFA0A04FC94B}">
              <ma14:wrappingTextBoxFlag xmlns:ma14="http://schemas.microsoft.com/office/mac/drawingml/2011/main" val="1"/>
            </a:ext>
          </a:extLst>
        </p:spPr>
        <p:txBody>
          <a:bodyPr wrap="none" lIns="34280" tIns="34280" rIns="34280" bIns="34280">
            <a:spAutoFit/>
          </a:bodyPr>
          <a:lstStyle>
            <a:lvl1pPr defTabSz="1828800">
              <a:defRPr spc="-53">
                <a:solidFill>
                  <a:srgbClr val="009EE2"/>
                </a:solidFill>
              </a:defRPr>
            </a:lvl1pPr>
          </a:lstStyle>
          <a:p>
            <a:r>
              <a:rPr sz="1050"/>
              <a:t>PaaS</a:t>
            </a:r>
          </a:p>
        </p:txBody>
      </p:sp>
      <p:sp>
        <p:nvSpPr>
          <p:cNvPr id="687" name="Shape 971"/>
          <p:cNvSpPr txBox="1"/>
          <p:nvPr/>
        </p:nvSpPr>
        <p:spPr>
          <a:xfrm>
            <a:off x="341105" y="1183817"/>
            <a:ext cx="639257" cy="230812"/>
          </a:xfrm>
          <a:prstGeom prst="rect">
            <a:avLst/>
          </a:prstGeom>
          <a:ln w="12700">
            <a:miter lim="400000"/>
          </a:ln>
          <a:extLst>
            <a:ext uri="{C572A759-6A51-4108-AA02-DFA0A04FC94B}">
              <ma14:wrappingTextBoxFlag xmlns:ma14="http://schemas.microsoft.com/office/mac/drawingml/2011/main" val="1"/>
            </a:ext>
          </a:extLst>
        </p:spPr>
        <p:txBody>
          <a:bodyPr wrap="none" lIns="34280" tIns="34280" rIns="34280" bIns="34280">
            <a:spAutoFit/>
          </a:bodyPr>
          <a:lstStyle>
            <a:lvl1pPr defTabSz="1828800">
              <a:defRPr spc="-53">
                <a:solidFill>
                  <a:srgbClr val="009EE2"/>
                </a:solidFill>
              </a:defRPr>
            </a:lvl1pPr>
          </a:lstStyle>
          <a:p>
            <a:r>
              <a:rPr sz="1050"/>
              <a:t>Serverless</a:t>
            </a:r>
          </a:p>
        </p:txBody>
      </p:sp>
      <p:pic>
        <p:nvPicPr>
          <p:cNvPr id="688" name="image48.tif" descr="image48.tif"/>
          <p:cNvPicPr>
            <a:picLocks noChangeAspect="1"/>
          </p:cNvPicPr>
          <p:nvPr/>
        </p:nvPicPr>
        <p:blipFill>
          <a:blip r:embed="rId9">
            <a:extLst/>
          </a:blip>
          <a:stretch>
            <a:fillRect/>
          </a:stretch>
        </p:blipFill>
        <p:spPr>
          <a:xfrm>
            <a:off x="6799264" y="2517648"/>
            <a:ext cx="1217808" cy="1218125"/>
          </a:xfrm>
          <a:prstGeom prst="rect">
            <a:avLst/>
          </a:prstGeom>
          <a:ln w="12700">
            <a:miter lim="400000"/>
          </a:ln>
        </p:spPr>
      </p:pic>
      <p:sp>
        <p:nvSpPr>
          <p:cNvPr id="689" name="Shape 973"/>
          <p:cNvSpPr txBox="1"/>
          <p:nvPr/>
        </p:nvSpPr>
        <p:spPr>
          <a:xfrm>
            <a:off x="7902430" y="2955732"/>
            <a:ext cx="796352" cy="392395"/>
          </a:xfrm>
          <a:prstGeom prst="rect">
            <a:avLst/>
          </a:prstGeom>
          <a:ln w="12700">
            <a:miter lim="400000"/>
          </a:ln>
          <a:extLst>
            <a:ext uri="{C572A759-6A51-4108-AA02-DFA0A04FC94B}">
              <ma14:wrappingTextBoxFlag xmlns:ma14="http://schemas.microsoft.com/office/mac/drawingml/2011/main" val="1"/>
            </a:ext>
          </a:extLst>
        </p:spPr>
        <p:txBody>
          <a:bodyPr wrap="none" lIns="34280" tIns="34280" rIns="34280" bIns="34280">
            <a:spAutoFit/>
          </a:bodyPr>
          <a:lstStyle/>
          <a:p>
            <a:pPr defTabSz="685661">
              <a:defRPr spc="-53">
                <a:solidFill>
                  <a:srgbClr val="009EE2"/>
                </a:solidFill>
              </a:defRPr>
            </a:pPr>
            <a:r>
              <a:rPr sz="1050"/>
              <a:t>Swarm/</a:t>
            </a:r>
            <a:endParaRPr sz="2400" spc="-44"/>
          </a:p>
          <a:p>
            <a:pPr defTabSz="685661">
              <a:defRPr spc="-53">
                <a:solidFill>
                  <a:srgbClr val="009EE2"/>
                </a:solidFill>
              </a:defRPr>
            </a:pPr>
            <a:r>
              <a:rPr sz="1050"/>
              <a:t>Swarm Mode</a:t>
            </a:r>
          </a:p>
        </p:txBody>
      </p:sp>
      <p:pic>
        <p:nvPicPr>
          <p:cNvPr id="690" name="Picture 4" descr="Picture 4"/>
          <p:cNvPicPr>
            <a:picLocks noChangeAspect="1"/>
          </p:cNvPicPr>
          <p:nvPr/>
        </p:nvPicPr>
        <p:blipFill>
          <a:blip r:embed="rId10">
            <a:extLst/>
          </a:blip>
          <a:stretch>
            <a:fillRect/>
          </a:stretch>
        </p:blipFill>
        <p:spPr>
          <a:xfrm>
            <a:off x="2512709" y="1123281"/>
            <a:ext cx="2347611" cy="421138"/>
          </a:xfrm>
          <a:prstGeom prst="rect">
            <a:avLst/>
          </a:prstGeom>
          <a:ln w="12700">
            <a:miter lim="400000"/>
          </a:ln>
        </p:spPr>
      </p:pic>
    </p:spTree>
    <p:extLst>
      <p:ext uri="{BB962C8B-B14F-4D97-AF65-F5344CB8AC3E}">
        <p14:creationId xmlns:p14="http://schemas.microsoft.com/office/powerpoint/2010/main" val="1109599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5" name="Content Placeholder 2"/>
          <p:cNvSpPr txBox="1">
            <a:spLocks/>
          </p:cNvSpPr>
          <p:nvPr/>
        </p:nvSpPr>
        <p:spPr>
          <a:xfrm>
            <a:off x="219918" y="1006867"/>
            <a:ext cx="8692587"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sz="1600" dirty="0" smtClean="0"/>
          </a:p>
        </p:txBody>
      </p:sp>
      <p:pic>
        <p:nvPicPr>
          <p:cNvPr id="5" name="image40.png" descr="image40.png"/>
          <p:cNvPicPr>
            <a:picLocks noChangeAspect="1"/>
          </p:cNvPicPr>
          <p:nvPr/>
        </p:nvPicPr>
        <p:blipFill>
          <a:blip r:embed="rId3">
            <a:extLst/>
          </a:blip>
          <a:stretch>
            <a:fillRect/>
          </a:stretch>
        </p:blipFill>
        <p:spPr>
          <a:xfrm>
            <a:off x="3192713" y="923077"/>
            <a:ext cx="5154614" cy="3844429"/>
          </a:xfrm>
          <a:prstGeom prst="rect">
            <a:avLst/>
          </a:prstGeom>
          <a:ln w="12700">
            <a:miter lim="400000"/>
          </a:ln>
        </p:spPr>
      </p:pic>
      <p:sp>
        <p:nvSpPr>
          <p:cNvPr id="6" name="Title 8"/>
          <p:cNvSpPr txBox="1">
            <a:spLocks/>
          </p:cNvSpPr>
          <p:nvPr/>
        </p:nvSpPr>
        <p:spPr>
          <a:xfrm>
            <a:off x="135074" y="712470"/>
            <a:ext cx="7886702" cy="994173"/>
          </a:xfrm>
          <a:prstGeom prst="rect">
            <a:avLst/>
          </a:prstGeom>
          <a:noFill/>
          <a:ln>
            <a:noFill/>
          </a:ln>
        </p:spPr>
        <p:txBody>
          <a:bodyPr lIns="68575" tIns="68575" rIns="68575" bIns="68575" anchor="t" anchorCtr="0"/>
          <a:lstStyle>
            <a:defPPr marR="0" lvl="0" algn="l" rtl="0">
              <a:lnSpc>
                <a:spcPct val="100000"/>
              </a:lnSpc>
              <a:spcBef>
                <a:spcPts val="0"/>
              </a:spcBef>
              <a:spcAft>
                <a:spcPts val="0"/>
              </a:spcAft>
            </a:defPPr>
            <a:lvl1pPr marL="0" marR="0" lvl="0" indent="0" algn="l" defTabSz="1146047" rtl="0">
              <a:lnSpc>
                <a:spcPct val="90000"/>
              </a:lnSpc>
              <a:spcBef>
                <a:spcPts val="0"/>
              </a:spcBef>
              <a:spcAft>
                <a:spcPts val="0"/>
              </a:spcAft>
              <a:buClr>
                <a:schemeClr val="accent1"/>
              </a:buClr>
              <a:buSzPct val="52380"/>
              <a:buFont typeface="Helvetica Neue"/>
              <a:buNone/>
              <a:defRPr sz="2400" b="1" i="0" u="none" strike="noStrike" cap="none">
                <a:solidFill>
                  <a:schemeClr val="accen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596E6"/>
              </a:buClr>
              <a:buSzPct val="52380"/>
              <a:buFont typeface="Helvetica Neue"/>
              <a:buNone/>
              <a:defRPr sz="2000" b="1" i="0" u="none" strike="noStrike" cap="none">
                <a:solidFill>
                  <a:srgbClr val="5596E6"/>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rgbClr val="5596E6"/>
              </a:buClr>
              <a:buSzPct val="52380"/>
              <a:buFont typeface="Helvetica Neue"/>
              <a:buNone/>
              <a:defRPr sz="2000" b="1" i="0" u="none" strike="noStrike" cap="none">
                <a:solidFill>
                  <a:srgbClr val="5596E6"/>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rgbClr val="5596E6"/>
              </a:buClr>
              <a:buSzPct val="52380"/>
              <a:buFont typeface="Helvetica Neue"/>
              <a:buNone/>
              <a:defRPr sz="2000" b="1" i="0" u="none" strike="noStrike" cap="none">
                <a:solidFill>
                  <a:srgbClr val="5596E6"/>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rgbClr val="5596E6"/>
              </a:buClr>
              <a:buSzPct val="52380"/>
              <a:buFont typeface="Helvetica Neue"/>
              <a:buNone/>
              <a:defRPr sz="2000" b="1" i="0" u="none" strike="noStrike" cap="none">
                <a:solidFill>
                  <a:srgbClr val="5596E6"/>
                </a:solidFill>
                <a:latin typeface="Helvetica Neue"/>
                <a:ea typeface="Helvetica Neue"/>
                <a:cs typeface="Helvetica Neue"/>
                <a:sym typeface="Helvetica Neue"/>
              </a:defRPr>
            </a:lvl5pPr>
            <a:lvl6pPr marL="342900" marR="0" lvl="5" indent="0" algn="l" rtl="0">
              <a:lnSpc>
                <a:spcPct val="90000"/>
              </a:lnSpc>
              <a:spcBef>
                <a:spcPts val="0"/>
              </a:spcBef>
              <a:spcAft>
                <a:spcPts val="0"/>
              </a:spcAft>
              <a:buClr>
                <a:srgbClr val="191919"/>
              </a:buClr>
              <a:buSzPct val="52380"/>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0" algn="l" rtl="0">
              <a:lnSpc>
                <a:spcPct val="90000"/>
              </a:lnSpc>
              <a:spcBef>
                <a:spcPts val="0"/>
              </a:spcBef>
              <a:spcAft>
                <a:spcPts val="0"/>
              </a:spcAft>
              <a:buClr>
                <a:srgbClr val="191919"/>
              </a:buClr>
              <a:buSzPct val="52380"/>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0" algn="l" rtl="0">
              <a:lnSpc>
                <a:spcPct val="90000"/>
              </a:lnSpc>
              <a:spcBef>
                <a:spcPts val="0"/>
              </a:spcBef>
              <a:spcAft>
                <a:spcPts val="0"/>
              </a:spcAft>
              <a:buClr>
                <a:srgbClr val="191919"/>
              </a:buClr>
              <a:buSzPct val="52380"/>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0" algn="l" rtl="0">
              <a:lnSpc>
                <a:spcPct val="90000"/>
              </a:lnSpc>
              <a:spcBef>
                <a:spcPts val="0"/>
              </a:spcBef>
              <a:spcAft>
                <a:spcPts val="0"/>
              </a:spcAft>
              <a:buClr>
                <a:srgbClr val="191919"/>
              </a:buClr>
              <a:buSzPct val="52380"/>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r>
              <a:rPr lang="en-US" smtClean="0"/>
              <a:t>Container Orchestration Responsibilities</a:t>
            </a:r>
            <a:endParaRPr lang="en-US"/>
          </a:p>
        </p:txBody>
      </p:sp>
      <p:sp>
        <p:nvSpPr>
          <p:cNvPr id="7" name="Content Placeholder 11"/>
          <p:cNvSpPr txBox="1">
            <a:spLocks/>
          </p:cNvSpPr>
          <p:nvPr/>
        </p:nvSpPr>
        <p:spPr>
          <a:xfrm>
            <a:off x="135076" y="1706642"/>
            <a:ext cx="7886700" cy="71247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109802" indent="-109802"/>
            <a:r>
              <a:rPr lang="en-US" dirty="0" smtClean="0"/>
              <a:t>Container orchestration</a:t>
            </a:r>
          </a:p>
          <a:p>
            <a:pPr marL="476845" lvl="1" indent="-133945"/>
            <a:r>
              <a:rPr lang="en-US" dirty="0" smtClean="0"/>
              <a:t>Scheduling</a:t>
            </a:r>
          </a:p>
          <a:p>
            <a:pPr marL="476845" lvl="1" indent="-133945"/>
            <a:r>
              <a:rPr lang="en-US" dirty="0" smtClean="0"/>
              <a:t>Cluster management</a:t>
            </a:r>
          </a:p>
          <a:p>
            <a:pPr marL="476845" lvl="1" indent="-133945"/>
            <a:r>
              <a:rPr lang="en-US" dirty="0" smtClean="0"/>
              <a:t>Service discovery</a:t>
            </a:r>
            <a:endParaRPr lang="en-US" sz="1200" dirty="0" smtClean="0"/>
          </a:p>
          <a:p>
            <a:pPr marL="131762" indent="-131762">
              <a:defRPr sz="1600"/>
            </a:pPr>
            <a:endParaRPr lang="en-US" sz="1200" dirty="0" smtClean="0"/>
          </a:p>
          <a:p>
            <a:pPr marL="109802" indent="-109802"/>
            <a:r>
              <a:rPr lang="en-US" dirty="0" smtClean="0"/>
              <a:t>Related functionality</a:t>
            </a:r>
          </a:p>
          <a:p>
            <a:pPr marL="476845" lvl="1" indent="-133945"/>
            <a:r>
              <a:rPr lang="en-US" dirty="0" smtClean="0"/>
              <a:t>Provisioning</a:t>
            </a:r>
          </a:p>
          <a:p>
            <a:pPr marL="476845" lvl="1" indent="-133945"/>
            <a:r>
              <a:rPr lang="en-US" dirty="0" smtClean="0"/>
              <a:t>Monitoring</a:t>
            </a:r>
          </a:p>
          <a:p>
            <a:pPr marL="476845" lvl="1" indent="-133945"/>
            <a:r>
              <a:rPr lang="en-US" dirty="0" smtClean="0"/>
              <a:t>Configuration management</a:t>
            </a:r>
            <a:endParaRPr lang="en-US" dirty="0"/>
          </a:p>
        </p:txBody>
      </p:sp>
      <p:sp>
        <p:nvSpPr>
          <p:cNvPr id="9" name="Shape 956"/>
          <p:cNvSpPr/>
          <p:nvPr/>
        </p:nvSpPr>
        <p:spPr>
          <a:xfrm>
            <a:off x="3032626" y="1300162"/>
            <a:ext cx="5129214" cy="1428752"/>
          </a:xfrm>
          <a:prstGeom prst="rect">
            <a:avLst/>
          </a:prstGeom>
          <a:ln w="25400">
            <a:solidFill>
              <a:srgbClr val="002060"/>
            </a:solidFill>
          </a:ln>
        </p:spPr>
        <p:txBody>
          <a:bodyPr lIns="34289" rIns="34289" anchor="ctr"/>
          <a:lstStyle/>
          <a:p>
            <a:pPr defTabSz="460772">
              <a:defRPr sz="1200"/>
            </a:pPr>
            <a:endParaRPr sz="900"/>
          </a:p>
        </p:txBody>
      </p:sp>
    </p:spTree>
    <p:extLst>
      <p:ext uri="{BB962C8B-B14F-4D97-AF65-F5344CB8AC3E}">
        <p14:creationId xmlns:p14="http://schemas.microsoft.com/office/powerpoint/2010/main" val="162601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 name="Rounded Rectangle 8"/>
          <p:cNvSpPr/>
          <p:nvPr/>
        </p:nvSpPr>
        <p:spPr>
          <a:xfrm>
            <a:off x="1724770" y="1101553"/>
            <a:ext cx="2742458" cy="3656609"/>
          </a:xfrm>
          <a:prstGeom prst="roundRect">
            <a:avLst>
              <a:gd name="adj" fmla="val 1150"/>
            </a:avLst>
          </a:prstGeom>
          <a:solidFill>
            <a:srgbClr val="CCCCCC"/>
          </a:solidFill>
          <a:ln w="12700">
            <a:miter lim="400000"/>
          </a:ln>
        </p:spPr>
        <p:txBody>
          <a:bodyPr lIns="34289" rIns="34289" anchor="ctr"/>
          <a:lstStyle/>
          <a:p>
            <a:pPr defTabSz="914194">
              <a:lnSpc>
                <a:spcPct val="90000"/>
              </a:lnSpc>
              <a:defRPr sz="2400">
                <a:solidFill>
                  <a:srgbClr val="191919"/>
                </a:solidFill>
                <a:latin typeface="HelvNeue Light for IBM"/>
                <a:ea typeface="HelvNeue Light for IBM"/>
                <a:cs typeface="HelvNeue Light for IBM"/>
                <a:sym typeface="HelvNeue Light for IBM"/>
              </a:defRPr>
            </a:pPr>
            <a:endParaRPr sz="1800"/>
          </a:p>
        </p:txBody>
      </p:sp>
      <p:grpSp>
        <p:nvGrpSpPr>
          <p:cNvPr id="763" name="Group 10"/>
          <p:cNvGrpSpPr/>
          <p:nvPr/>
        </p:nvGrpSpPr>
        <p:grpSpPr>
          <a:xfrm>
            <a:off x="973947" y="4126213"/>
            <a:ext cx="7663865" cy="457083"/>
            <a:chOff x="-2" y="-2"/>
            <a:chExt cx="10218485" cy="609442"/>
          </a:xfrm>
        </p:grpSpPr>
        <p:grpSp>
          <p:nvGrpSpPr>
            <p:cNvPr id="760" name="Rounded Rectangle 11"/>
            <p:cNvGrpSpPr/>
            <p:nvPr/>
          </p:nvGrpSpPr>
          <p:grpSpPr>
            <a:xfrm>
              <a:off x="1175498" y="-2"/>
              <a:ext cx="3290953" cy="609442"/>
              <a:chOff x="0" y="-1"/>
              <a:chExt cx="3290951" cy="609440"/>
            </a:xfrm>
          </p:grpSpPr>
          <p:sp>
            <p:nvSpPr>
              <p:cNvPr id="758" name="Rounded Rectangle"/>
              <p:cNvSpPr/>
              <p:nvPr/>
            </p:nvSpPr>
            <p:spPr>
              <a:xfrm>
                <a:off x="0" y="-1"/>
                <a:ext cx="3290951" cy="609440"/>
              </a:xfrm>
              <a:prstGeom prst="roundRect">
                <a:avLst>
                  <a:gd name="adj" fmla="val 8241"/>
                </a:avLst>
              </a:prstGeom>
              <a:solidFill>
                <a:srgbClr val="FFFFFF"/>
              </a:solidFill>
              <a:ln w="3175" cap="flat">
                <a:solidFill>
                  <a:srgbClr val="1083CE"/>
                </a:solidFill>
                <a:prstDash val="solid"/>
                <a:round/>
              </a:ln>
              <a:effectLst/>
            </p:spPr>
            <p:txBody>
              <a:bodyPr wrap="square" lIns="34289" tIns="34289" rIns="34289" bIns="34289" numCol="1" anchor="ctr">
                <a:noAutofit/>
              </a:bodyPr>
              <a:lstStyle/>
              <a:p>
                <a:pPr defTabSz="914194">
                  <a:lnSpc>
                    <a:spcPct val="90000"/>
                  </a:lnSpc>
                  <a:defRPr sz="1600"/>
                </a:pPr>
                <a:endParaRPr sz="1200"/>
              </a:p>
            </p:txBody>
          </p:sp>
          <p:sp>
            <p:nvSpPr>
              <p:cNvPr id="759" name="Physical Infrastructure"/>
              <p:cNvSpPr txBox="1"/>
              <p:nvPr/>
            </p:nvSpPr>
            <p:spPr>
              <a:xfrm>
                <a:off x="14709" y="203118"/>
                <a:ext cx="3261530" cy="2215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1218925">
                  <a:lnSpc>
                    <a:spcPct val="90000"/>
                  </a:lnSpc>
                  <a:defRPr sz="1600">
                    <a:latin typeface="HelvNeue Light for IBM"/>
                    <a:ea typeface="HelvNeue Light for IBM"/>
                    <a:cs typeface="HelvNeue Light for IBM"/>
                    <a:sym typeface="HelvNeue Light for IBM"/>
                  </a:defRPr>
                </a:lvl1pPr>
              </a:lstStyle>
              <a:p>
                <a:r>
                  <a:rPr sz="1200"/>
                  <a:t>Physical Infrastructure</a:t>
                </a:r>
              </a:p>
            </p:txBody>
          </p:sp>
        </p:grpSp>
        <p:sp>
          <p:nvSpPr>
            <p:cNvPr id="761" name="TextBox 12"/>
            <p:cNvSpPr txBox="1"/>
            <p:nvPr/>
          </p:nvSpPr>
          <p:spPr>
            <a:xfrm>
              <a:off x="-2" y="113944"/>
              <a:ext cx="774141" cy="338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4289" tIns="34289" rIns="34289" bIns="34289" numCol="1" anchor="t">
              <a:spAutoFit/>
            </a:bodyPr>
            <a:lstStyle>
              <a:lvl1pPr>
                <a:defRPr sz="1600">
                  <a:solidFill>
                    <a:srgbClr val="0070C0"/>
                  </a:solidFill>
                </a:defRPr>
              </a:lvl1pPr>
            </a:lstStyle>
            <a:p>
              <a:r>
                <a:rPr sz="1200"/>
                <a:t>Layer 1</a:t>
              </a:r>
            </a:p>
          </p:txBody>
        </p:sp>
        <p:sp>
          <p:nvSpPr>
            <p:cNvPr id="762" name="TextBox 13"/>
            <p:cNvSpPr txBox="1"/>
            <p:nvPr/>
          </p:nvSpPr>
          <p:spPr>
            <a:xfrm>
              <a:off x="4733569" y="143266"/>
              <a:ext cx="5484914" cy="2769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89" tIns="34289" rIns="34289" bIns="34289" numCol="1" anchor="t">
              <a:spAutoFit/>
            </a:bodyPr>
            <a:lstStyle>
              <a:lvl1pPr>
                <a:defRPr sz="1200"/>
              </a:lvl1pPr>
            </a:lstStyle>
            <a:p>
              <a:r>
                <a:rPr sz="900"/>
                <a:t>Raw Compute, Storage, Network </a:t>
              </a:r>
            </a:p>
          </p:txBody>
        </p:sp>
      </p:grpSp>
      <p:grpSp>
        <p:nvGrpSpPr>
          <p:cNvPr id="769" name="Group 14"/>
          <p:cNvGrpSpPr/>
          <p:nvPr/>
        </p:nvGrpSpPr>
        <p:grpSpPr>
          <a:xfrm>
            <a:off x="973947" y="3547939"/>
            <a:ext cx="7640393" cy="457082"/>
            <a:chOff x="-2" y="-2"/>
            <a:chExt cx="10187189" cy="609441"/>
          </a:xfrm>
        </p:grpSpPr>
        <p:grpSp>
          <p:nvGrpSpPr>
            <p:cNvPr id="766" name="Rounded Rectangle 15"/>
            <p:cNvGrpSpPr/>
            <p:nvPr/>
          </p:nvGrpSpPr>
          <p:grpSpPr>
            <a:xfrm>
              <a:off x="1175497" y="-2"/>
              <a:ext cx="3290954" cy="609441"/>
              <a:chOff x="-1" y="-1"/>
              <a:chExt cx="3290952" cy="609439"/>
            </a:xfrm>
          </p:grpSpPr>
          <p:sp>
            <p:nvSpPr>
              <p:cNvPr id="764" name="Rounded Rectangle"/>
              <p:cNvSpPr/>
              <p:nvPr/>
            </p:nvSpPr>
            <p:spPr>
              <a:xfrm>
                <a:off x="-1" y="-1"/>
                <a:ext cx="3290952" cy="609439"/>
              </a:xfrm>
              <a:prstGeom prst="roundRect">
                <a:avLst>
                  <a:gd name="adj" fmla="val 8241"/>
                </a:avLst>
              </a:prstGeom>
              <a:solidFill>
                <a:srgbClr val="FFFFFF"/>
              </a:solidFill>
              <a:ln w="3175" cap="flat">
                <a:solidFill>
                  <a:srgbClr val="1083CE"/>
                </a:solidFill>
                <a:prstDash val="solid"/>
                <a:round/>
              </a:ln>
              <a:effectLst/>
            </p:spPr>
            <p:txBody>
              <a:bodyPr wrap="square" lIns="34289" tIns="34289" rIns="34289" bIns="34289" numCol="1" anchor="ctr">
                <a:noAutofit/>
              </a:bodyPr>
              <a:lstStyle/>
              <a:p>
                <a:pPr defTabSz="914194">
                  <a:lnSpc>
                    <a:spcPct val="90000"/>
                  </a:lnSpc>
                  <a:defRPr sz="1600"/>
                </a:pPr>
                <a:endParaRPr sz="1200"/>
              </a:p>
            </p:txBody>
          </p:sp>
          <p:sp>
            <p:nvSpPr>
              <p:cNvPr id="765" name="Virtual Infrastructure"/>
              <p:cNvSpPr txBox="1"/>
              <p:nvPr/>
            </p:nvSpPr>
            <p:spPr>
              <a:xfrm>
                <a:off x="14710" y="184069"/>
                <a:ext cx="3261529" cy="2215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1218925">
                  <a:lnSpc>
                    <a:spcPct val="90000"/>
                  </a:lnSpc>
                  <a:defRPr sz="1600">
                    <a:latin typeface="HelvNeue Light for IBM"/>
                    <a:ea typeface="HelvNeue Light for IBM"/>
                    <a:cs typeface="HelvNeue Light for IBM"/>
                    <a:sym typeface="HelvNeue Light for IBM"/>
                  </a:defRPr>
                </a:lvl1pPr>
              </a:lstStyle>
              <a:p>
                <a:r>
                  <a:rPr sz="1200"/>
                  <a:t>Virtual Infrastructure</a:t>
                </a:r>
              </a:p>
            </p:txBody>
          </p:sp>
        </p:grpSp>
        <p:sp>
          <p:nvSpPr>
            <p:cNvPr id="767" name="TextBox 16"/>
            <p:cNvSpPr txBox="1"/>
            <p:nvPr/>
          </p:nvSpPr>
          <p:spPr>
            <a:xfrm>
              <a:off x="-2" y="113944"/>
              <a:ext cx="774141" cy="338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4289" tIns="34289" rIns="34289" bIns="34289" numCol="1" anchor="t">
              <a:spAutoFit/>
            </a:bodyPr>
            <a:lstStyle>
              <a:lvl1pPr>
                <a:defRPr sz="1600">
                  <a:solidFill>
                    <a:srgbClr val="0070C0"/>
                  </a:solidFill>
                </a:defRPr>
              </a:lvl1pPr>
            </a:lstStyle>
            <a:p>
              <a:r>
                <a:rPr sz="1200"/>
                <a:t>Layer 2</a:t>
              </a:r>
            </a:p>
          </p:txBody>
        </p:sp>
        <p:sp>
          <p:nvSpPr>
            <p:cNvPr id="768" name="TextBox 17"/>
            <p:cNvSpPr txBox="1"/>
            <p:nvPr/>
          </p:nvSpPr>
          <p:spPr>
            <a:xfrm>
              <a:off x="4702273" y="144814"/>
              <a:ext cx="5484914" cy="2769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89" tIns="34289" rIns="34289" bIns="34289" numCol="1" anchor="t">
              <a:spAutoFit/>
            </a:bodyPr>
            <a:lstStyle>
              <a:lvl1pPr>
                <a:defRPr sz="1200"/>
              </a:lvl1pPr>
            </a:lstStyle>
            <a:p>
              <a:r>
                <a:rPr sz="900"/>
                <a:t>vSphere, EC2, GCP, Azure, OpenStack</a:t>
              </a:r>
            </a:p>
          </p:txBody>
        </p:sp>
      </p:grpSp>
      <p:grpSp>
        <p:nvGrpSpPr>
          <p:cNvPr id="775" name="Group 18"/>
          <p:cNvGrpSpPr/>
          <p:nvPr/>
        </p:nvGrpSpPr>
        <p:grpSpPr>
          <a:xfrm>
            <a:off x="973947" y="2969785"/>
            <a:ext cx="7663865" cy="457082"/>
            <a:chOff x="-2" y="-2"/>
            <a:chExt cx="10218485" cy="609441"/>
          </a:xfrm>
        </p:grpSpPr>
        <p:grpSp>
          <p:nvGrpSpPr>
            <p:cNvPr id="772" name="Rounded Rectangle 19"/>
            <p:cNvGrpSpPr/>
            <p:nvPr/>
          </p:nvGrpSpPr>
          <p:grpSpPr>
            <a:xfrm>
              <a:off x="1175498" y="-2"/>
              <a:ext cx="3290953" cy="609441"/>
              <a:chOff x="0" y="-1"/>
              <a:chExt cx="3290951" cy="609439"/>
            </a:xfrm>
          </p:grpSpPr>
          <p:sp>
            <p:nvSpPr>
              <p:cNvPr id="770" name="Rounded Rectangle"/>
              <p:cNvSpPr/>
              <p:nvPr/>
            </p:nvSpPr>
            <p:spPr>
              <a:xfrm>
                <a:off x="0" y="-1"/>
                <a:ext cx="3290951" cy="609439"/>
              </a:xfrm>
              <a:prstGeom prst="roundRect">
                <a:avLst>
                  <a:gd name="adj" fmla="val 8241"/>
                </a:avLst>
              </a:prstGeom>
              <a:solidFill>
                <a:srgbClr val="FFFFFF"/>
              </a:solidFill>
              <a:ln w="3175" cap="flat">
                <a:solidFill>
                  <a:srgbClr val="1083CE"/>
                </a:solidFill>
                <a:prstDash val="solid"/>
                <a:round/>
              </a:ln>
              <a:effectLst/>
            </p:spPr>
            <p:txBody>
              <a:bodyPr wrap="square" lIns="34289" tIns="34289" rIns="34289" bIns="34289" numCol="1" anchor="ctr">
                <a:noAutofit/>
              </a:bodyPr>
              <a:lstStyle/>
              <a:p>
                <a:pPr defTabSz="914194">
                  <a:lnSpc>
                    <a:spcPct val="90000"/>
                  </a:lnSpc>
                  <a:defRPr sz="1600"/>
                </a:pPr>
                <a:endParaRPr sz="1200"/>
              </a:p>
            </p:txBody>
          </p:sp>
          <p:sp>
            <p:nvSpPr>
              <p:cNvPr id="771" name="Operating System"/>
              <p:cNvSpPr txBox="1"/>
              <p:nvPr/>
            </p:nvSpPr>
            <p:spPr>
              <a:xfrm>
                <a:off x="14709" y="184069"/>
                <a:ext cx="3261530" cy="2215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1218925">
                  <a:lnSpc>
                    <a:spcPct val="90000"/>
                  </a:lnSpc>
                  <a:defRPr sz="1600">
                    <a:latin typeface="HelvNeue Light for IBM"/>
                    <a:ea typeface="HelvNeue Light for IBM"/>
                    <a:cs typeface="HelvNeue Light for IBM"/>
                    <a:sym typeface="HelvNeue Light for IBM"/>
                  </a:defRPr>
                </a:lvl1pPr>
              </a:lstStyle>
              <a:p>
                <a:r>
                  <a:rPr sz="1200"/>
                  <a:t>Operating System</a:t>
                </a:r>
              </a:p>
            </p:txBody>
          </p:sp>
        </p:grpSp>
        <p:sp>
          <p:nvSpPr>
            <p:cNvPr id="773" name="TextBox 20"/>
            <p:cNvSpPr txBox="1"/>
            <p:nvPr/>
          </p:nvSpPr>
          <p:spPr>
            <a:xfrm>
              <a:off x="-2" y="113944"/>
              <a:ext cx="774141" cy="338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4289" tIns="34289" rIns="34289" bIns="34289" numCol="1" anchor="t">
              <a:spAutoFit/>
            </a:bodyPr>
            <a:lstStyle>
              <a:lvl1pPr>
                <a:defRPr sz="1600">
                  <a:solidFill>
                    <a:srgbClr val="0070C0"/>
                  </a:solidFill>
                </a:defRPr>
              </a:lvl1pPr>
            </a:lstStyle>
            <a:p>
              <a:r>
                <a:rPr sz="1200"/>
                <a:t>Layer 3</a:t>
              </a:r>
            </a:p>
          </p:txBody>
        </p:sp>
        <p:sp>
          <p:nvSpPr>
            <p:cNvPr id="774" name="TextBox 21"/>
            <p:cNvSpPr txBox="1"/>
            <p:nvPr/>
          </p:nvSpPr>
          <p:spPr>
            <a:xfrm>
              <a:off x="4733569" y="132244"/>
              <a:ext cx="5484914" cy="2769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89" tIns="34289" rIns="34289" bIns="34289" numCol="1" anchor="t">
              <a:spAutoFit/>
            </a:bodyPr>
            <a:lstStyle>
              <a:lvl1pPr>
                <a:defRPr sz="1200"/>
              </a:lvl1pPr>
            </a:lstStyle>
            <a:p>
              <a:r>
                <a:rPr sz="900"/>
                <a:t>Ubuntu, RHEL, CoreOS, Unikernels</a:t>
              </a:r>
            </a:p>
          </p:txBody>
        </p:sp>
      </p:grpSp>
      <p:grpSp>
        <p:nvGrpSpPr>
          <p:cNvPr id="781" name="Group 22"/>
          <p:cNvGrpSpPr/>
          <p:nvPr/>
        </p:nvGrpSpPr>
        <p:grpSpPr>
          <a:xfrm>
            <a:off x="973947" y="2406334"/>
            <a:ext cx="7663865" cy="457082"/>
            <a:chOff x="-2" y="-2"/>
            <a:chExt cx="10218485" cy="609441"/>
          </a:xfrm>
        </p:grpSpPr>
        <p:grpSp>
          <p:nvGrpSpPr>
            <p:cNvPr id="778" name="Rounded Rectangle 23"/>
            <p:cNvGrpSpPr/>
            <p:nvPr/>
          </p:nvGrpSpPr>
          <p:grpSpPr>
            <a:xfrm>
              <a:off x="1175498" y="-2"/>
              <a:ext cx="3290953" cy="609441"/>
              <a:chOff x="0" y="-1"/>
              <a:chExt cx="3290951" cy="609439"/>
            </a:xfrm>
          </p:grpSpPr>
          <p:sp>
            <p:nvSpPr>
              <p:cNvPr id="776" name="Rounded Rectangle"/>
              <p:cNvSpPr/>
              <p:nvPr/>
            </p:nvSpPr>
            <p:spPr>
              <a:xfrm>
                <a:off x="0" y="-1"/>
                <a:ext cx="3290951" cy="609439"/>
              </a:xfrm>
              <a:prstGeom prst="roundRect">
                <a:avLst>
                  <a:gd name="adj" fmla="val 8241"/>
                </a:avLst>
              </a:prstGeom>
              <a:solidFill>
                <a:srgbClr val="FFFFFF"/>
              </a:solidFill>
              <a:ln w="3175" cap="flat">
                <a:solidFill>
                  <a:srgbClr val="1083CE"/>
                </a:solidFill>
                <a:prstDash val="solid"/>
                <a:round/>
              </a:ln>
              <a:effectLst/>
            </p:spPr>
            <p:txBody>
              <a:bodyPr wrap="square" lIns="34289" tIns="34289" rIns="34289" bIns="34289" numCol="1" anchor="ctr">
                <a:noAutofit/>
              </a:bodyPr>
              <a:lstStyle/>
              <a:p>
                <a:pPr defTabSz="914194">
                  <a:lnSpc>
                    <a:spcPct val="90000"/>
                  </a:lnSpc>
                  <a:defRPr sz="1600"/>
                </a:pPr>
                <a:endParaRPr sz="1200"/>
              </a:p>
            </p:txBody>
          </p:sp>
          <p:sp>
            <p:nvSpPr>
              <p:cNvPr id="777" name="Container Engine"/>
              <p:cNvSpPr txBox="1"/>
              <p:nvPr/>
            </p:nvSpPr>
            <p:spPr>
              <a:xfrm>
                <a:off x="14709" y="184069"/>
                <a:ext cx="3261530" cy="2215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1218925">
                  <a:lnSpc>
                    <a:spcPct val="90000"/>
                  </a:lnSpc>
                  <a:defRPr sz="1600">
                    <a:latin typeface="HelvNeue Light for IBM"/>
                    <a:ea typeface="HelvNeue Light for IBM"/>
                    <a:cs typeface="HelvNeue Light for IBM"/>
                    <a:sym typeface="HelvNeue Light for IBM"/>
                  </a:defRPr>
                </a:lvl1pPr>
              </a:lstStyle>
              <a:p>
                <a:r>
                  <a:rPr sz="1200"/>
                  <a:t>Container Engine</a:t>
                </a:r>
              </a:p>
            </p:txBody>
          </p:sp>
        </p:grpSp>
        <p:sp>
          <p:nvSpPr>
            <p:cNvPr id="779" name="TextBox 24"/>
            <p:cNvSpPr txBox="1"/>
            <p:nvPr/>
          </p:nvSpPr>
          <p:spPr>
            <a:xfrm>
              <a:off x="-2" y="113944"/>
              <a:ext cx="774141" cy="338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4289" tIns="34289" rIns="34289" bIns="34289" numCol="1" anchor="t">
              <a:spAutoFit/>
            </a:bodyPr>
            <a:lstStyle>
              <a:lvl1pPr>
                <a:defRPr sz="1600">
                  <a:solidFill>
                    <a:srgbClr val="0070C0"/>
                  </a:solidFill>
                </a:defRPr>
              </a:lvl1pPr>
            </a:lstStyle>
            <a:p>
              <a:r>
                <a:rPr sz="1200"/>
                <a:t>Layer 4</a:t>
              </a:r>
            </a:p>
          </p:txBody>
        </p:sp>
        <p:sp>
          <p:nvSpPr>
            <p:cNvPr id="780" name="TextBox 25"/>
            <p:cNvSpPr txBox="1"/>
            <p:nvPr/>
          </p:nvSpPr>
          <p:spPr>
            <a:xfrm>
              <a:off x="4733569" y="132702"/>
              <a:ext cx="5484914" cy="2769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89" tIns="34289" rIns="34289" bIns="34289" numCol="1" anchor="t">
              <a:spAutoFit/>
            </a:bodyPr>
            <a:lstStyle>
              <a:lvl1pPr>
                <a:defRPr sz="1200"/>
              </a:lvl1pPr>
            </a:lstStyle>
            <a:p>
              <a:r>
                <a:rPr sz="900"/>
                <a:t>Docker, rkt, runC (OCI), Osv, LXC, LXD</a:t>
              </a:r>
            </a:p>
          </p:txBody>
        </p:sp>
      </p:grpSp>
      <p:grpSp>
        <p:nvGrpSpPr>
          <p:cNvPr id="787" name="Group 26"/>
          <p:cNvGrpSpPr/>
          <p:nvPr/>
        </p:nvGrpSpPr>
        <p:grpSpPr>
          <a:xfrm>
            <a:off x="973948" y="1827076"/>
            <a:ext cx="7618025" cy="457083"/>
            <a:chOff x="-1" y="-2"/>
            <a:chExt cx="10157364" cy="609442"/>
          </a:xfrm>
        </p:grpSpPr>
        <p:grpSp>
          <p:nvGrpSpPr>
            <p:cNvPr id="784" name="Rounded Rectangle 27"/>
            <p:cNvGrpSpPr/>
            <p:nvPr/>
          </p:nvGrpSpPr>
          <p:grpSpPr>
            <a:xfrm>
              <a:off x="1175498" y="-2"/>
              <a:ext cx="3290952" cy="609442"/>
              <a:chOff x="0" y="-1"/>
              <a:chExt cx="3290951" cy="609440"/>
            </a:xfrm>
          </p:grpSpPr>
          <p:sp>
            <p:nvSpPr>
              <p:cNvPr id="782" name="Rounded Rectangle"/>
              <p:cNvSpPr/>
              <p:nvPr/>
            </p:nvSpPr>
            <p:spPr>
              <a:xfrm>
                <a:off x="0" y="-1"/>
                <a:ext cx="3290951" cy="609440"/>
              </a:xfrm>
              <a:prstGeom prst="roundRect">
                <a:avLst>
                  <a:gd name="adj" fmla="val 8241"/>
                </a:avLst>
              </a:prstGeom>
              <a:solidFill>
                <a:srgbClr val="FFFFFF"/>
              </a:solidFill>
              <a:ln w="3175" cap="flat">
                <a:solidFill>
                  <a:srgbClr val="1083CE"/>
                </a:solidFill>
                <a:prstDash val="solid"/>
                <a:round/>
              </a:ln>
              <a:effectLst/>
            </p:spPr>
            <p:txBody>
              <a:bodyPr wrap="square" lIns="34289" tIns="34289" rIns="34289" bIns="34289" numCol="1" anchor="ctr">
                <a:noAutofit/>
              </a:bodyPr>
              <a:lstStyle/>
              <a:p>
                <a:pPr defTabSz="914194">
                  <a:lnSpc>
                    <a:spcPct val="90000"/>
                  </a:lnSpc>
                  <a:defRPr sz="1600">
                    <a:solidFill>
                      <a:srgbClr val="191919"/>
                    </a:solidFill>
                  </a:defRPr>
                </a:pPr>
                <a:endParaRPr sz="1200"/>
              </a:p>
            </p:txBody>
          </p:sp>
          <p:sp>
            <p:nvSpPr>
              <p:cNvPr id="783" name="Orchestration/Scheduling…"/>
              <p:cNvSpPr txBox="1"/>
              <p:nvPr/>
            </p:nvSpPr>
            <p:spPr>
              <a:xfrm>
                <a:off x="14709" y="90540"/>
                <a:ext cx="3261532" cy="443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defTabSz="914194">
                  <a:lnSpc>
                    <a:spcPct val="90000"/>
                  </a:lnSpc>
                  <a:defRPr sz="1600"/>
                </a:pPr>
                <a:r>
                  <a:rPr sz="1200"/>
                  <a:t>Orchestration/Scheduling</a:t>
                </a:r>
              </a:p>
              <a:p>
                <a:pPr defTabSz="914194">
                  <a:lnSpc>
                    <a:spcPct val="90000"/>
                  </a:lnSpc>
                  <a:defRPr sz="1600"/>
                </a:pPr>
                <a:r>
                  <a:rPr sz="1200"/>
                  <a:t>Service Model</a:t>
                </a:r>
              </a:p>
            </p:txBody>
          </p:sp>
        </p:grpSp>
        <p:sp>
          <p:nvSpPr>
            <p:cNvPr id="785" name="TextBox 28"/>
            <p:cNvSpPr txBox="1"/>
            <p:nvPr/>
          </p:nvSpPr>
          <p:spPr>
            <a:xfrm>
              <a:off x="-1" y="113939"/>
              <a:ext cx="774141" cy="338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4289" tIns="34289" rIns="34289" bIns="34289" numCol="1" anchor="t">
              <a:spAutoFit/>
            </a:bodyPr>
            <a:lstStyle>
              <a:lvl1pPr>
                <a:defRPr sz="1600">
                  <a:solidFill>
                    <a:srgbClr val="0070C0"/>
                  </a:solidFill>
                </a:defRPr>
              </a:lvl1pPr>
            </a:lstStyle>
            <a:p>
              <a:r>
                <a:rPr sz="1200"/>
                <a:t>Layer 5</a:t>
              </a:r>
            </a:p>
          </p:txBody>
        </p:sp>
        <p:sp>
          <p:nvSpPr>
            <p:cNvPr id="786" name="TextBox 29"/>
            <p:cNvSpPr txBox="1"/>
            <p:nvPr/>
          </p:nvSpPr>
          <p:spPr>
            <a:xfrm>
              <a:off x="4672448" y="133068"/>
              <a:ext cx="5484915" cy="2769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89" tIns="34289" rIns="34289" bIns="34289" numCol="1" anchor="t">
              <a:spAutoFit/>
            </a:bodyPr>
            <a:lstStyle>
              <a:lvl1pPr>
                <a:defRPr sz="1200"/>
              </a:lvl1pPr>
            </a:lstStyle>
            <a:p>
              <a:r>
                <a:rPr sz="900"/>
                <a:t>Kubernetes, Docker Swarm, Marathon/Mesos, Nomad, Diego</a:t>
              </a:r>
            </a:p>
          </p:txBody>
        </p:sp>
      </p:grpSp>
      <p:grpSp>
        <p:nvGrpSpPr>
          <p:cNvPr id="793" name="Group 30"/>
          <p:cNvGrpSpPr/>
          <p:nvPr/>
        </p:nvGrpSpPr>
        <p:grpSpPr>
          <a:xfrm>
            <a:off x="973948" y="1248924"/>
            <a:ext cx="7673822" cy="457083"/>
            <a:chOff x="-2" y="-2"/>
            <a:chExt cx="10231761" cy="609442"/>
          </a:xfrm>
        </p:grpSpPr>
        <p:grpSp>
          <p:nvGrpSpPr>
            <p:cNvPr id="790" name="Rounded Rectangle 31"/>
            <p:cNvGrpSpPr/>
            <p:nvPr/>
          </p:nvGrpSpPr>
          <p:grpSpPr>
            <a:xfrm>
              <a:off x="1175497" y="-2"/>
              <a:ext cx="3290954" cy="609442"/>
              <a:chOff x="-1" y="-1"/>
              <a:chExt cx="3290952" cy="609440"/>
            </a:xfrm>
          </p:grpSpPr>
          <p:sp>
            <p:nvSpPr>
              <p:cNvPr id="788" name="Rounded Rectangle"/>
              <p:cNvSpPr/>
              <p:nvPr/>
            </p:nvSpPr>
            <p:spPr>
              <a:xfrm>
                <a:off x="-1" y="-1"/>
                <a:ext cx="3290952" cy="609440"/>
              </a:xfrm>
              <a:prstGeom prst="roundRect">
                <a:avLst>
                  <a:gd name="adj" fmla="val 8241"/>
                </a:avLst>
              </a:prstGeom>
              <a:solidFill>
                <a:srgbClr val="FFFFFF"/>
              </a:solidFill>
              <a:ln w="3175" cap="flat">
                <a:solidFill>
                  <a:srgbClr val="1083CE"/>
                </a:solidFill>
                <a:prstDash val="solid"/>
                <a:round/>
              </a:ln>
              <a:effectLst/>
            </p:spPr>
            <p:txBody>
              <a:bodyPr wrap="square" lIns="34289" tIns="34289" rIns="34289" bIns="34289" numCol="1" anchor="ctr">
                <a:noAutofit/>
              </a:bodyPr>
              <a:lstStyle/>
              <a:p>
                <a:pPr defTabSz="914194">
                  <a:lnSpc>
                    <a:spcPct val="90000"/>
                  </a:lnSpc>
                  <a:defRPr sz="1600"/>
                </a:pPr>
                <a:endParaRPr sz="1200"/>
              </a:p>
            </p:txBody>
          </p:sp>
          <p:sp>
            <p:nvSpPr>
              <p:cNvPr id="789" name="Development Workflow…"/>
              <p:cNvSpPr txBox="1"/>
              <p:nvPr/>
            </p:nvSpPr>
            <p:spPr>
              <a:xfrm>
                <a:off x="14710" y="90540"/>
                <a:ext cx="3261529" cy="443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defTabSz="914194">
                  <a:lnSpc>
                    <a:spcPct val="90000"/>
                  </a:lnSpc>
                  <a:defRPr sz="1600"/>
                </a:pPr>
                <a:r>
                  <a:rPr sz="1200"/>
                  <a:t>Development Workflow</a:t>
                </a:r>
              </a:p>
              <a:p>
                <a:pPr defTabSz="914194">
                  <a:lnSpc>
                    <a:spcPct val="90000"/>
                  </a:lnSpc>
                  <a:defRPr sz="1600"/>
                </a:pPr>
                <a:r>
                  <a:rPr sz="1200"/>
                  <a:t>Opinionated Containers</a:t>
                </a:r>
              </a:p>
            </p:txBody>
          </p:sp>
        </p:grpSp>
        <p:sp>
          <p:nvSpPr>
            <p:cNvPr id="791" name="TextBox 32"/>
            <p:cNvSpPr txBox="1"/>
            <p:nvPr/>
          </p:nvSpPr>
          <p:spPr>
            <a:xfrm>
              <a:off x="-2" y="113944"/>
              <a:ext cx="774141" cy="338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4289" tIns="34289" rIns="34289" bIns="34289" numCol="1" anchor="t">
              <a:spAutoFit/>
            </a:bodyPr>
            <a:lstStyle>
              <a:lvl1pPr>
                <a:defRPr sz="1600">
                  <a:solidFill>
                    <a:srgbClr val="0070C0"/>
                  </a:solidFill>
                </a:defRPr>
              </a:lvl1pPr>
            </a:lstStyle>
            <a:p>
              <a:r>
                <a:rPr sz="1200"/>
                <a:t>Layer 6</a:t>
              </a:r>
            </a:p>
          </p:txBody>
        </p:sp>
        <p:sp>
          <p:nvSpPr>
            <p:cNvPr id="792" name="TextBox 33"/>
            <p:cNvSpPr txBox="1"/>
            <p:nvPr/>
          </p:nvSpPr>
          <p:spPr>
            <a:xfrm>
              <a:off x="4746845" y="129328"/>
              <a:ext cx="5484914" cy="2769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89" tIns="34289" rIns="34289" bIns="34289" numCol="1" anchor="t">
              <a:spAutoFit/>
            </a:bodyPr>
            <a:lstStyle>
              <a:lvl1pPr>
                <a:defRPr sz="1200"/>
              </a:lvl1pPr>
            </a:lstStyle>
            <a:p>
              <a:r>
                <a:rPr sz="900"/>
                <a:t>OpenShift, Cloud Foundry, Docker Cloud, Deis, Apcera, Apprenda</a:t>
              </a:r>
            </a:p>
          </p:txBody>
        </p:sp>
      </p:grpSp>
      <p:sp>
        <p:nvSpPr>
          <p:cNvPr id="795" name="Rectangle 4"/>
          <p:cNvSpPr/>
          <p:nvPr/>
        </p:nvSpPr>
        <p:spPr>
          <a:xfrm>
            <a:off x="973949" y="1762924"/>
            <a:ext cx="7640390" cy="568070"/>
          </a:xfrm>
          <a:prstGeom prst="rect">
            <a:avLst/>
          </a:prstGeom>
          <a:ln w="25400">
            <a:solidFill>
              <a:srgbClr val="002060"/>
            </a:solidFill>
          </a:ln>
        </p:spPr>
        <p:txBody>
          <a:bodyPr lIns="34289" rIns="34289" anchor="ctr"/>
          <a:lstStyle/>
          <a:p>
            <a:pPr defTabSz="460772">
              <a:defRPr sz="1200"/>
            </a:pPr>
            <a:endParaRPr sz="900"/>
          </a:p>
        </p:txBody>
      </p:sp>
    </p:spTree>
    <p:extLst>
      <p:ext uri="{BB962C8B-B14F-4D97-AF65-F5344CB8AC3E}">
        <p14:creationId xmlns:p14="http://schemas.microsoft.com/office/powerpoint/2010/main" val="740204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BM_Performance_Marketing_Theme">
  <a:themeElements>
    <a:clrScheme name="IBM DBG Colors">
      <a:dk1>
        <a:srgbClr val="323232"/>
      </a:dk1>
      <a:lt1>
        <a:srgbClr val="FFFFFF"/>
      </a:lt1>
      <a:dk2>
        <a:srgbClr val="0F182D"/>
      </a:dk2>
      <a:lt2>
        <a:srgbClr val="D9DBD9"/>
      </a:lt2>
      <a:accent1>
        <a:srgbClr val="304C89"/>
      </a:accent1>
      <a:accent2>
        <a:srgbClr val="253965"/>
      </a:accent2>
      <a:accent3>
        <a:srgbClr val="00B4A0"/>
      </a:accent3>
      <a:accent4>
        <a:srgbClr val="00B3B1"/>
      </a:accent4>
      <a:accent5>
        <a:srgbClr val="FA2C34"/>
      </a:accent5>
      <a:accent6>
        <a:srgbClr val="F05253"/>
      </a:accent6>
      <a:hlink>
        <a:srgbClr val="4378BC"/>
      </a:hlink>
      <a:folHlink>
        <a:srgbClr val="AB1A86"/>
      </a:folHlink>
    </a:clrScheme>
    <a:fontScheme name="IBM_Performance_Marketing_Fonts">
      <a:majorFont>
        <a:latin typeface="HelvNeue Bold for IBM"/>
        <a:ea typeface=""/>
        <a:cs typeface=""/>
      </a:majorFont>
      <a:minorFont>
        <a:latin typeface="HelvNeue Light for IB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accent1"/>
          </a:solidFill>
          <a:prstDash val="solid"/>
          <a:round/>
          <a:headEnd type="none" w="med" len="med"/>
          <a:tailEnd type="none" w="med" len="med"/>
        </a:ln>
        <a:effectLst/>
      </a:spPr>
      <a:bodyPr vert="horz" wrap="square" lIns="0" tIns="0" rIns="0" bIns="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600" b="0" i="0" u="none" strike="noStrike" cap="none" normalizeH="0" baseline="0" dirty="0" smtClean="0">
            <a:ln>
              <a:noFill/>
            </a:ln>
            <a:solidFill>
              <a:schemeClr val="tx1"/>
            </a:solidFill>
            <a:effectLst/>
            <a:latin typeface="HelvNeue Light for IBM"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000" b="0" i="0" u="none" strike="noStrike" cap="none" normalizeH="0" baseline="0" smtClean="0">
            <a:ln>
              <a:noFill/>
            </a:ln>
            <a:solidFill>
              <a:srgbClr val="191919"/>
            </a:solidFill>
            <a:effectLst/>
            <a:latin typeface="HelvNeue Light for IBM" pitchFamily="34" charset="0"/>
          </a:defRPr>
        </a:defPPr>
      </a:lstStyle>
    </a:lnDef>
    <a:txDef>
      <a:spPr>
        <a:noFill/>
      </a:spPr>
      <a:bodyPr wrap="square" rtlCol="0">
        <a:spAutoFit/>
      </a:bodyPr>
      <a:lstStyle>
        <a:defPPr>
          <a:defRPr sz="1600" dirty="0" err="1" smtClean="0">
            <a:solidFill>
              <a:schemeClr val="tx1"/>
            </a:solidFill>
          </a:defRPr>
        </a:defPPr>
      </a:lstStyle>
    </a:txDef>
  </a:objectDefaults>
  <a:extraClrSchemeLst>
    <a:extraClrScheme>
      <a:clrScheme name="10 September 2009 1">
        <a:dk1>
          <a:srgbClr val="6D6E70"/>
        </a:dk1>
        <a:lt1>
          <a:srgbClr val="FFFFFF"/>
        </a:lt1>
        <a:dk2>
          <a:srgbClr val="191919"/>
        </a:dk2>
        <a:lt2>
          <a:srgbClr val="B2B2B2"/>
        </a:lt2>
        <a:accent1>
          <a:srgbClr val="00B0DA"/>
        </a:accent1>
        <a:accent2>
          <a:srgbClr val="00B0DA"/>
        </a:accent2>
        <a:accent3>
          <a:srgbClr val="FFFFFF"/>
        </a:accent3>
        <a:accent4>
          <a:srgbClr val="5C5D5F"/>
        </a:accent4>
        <a:accent5>
          <a:srgbClr val="AAD4EA"/>
        </a:accent5>
        <a:accent6>
          <a:srgbClr val="009FC5"/>
        </a:accent6>
        <a:hlink>
          <a:srgbClr val="00B0DA"/>
        </a:hlink>
        <a:folHlink>
          <a:srgbClr val="AB1A8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BM_Performance_Marketing_2015_wide_v3.potx" id="{089E9A05-347E-485B-B1D2-AB2F7920E84E}" vid="{27C8CCC0-9E3F-49F2-BABE-BF039316AB7D}"/>
    </a:ext>
  </a:extLst>
</a:theme>
</file>

<file path=ppt/theme/theme3.xml><?xml version="1.0" encoding="utf-8"?>
<a:theme xmlns:a="http://schemas.openxmlformats.org/drawingml/2006/main" name="1_IBM_Performance_Marketing_Theme">
  <a:themeElements>
    <a:clrScheme name="IBM DBG Colors">
      <a:dk1>
        <a:srgbClr val="323232"/>
      </a:dk1>
      <a:lt1>
        <a:srgbClr val="FFFFFF"/>
      </a:lt1>
      <a:dk2>
        <a:srgbClr val="0F182D"/>
      </a:dk2>
      <a:lt2>
        <a:srgbClr val="D9DBD9"/>
      </a:lt2>
      <a:accent1>
        <a:srgbClr val="304C89"/>
      </a:accent1>
      <a:accent2>
        <a:srgbClr val="253965"/>
      </a:accent2>
      <a:accent3>
        <a:srgbClr val="00B4A0"/>
      </a:accent3>
      <a:accent4>
        <a:srgbClr val="00B3B1"/>
      </a:accent4>
      <a:accent5>
        <a:srgbClr val="FA2C34"/>
      </a:accent5>
      <a:accent6>
        <a:srgbClr val="F05253"/>
      </a:accent6>
      <a:hlink>
        <a:srgbClr val="4378BC"/>
      </a:hlink>
      <a:folHlink>
        <a:srgbClr val="AB1A86"/>
      </a:folHlink>
    </a:clrScheme>
    <a:fontScheme name="IBM_Performance_Marketing_Fonts">
      <a:majorFont>
        <a:latin typeface="HelvNeue Bold for IBM"/>
        <a:ea typeface=""/>
        <a:cs typeface=""/>
      </a:majorFont>
      <a:minorFont>
        <a:latin typeface="HelvNeue Light for IB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accent1"/>
          </a:solidFill>
          <a:prstDash val="solid"/>
          <a:round/>
          <a:headEnd type="none" w="med" len="med"/>
          <a:tailEnd type="none" w="med" len="med"/>
        </a:ln>
        <a:effectLst/>
      </a:spPr>
      <a:bodyPr vert="horz" wrap="square" lIns="0" tIns="0" rIns="0" bIns="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600" b="0" i="0" u="none" strike="noStrike" cap="none" normalizeH="0" baseline="0" dirty="0" smtClean="0">
            <a:ln>
              <a:noFill/>
            </a:ln>
            <a:solidFill>
              <a:schemeClr val="tx1"/>
            </a:solidFill>
            <a:effectLst/>
            <a:latin typeface="HelvNeue Light for IBM"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000" b="0" i="0" u="none" strike="noStrike" cap="none" normalizeH="0" baseline="0" smtClean="0">
            <a:ln>
              <a:noFill/>
            </a:ln>
            <a:solidFill>
              <a:srgbClr val="191919"/>
            </a:solidFill>
            <a:effectLst/>
            <a:latin typeface="HelvNeue Light for IBM" pitchFamily="34" charset="0"/>
          </a:defRPr>
        </a:defPPr>
      </a:lstStyle>
    </a:lnDef>
    <a:txDef>
      <a:spPr>
        <a:noFill/>
      </a:spPr>
      <a:bodyPr wrap="square" rtlCol="0">
        <a:spAutoFit/>
      </a:bodyPr>
      <a:lstStyle>
        <a:defPPr>
          <a:defRPr sz="1600" dirty="0" err="1" smtClean="0">
            <a:solidFill>
              <a:schemeClr val="tx1"/>
            </a:solidFill>
          </a:defRPr>
        </a:defPPr>
      </a:lstStyle>
    </a:txDef>
  </a:objectDefaults>
  <a:extraClrSchemeLst>
    <a:extraClrScheme>
      <a:clrScheme name="10 September 2009 1">
        <a:dk1>
          <a:srgbClr val="6D6E70"/>
        </a:dk1>
        <a:lt1>
          <a:srgbClr val="FFFFFF"/>
        </a:lt1>
        <a:dk2>
          <a:srgbClr val="191919"/>
        </a:dk2>
        <a:lt2>
          <a:srgbClr val="B2B2B2"/>
        </a:lt2>
        <a:accent1>
          <a:srgbClr val="00B0DA"/>
        </a:accent1>
        <a:accent2>
          <a:srgbClr val="00B0DA"/>
        </a:accent2>
        <a:accent3>
          <a:srgbClr val="FFFFFF"/>
        </a:accent3>
        <a:accent4>
          <a:srgbClr val="5C5D5F"/>
        </a:accent4>
        <a:accent5>
          <a:srgbClr val="AAD4EA"/>
        </a:accent5>
        <a:accent6>
          <a:srgbClr val="009FC5"/>
        </a:accent6>
        <a:hlink>
          <a:srgbClr val="00B0DA"/>
        </a:hlink>
        <a:folHlink>
          <a:srgbClr val="AB1A8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BM_Performance_Marketing_2015_wide_v3.potx" id="{089E9A05-347E-485B-B1D2-AB2F7920E84E}" vid="{27C8CCC0-9E3F-49F2-BABE-BF039316AB7D}"/>
    </a:ext>
  </a:ext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19798</TotalTime>
  <Words>1014</Words>
  <Application>Microsoft Macintosh PowerPoint</Application>
  <PresentationFormat>On-screen Show (16:9)</PresentationFormat>
  <Paragraphs>356</Paragraphs>
  <Slides>18</Slides>
  <Notes>14</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18</vt:i4>
      </vt:variant>
    </vt:vector>
  </HeadingPairs>
  <TitlesOfParts>
    <vt:vector size="31" baseType="lpstr">
      <vt:lpstr>Arial</vt:lpstr>
      <vt:lpstr>Avenir Next</vt:lpstr>
      <vt:lpstr>Calibri</vt:lpstr>
      <vt:lpstr>Helvetica</vt:lpstr>
      <vt:lpstr>Helvetica Neue</vt:lpstr>
      <vt:lpstr>Helvetica Neue Light</vt:lpstr>
      <vt:lpstr>HelvNeue Bold for IBM</vt:lpstr>
      <vt:lpstr>HelvNeue Light for IBM</vt:lpstr>
      <vt:lpstr>Noto Sans Symbols</vt:lpstr>
      <vt:lpstr>Wingdings</vt:lpstr>
      <vt:lpstr>Office Theme</vt:lpstr>
      <vt:lpstr>IBM_Performance_Marketing_Theme</vt:lpstr>
      <vt:lpstr>1_IBM_Performance_Marketing_Theme</vt:lpstr>
      <vt:lpstr>Setting up environment</vt:lpstr>
      <vt:lpstr>What is Containers?</vt:lpstr>
      <vt:lpstr>What is Kubernetes?</vt:lpstr>
      <vt:lpstr>Need for Kubernetes</vt:lpstr>
      <vt:lpstr>PowerPoint Presentation</vt:lpstr>
      <vt:lpstr>PowerPoint Presentation</vt:lpstr>
      <vt:lpstr>PowerPoint Presentation</vt:lpstr>
      <vt:lpstr>PowerPoint Presentation</vt:lpstr>
      <vt:lpstr>PowerPoint Presentation</vt:lpstr>
      <vt:lpstr>Kubernetes Architecture </vt:lpstr>
      <vt:lpstr>Master Node</vt:lpstr>
      <vt:lpstr>Kube-controller-manager</vt:lpstr>
      <vt:lpstr>Worker Node</vt:lpstr>
      <vt:lpstr>PowerPoint Presentation</vt:lpstr>
      <vt:lpstr>Cluster – Master Communication</vt:lpstr>
      <vt:lpstr>Master – Cluster communication</vt:lpstr>
      <vt:lpstr>Benefits of K8s cluster</vt:lpstr>
      <vt:lpstr>Resources</vt:lpstr>
    </vt:vector>
  </TitlesOfParts>
  <Manager/>
  <Company/>
  <LinksUpToDate>false</LinksUpToDate>
  <SharedDoc>false</SharedDoc>
  <HyperlinkBase/>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Sudharshan Govindan</dc:creator>
  <cp:keywords/>
  <dc:description/>
  <cp:lastModifiedBy>Ramesh Poomalai</cp:lastModifiedBy>
  <cp:revision>441</cp:revision>
  <dcterms:modified xsi:type="dcterms:W3CDTF">2018-06-01T07:36:05Z</dcterms:modified>
  <cp:category/>
</cp:coreProperties>
</file>