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 id="2147483694" r:id="rId3"/>
  </p:sldMasterIdLst>
  <p:notesMasterIdLst>
    <p:notesMasterId r:id="rId12"/>
  </p:notesMasterIdLst>
  <p:sldIdLst>
    <p:sldId id="345" r:id="rId4"/>
    <p:sldId id="348" r:id="rId5"/>
    <p:sldId id="350" r:id="rId6"/>
    <p:sldId id="349" r:id="rId7"/>
    <p:sldId id="351" r:id="rId8"/>
    <p:sldId id="307" r:id="rId9"/>
    <p:sldId id="346" r:id="rId10"/>
    <p:sldId id="34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1E2"/>
    <a:srgbClr val="A083C4"/>
    <a:srgbClr val="9671AF"/>
    <a:srgbClr val="636497"/>
    <a:srgbClr val="38746F"/>
    <a:srgbClr val="449B9B"/>
    <a:srgbClr val="009051"/>
    <a:srgbClr val="5997D1"/>
    <a:srgbClr val="3485D0"/>
    <a:srgbClr val="3280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63"/>
    <p:restoredTop sz="77185"/>
  </p:normalViewPr>
  <p:slideViewPr>
    <p:cSldViewPr snapToGrid="0" snapToObjects="1">
      <p:cViewPr>
        <p:scale>
          <a:sx n="110" d="100"/>
          <a:sy n="110" d="100"/>
        </p:scale>
        <p:origin x="816" y="30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6598072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15026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96739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5408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74164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09884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81274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01692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4551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emf"/><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Master" Target="../slideMasters/slideMaster2.xml"/><Relationship Id="rId2" Type="http://schemas.openxmlformats.org/officeDocument/2006/relationships/image" Target="../media/image7.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 Id="rId3" Type="http://schemas.openxmlformats.org/officeDocument/2006/relationships/image" Target="../media/image4.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9.emf"/><Relationship Id="rId1" Type="http://schemas.openxmlformats.org/officeDocument/2006/relationships/slideMaster" Target="../slideMasters/slideMaster2.xml"/><Relationship Id="rId2" Type="http://schemas.openxmlformats.org/officeDocument/2006/relationships/image" Target="../media/image10.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emf"/></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emf"/><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Master" Target="../slideMasters/slideMaster3.xml"/><Relationship Id="rId2" Type="http://schemas.openxmlformats.org/officeDocument/2006/relationships/image" Target="../media/image7.emf"/></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 Id="rId3" Type="http://schemas.openxmlformats.org/officeDocument/2006/relationships/image" Target="../media/image4.emf"/></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9.emf"/><Relationship Id="rId1" Type="http://schemas.openxmlformats.org/officeDocument/2006/relationships/slideMaster" Target="../slideMasters/slideMaster3.xml"/><Relationship Id="rId2" Type="http://schemas.openxmlformats.org/officeDocument/2006/relationships/image" Target="../media/image10.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emf"/></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Only 1">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283463" y="731519"/>
            <a:ext cx="8639400" cy="2769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28" name="Shape 28"/>
          <p:cNvSpPr txBox="1">
            <a:spLocks noGrp="1"/>
          </p:cNvSpPr>
          <p:nvPr>
            <p:ph type="sldNum" idx="12"/>
          </p:nvPr>
        </p:nvSpPr>
        <p:spPr>
          <a:xfrm>
            <a:off x="312284" y="4878387"/>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1000" b="0" i="0" u="none" strike="noStrike" cap="none">
                <a:solidFill>
                  <a:schemeClr val="dk1"/>
                </a:solidFill>
                <a:latin typeface="Arial"/>
                <a:ea typeface="Arial"/>
                <a:cs typeface="Arial"/>
                <a:sym typeface="Arial"/>
              </a:rPr>
              <a:t>‹#›</a:t>
            </a:fld>
            <a:endParaRPr lang="en"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2">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283463" y="731542"/>
            <a:ext cx="8639400" cy="285599"/>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5pPr>
            <a:lvl6pPr marL="342900" marR="0" lvl="5"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09" name="Shape 109"/>
          <p:cNvSpPr txBox="1">
            <a:spLocks noGrp="1"/>
          </p:cNvSpPr>
          <p:nvPr>
            <p:ph type="sldNum" idx="12"/>
          </p:nvPr>
        </p:nvSpPr>
        <p:spPr>
          <a:xfrm>
            <a:off x="311943" y="4877991"/>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23232"/>
              </a:buClr>
              <a:buSzPct val="25000"/>
              <a:buFont typeface="Arial"/>
              <a:buNone/>
            </a:pPr>
            <a:fld id="{00000000-1234-1234-1234-123412341234}" type="slidenum">
              <a:rPr lang="en" sz="1000" b="0" i="0" u="none" strike="noStrike" cap="none">
                <a:solidFill>
                  <a:srgbClr val="323232"/>
                </a:solidFill>
                <a:latin typeface="Arial"/>
                <a:ea typeface="Arial"/>
                <a:cs typeface="Arial"/>
                <a:sym typeface="Arial"/>
              </a:rPr>
              <a:t>‹#›</a:t>
            </a:fld>
            <a:endParaRPr lang="en" sz="1000" b="0" i="0" u="none" strike="noStrike" cap="none" dirty="0">
              <a:solidFill>
                <a:srgbClr val="323232"/>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Only">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83463" y="731542"/>
            <a:ext cx="8639400" cy="285599"/>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lt1"/>
              </a:buClr>
              <a:buFont typeface="Helvetica Neue"/>
              <a:buNone/>
              <a:defRPr sz="2000" b="1" i="0" u="none" strike="noStrike" cap="none">
                <a:solidFill>
                  <a:schemeClr val="l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5pPr>
            <a:lvl6pPr marL="342900" marR="0" lvl="5"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12" name="Shape 112"/>
          <p:cNvSpPr txBox="1">
            <a:spLocks noGrp="1"/>
          </p:cNvSpPr>
          <p:nvPr>
            <p:ph type="sldNum" idx="12"/>
          </p:nvPr>
        </p:nvSpPr>
        <p:spPr>
          <a:xfrm>
            <a:off x="311943" y="4877991"/>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23232"/>
              </a:buClr>
              <a:buSzPct val="25000"/>
              <a:buFont typeface="Arial"/>
              <a:buNone/>
            </a:pPr>
            <a:fld id="{00000000-1234-1234-1234-123412341234}" type="slidenum">
              <a:rPr lang="en" sz="1000" b="0" i="0" u="none" strike="noStrike" cap="none">
                <a:solidFill>
                  <a:srgbClr val="323232"/>
                </a:solidFill>
                <a:latin typeface="Arial"/>
                <a:ea typeface="Arial"/>
                <a:cs typeface="Arial"/>
                <a:sym typeface="Arial"/>
              </a:rPr>
              <a:t>‹#›</a:t>
            </a:fld>
            <a:endParaRPr lang="en" sz="1000" b="0" i="0" u="none" strike="noStrike" cap="none" dirty="0">
              <a:solidFill>
                <a:srgbClr val="323232"/>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1">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83463" y="731519"/>
            <a:ext cx="8639400" cy="2769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15" name="Shape 115"/>
          <p:cNvSpPr txBox="1">
            <a:spLocks noGrp="1"/>
          </p:cNvSpPr>
          <p:nvPr>
            <p:ph type="body" idx="1"/>
          </p:nvPr>
        </p:nvSpPr>
        <p:spPr>
          <a:xfrm>
            <a:off x="283464" y="1371600"/>
            <a:ext cx="8621100" cy="2709000"/>
          </a:xfrm>
          <a:prstGeom prst="rect">
            <a:avLst/>
          </a:prstGeom>
          <a:noFill/>
          <a:ln>
            <a:noFill/>
          </a:ln>
        </p:spPr>
        <p:txBody>
          <a:bodyPr lIns="68575" tIns="68575" rIns="68575" bIns="68575" anchor="t" anchorCtr="0"/>
          <a:lstStyle>
            <a:lvl1pPr marL="139700" marR="0" lvl="0" indent="63500" algn="l" rtl="0">
              <a:lnSpc>
                <a:spcPct val="100000"/>
              </a:lnSpc>
              <a:spcBef>
                <a:spcPts val="0"/>
              </a:spcBef>
              <a:spcAft>
                <a:spcPts val="200"/>
              </a:spcAft>
              <a:buClr>
                <a:schemeClr val="dk1"/>
              </a:buClr>
              <a:buSzPct val="88888"/>
              <a:buFont typeface="Noto Sans Symbols"/>
              <a:buChar char="▪"/>
              <a:defRPr sz="1800" b="0" i="0" u="none" strike="noStrike" cap="none">
                <a:solidFill>
                  <a:schemeClr val="dk1"/>
                </a:solidFill>
                <a:latin typeface="Helvetica Neue Light"/>
                <a:ea typeface="Helvetica Neue Light"/>
                <a:cs typeface="Helvetica Neue Light"/>
                <a:sym typeface="Helvetica Neue Light"/>
              </a:defRPr>
            </a:lvl1pPr>
            <a:lvl2pPr marL="304800" marR="0" lvl="1" indent="38100" algn="l" rtl="0">
              <a:lnSpc>
                <a:spcPct val="100000"/>
              </a:lnSpc>
              <a:spcBef>
                <a:spcPts val="0"/>
              </a:spcBef>
              <a:spcAft>
                <a:spcPts val="200"/>
              </a:spcAft>
              <a:buClr>
                <a:srgbClr val="000000"/>
              </a:buClr>
              <a:buSzPct val="81250"/>
              <a:buFont typeface="Arial"/>
              <a:buChar char="•"/>
              <a:defRPr sz="1600" b="0" i="0" u="none" strike="noStrike" cap="none">
                <a:solidFill>
                  <a:schemeClr val="dk1"/>
                </a:solidFill>
                <a:latin typeface="Helvetica Neue Light"/>
                <a:ea typeface="Helvetica Neue Light"/>
                <a:cs typeface="Helvetica Neue Light"/>
                <a:sym typeface="Helvetica Neue Light"/>
              </a:defRPr>
            </a:lvl2pPr>
            <a:lvl3pPr marL="482600" marR="0" lvl="2" indent="25400" algn="l" rtl="0">
              <a:lnSpc>
                <a:spcPct val="100000"/>
              </a:lnSpc>
              <a:spcBef>
                <a:spcPts val="0"/>
              </a:spcBef>
              <a:spcAft>
                <a:spcPts val="200"/>
              </a:spcAft>
              <a:buClr>
                <a:srgbClr val="000000"/>
              </a:buClr>
              <a:buSzPct val="92857"/>
              <a:buFont typeface="Helvetica Neue Light"/>
              <a:buChar char="-"/>
              <a:defRPr sz="1400" b="0" i="0" u="none" strike="noStrike" cap="none">
                <a:solidFill>
                  <a:schemeClr val="dk1"/>
                </a:solidFill>
                <a:latin typeface="Helvetica Neue Light"/>
                <a:ea typeface="Helvetica Neue Light"/>
                <a:cs typeface="Helvetica Neue Light"/>
                <a:sym typeface="Helvetica Neue Light"/>
              </a:defRPr>
            </a:lvl3pPr>
            <a:lvl4pPr marL="647700" marR="0" lvl="3" indent="25400" algn="l" rtl="0">
              <a:lnSpc>
                <a:spcPct val="100000"/>
              </a:lnSpc>
              <a:spcBef>
                <a:spcPts val="200"/>
              </a:spcBef>
              <a:spcAft>
                <a:spcPts val="0"/>
              </a:spcAft>
              <a:buClr>
                <a:srgbClr val="000000"/>
              </a:buClr>
              <a:buSzPct val="1000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4pPr>
            <a:lvl5pPr marL="825500" marR="0" lvl="4" indent="0" algn="l" rtl="0">
              <a:lnSpc>
                <a:spcPct val="100000"/>
              </a:lnSpc>
              <a:spcBef>
                <a:spcPts val="200"/>
              </a:spcBef>
              <a:spcAft>
                <a:spcPts val="0"/>
              </a:spcAft>
              <a:buClr>
                <a:srgbClr val="000000"/>
              </a:buClr>
              <a:buSzPct val="100000"/>
              <a:buFont typeface="Helvetica Neue Light"/>
              <a:buChar char="-"/>
              <a:defRPr sz="1000" b="0" i="0" u="none" strike="noStrike" cap="none">
                <a:solidFill>
                  <a:schemeClr val="dk1"/>
                </a:solidFill>
                <a:latin typeface="Helvetica Neue Light"/>
                <a:ea typeface="Helvetica Neue Light"/>
                <a:cs typeface="Helvetica Neue Light"/>
                <a:sym typeface="Helvetica Neue Light"/>
              </a:defRPr>
            </a:lvl5pPr>
            <a:lvl6pPr marL="1498600" marR="0" lvl="5"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6pPr>
            <a:lvl7pPr marL="1841500" marR="0" lvl="6"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7pPr>
            <a:lvl8pPr marL="2184400" marR="0" lvl="7"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8pPr>
            <a:lvl9pPr marL="2527300" marR="0" lvl="8"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116" name="Shape 116"/>
          <p:cNvSpPr txBox="1">
            <a:spLocks noGrp="1"/>
          </p:cNvSpPr>
          <p:nvPr>
            <p:ph type="sldNum" idx="12"/>
          </p:nvPr>
        </p:nvSpPr>
        <p:spPr>
          <a:xfrm>
            <a:off x="312284" y="4878387"/>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800" b="0" i="0" u="none" strike="noStrike" cap="none">
                <a:solidFill>
                  <a:schemeClr val="dk1"/>
                </a:solidFill>
                <a:latin typeface="Arial"/>
                <a:ea typeface="Arial"/>
                <a:cs typeface="Arial"/>
                <a:sym typeface="Arial"/>
              </a:rPr>
              <a:t>‹#›</a:t>
            </a:fld>
            <a:endParaRPr lang="en" sz="8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1">
    <p:spTree>
      <p:nvGrpSpPr>
        <p:cNvPr id="1" name="Shape 11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6_TITLE">
    <p:bg>
      <p:bgPr>
        <a:solidFill>
          <a:schemeClr val="accent3"/>
        </a:solidFill>
        <a:effectLst/>
      </p:bgPr>
    </p:bg>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96000" y="324000"/>
            <a:ext cx="8352000" cy="8100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lt1"/>
              </a:buClr>
              <a:buFont typeface="Calibri"/>
              <a:buNone/>
              <a:defRPr sz="1700" b="0" i="0" u="none" strike="noStrike" cap="none">
                <a:solidFill>
                  <a:schemeClr val="lt1"/>
                </a:solidFill>
                <a:latin typeface="Calibri"/>
                <a:ea typeface="Calibri"/>
                <a:cs typeface="Calibri"/>
                <a:sym typeface="Calibri"/>
              </a:defRPr>
            </a:lvl1pPr>
            <a:lvl2pPr lvl="1" indent="0" rtl="0">
              <a:spcBef>
                <a:spcPts val="0"/>
              </a:spcBef>
              <a:buFont typeface="Arial"/>
              <a:buNone/>
              <a:defRPr sz="700"/>
            </a:lvl2pPr>
            <a:lvl3pPr lvl="2" indent="0" rtl="0">
              <a:spcBef>
                <a:spcPts val="0"/>
              </a:spcBef>
              <a:buFont typeface="Arial"/>
              <a:buNone/>
              <a:defRPr sz="700"/>
            </a:lvl3pPr>
            <a:lvl4pPr lvl="3" indent="0" rtl="0">
              <a:spcBef>
                <a:spcPts val="0"/>
              </a:spcBef>
              <a:buFont typeface="Arial"/>
              <a:buNone/>
              <a:defRPr sz="700"/>
            </a:lvl4pPr>
            <a:lvl5pPr lvl="4" indent="0" rtl="0">
              <a:spcBef>
                <a:spcPts val="0"/>
              </a:spcBef>
              <a:buFont typeface="Arial"/>
              <a:buNone/>
              <a:defRPr sz="700"/>
            </a:lvl5pPr>
            <a:lvl6pPr lvl="5" indent="0" rtl="0">
              <a:spcBef>
                <a:spcPts val="0"/>
              </a:spcBef>
              <a:buFont typeface="Arial"/>
              <a:buNone/>
              <a:defRPr sz="700"/>
            </a:lvl6pPr>
            <a:lvl7pPr lvl="6" indent="0" rtl="0">
              <a:spcBef>
                <a:spcPts val="0"/>
              </a:spcBef>
              <a:buFont typeface="Arial"/>
              <a:buNone/>
              <a:defRPr sz="700"/>
            </a:lvl7pPr>
            <a:lvl8pPr lvl="7" indent="0" rtl="0">
              <a:spcBef>
                <a:spcPts val="0"/>
              </a:spcBef>
              <a:buFont typeface="Arial"/>
              <a:buNone/>
              <a:defRPr sz="700"/>
            </a:lvl8pPr>
            <a:lvl9pPr lvl="8" indent="0" rtl="0">
              <a:spcBef>
                <a:spcPts val="0"/>
              </a:spcBef>
              <a:buFont typeface="Arial"/>
              <a:buNone/>
              <a:defRPr sz="700"/>
            </a:lvl9pPr>
          </a:lstStyle>
          <a:p>
            <a:endParaRPr/>
          </a:p>
        </p:txBody>
      </p:sp>
      <p:sp>
        <p:nvSpPr>
          <p:cNvPr id="120" name="Shape 120"/>
          <p:cNvSpPr txBox="1">
            <a:spLocks noGrp="1"/>
          </p:cNvSpPr>
          <p:nvPr>
            <p:ph type="body" idx="1"/>
          </p:nvPr>
        </p:nvSpPr>
        <p:spPr>
          <a:xfrm>
            <a:off x="396000" y="729000"/>
            <a:ext cx="8352000" cy="4050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500"/>
              </a:spcAft>
              <a:buClr>
                <a:schemeClr val="lt1"/>
              </a:buClr>
              <a:buFont typeface="Noto Sans Symbols"/>
              <a:buNone/>
              <a:defRPr sz="1100" b="0" i="0" u="none" strike="noStrike" cap="none">
                <a:solidFill>
                  <a:schemeClr val="lt1"/>
                </a:solidFill>
                <a:latin typeface="Calibri"/>
                <a:ea typeface="Calibri"/>
                <a:cs typeface="Calibri"/>
                <a:sym typeface="Calibri"/>
              </a:defRPr>
            </a:lvl1pPr>
            <a:lvl2pPr marL="393700" marR="0" lvl="1" indent="-25400" algn="l" rtl="0">
              <a:lnSpc>
                <a:spcPct val="90000"/>
              </a:lnSpc>
              <a:spcBef>
                <a:spcPts val="0"/>
              </a:spcBef>
              <a:spcAft>
                <a:spcPts val="500"/>
              </a:spcAft>
              <a:buClr>
                <a:schemeClr val="dk1"/>
              </a:buClr>
              <a:buSzPct val="100000"/>
              <a:buFont typeface="Calibri"/>
              <a:buChar char="–"/>
              <a:defRPr sz="1000" b="0" i="0" u="none" strike="noStrike" cap="none">
                <a:solidFill>
                  <a:schemeClr val="dk1"/>
                </a:solidFill>
                <a:latin typeface="Calibri"/>
                <a:ea typeface="Calibri"/>
                <a:cs typeface="Calibri"/>
                <a:sym typeface="Calibri"/>
              </a:defRPr>
            </a:lvl2pPr>
            <a:lvl3pPr marL="596900" marR="0" lvl="2" indent="-38100" algn="l" rtl="0">
              <a:lnSpc>
                <a:spcPct val="90000"/>
              </a:lnSpc>
              <a:spcBef>
                <a:spcPts val="0"/>
              </a:spcBef>
              <a:spcAft>
                <a:spcPts val="500"/>
              </a:spcAft>
              <a:buClr>
                <a:schemeClr val="dk1"/>
              </a:buClr>
              <a:buSzPct val="100000"/>
              <a:buFont typeface="Calibri"/>
              <a:buChar char="–"/>
              <a:defRPr sz="900" b="0" i="0" u="none" strike="noStrike" cap="none">
                <a:solidFill>
                  <a:schemeClr val="dk1"/>
                </a:solidFill>
                <a:latin typeface="Calibri"/>
                <a:ea typeface="Calibri"/>
                <a:cs typeface="Calibri"/>
                <a:sym typeface="Calibri"/>
              </a:defRPr>
            </a:lvl3pPr>
            <a:lvl4pPr marL="787400" marR="0" lvl="3" indent="-50800" algn="l" rtl="0">
              <a:lnSpc>
                <a:spcPct val="90000"/>
              </a:lnSpc>
              <a:spcBef>
                <a:spcPts val="0"/>
              </a:spcBef>
              <a:spcAft>
                <a:spcPts val="500"/>
              </a:spcAft>
              <a:buClr>
                <a:schemeClr val="dk1"/>
              </a:buClr>
              <a:buSzPct val="100000"/>
              <a:buFont typeface="Calibri"/>
              <a:buChar char="–"/>
              <a:defRPr sz="800" b="0" i="0" u="none" strike="noStrike" cap="none">
                <a:solidFill>
                  <a:schemeClr val="dk1"/>
                </a:solidFill>
                <a:latin typeface="Calibri"/>
                <a:ea typeface="Calibri"/>
                <a:cs typeface="Calibri"/>
                <a:sym typeface="Calibri"/>
              </a:defRPr>
            </a:lvl4pPr>
            <a:lvl5pPr marL="977900" marR="0" lvl="4" indent="-38100" algn="l" rtl="0">
              <a:lnSpc>
                <a:spcPct val="90000"/>
              </a:lnSpc>
              <a:spcBef>
                <a:spcPts val="0"/>
              </a:spcBef>
              <a:spcAft>
                <a:spcPts val="500"/>
              </a:spcAft>
              <a:buClr>
                <a:schemeClr val="dk1"/>
              </a:buClr>
              <a:buSzPct val="100000"/>
              <a:buFont typeface="Calibri"/>
              <a:buChar char="–"/>
              <a:defRPr sz="800" b="0" i="0" u="none" strike="noStrike" cap="none">
                <a:solidFill>
                  <a:schemeClr val="dk1"/>
                </a:solidFill>
                <a:latin typeface="Calibri"/>
                <a:ea typeface="Calibri"/>
                <a:cs typeface="Calibri"/>
                <a:sym typeface="Calibri"/>
              </a:defRPr>
            </a:lvl5pPr>
            <a:lvl6pPr marL="1371600" marR="0" lvl="5"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6pPr>
            <a:lvl7pPr marL="1625600" marR="0" lvl="6"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7pPr>
            <a:lvl8pPr marL="1866900" marR="0" lvl="7"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8pPr>
            <a:lvl9pPr marL="2120900" marR="0" lvl="8"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9pPr>
          </a:lstStyle>
          <a:p>
            <a:endParaRPr/>
          </a:p>
        </p:txBody>
      </p:sp>
      <p:sp>
        <p:nvSpPr>
          <p:cNvPr id="121" name="Shape 121"/>
          <p:cNvSpPr txBox="1">
            <a:spLocks noGrp="1"/>
          </p:cNvSpPr>
          <p:nvPr>
            <p:ph type="dt" idx="10"/>
          </p:nvPr>
        </p:nvSpPr>
        <p:spPr>
          <a:xfrm>
            <a:off x="7667860" y="4563000"/>
            <a:ext cx="1080000" cy="270000"/>
          </a:xfrm>
          <a:prstGeom prst="rect">
            <a:avLst/>
          </a:prstGeom>
          <a:noFill/>
          <a:ln>
            <a:noFill/>
          </a:ln>
        </p:spPr>
        <p:txBody>
          <a:bodyPr lIns="91425" tIns="91425" rIns="91425" bIns="91425" anchor="b" anchorCtr="0"/>
          <a:lstStyle>
            <a:lvl1pPr marL="0" marR="0" lvl="0" indent="0" algn="r" rtl="0">
              <a:lnSpc>
                <a:spcPct val="100000"/>
              </a:lnSpc>
              <a:spcBef>
                <a:spcPts val="0"/>
              </a:spcBef>
              <a:spcAft>
                <a:spcPts val="0"/>
              </a:spcAft>
              <a:buClr>
                <a:schemeClr val="lt1"/>
              </a:buClr>
              <a:buFont typeface="Calibri"/>
              <a:buNone/>
              <a:defRPr sz="7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ftr" idx="11"/>
          </p:nvPr>
        </p:nvSpPr>
        <p:spPr>
          <a:xfrm>
            <a:off x="2951483" y="4563000"/>
            <a:ext cx="3240299" cy="2700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lt1"/>
              </a:buClr>
              <a:buFont typeface="Calibri"/>
              <a:buNone/>
              <a:defRPr sz="7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sldNum" idx="12"/>
          </p:nvPr>
        </p:nvSpPr>
        <p:spPr>
          <a:xfrm>
            <a:off x="396000" y="4563000"/>
            <a:ext cx="675000" cy="270000"/>
          </a:xfrm>
          <a:prstGeom prst="rect">
            <a:avLst/>
          </a:prstGeom>
          <a:noFill/>
          <a:ln>
            <a:noFill/>
          </a:ln>
        </p:spPr>
        <p:txBody>
          <a:bodyPr lIns="0" tIns="0" rIns="0" bIns="0" anchor="b" anchorCtr="0">
            <a:noAutofit/>
          </a:bodyPr>
          <a:lstStyle/>
          <a:p>
            <a:pPr marL="0" marR="0" lvl="0" indent="0" algn="l" rtl="0">
              <a:lnSpc>
                <a:spcPct val="100000"/>
              </a:lnSpc>
              <a:spcBef>
                <a:spcPts val="0"/>
              </a:spcBef>
              <a:spcAft>
                <a:spcPts val="0"/>
              </a:spcAft>
              <a:buClr>
                <a:srgbClr val="FFFFFF"/>
              </a:buClr>
              <a:buSzPct val="25000"/>
              <a:buFont typeface="Calibri"/>
              <a:buNone/>
            </a:pPr>
            <a:fld id="{00000000-1234-1234-1234-123412341234}" type="slidenum">
              <a:rPr lang="en" sz="700" b="0" i="0" u="none" strike="noStrike" cap="none">
                <a:solidFill>
                  <a:srgbClr val="FFFFFF"/>
                </a:solidFill>
                <a:latin typeface="Calibri"/>
                <a:ea typeface="Calibri"/>
                <a:cs typeface="Calibri"/>
                <a:sym typeface="Calibri"/>
              </a:rPr>
              <a:t>‹#›</a:t>
            </a:fld>
            <a:endParaRPr lang="en" sz="700" b="0" i="0" u="none" strike="noStrike" cap="none" dirty="0">
              <a:solidFill>
                <a:srgbClr val="FFFFFF"/>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83464" y="1371600"/>
            <a:ext cx="8621184" cy="2708910"/>
          </a:xfrm>
        </p:spPr>
        <p:txBody>
          <a:bodyPr/>
          <a:lstStyle>
            <a:lvl1pPr>
              <a:buClrTx/>
              <a:defRPr sz="180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baseline="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a:xfrm>
            <a:off x="312286" y="4878389"/>
            <a:ext cx="2124075" cy="109537"/>
          </a:xfrm>
        </p:spPr>
        <p:txBody>
          <a:bodyPr/>
          <a:lstStyle>
            <a:lvl1pPr>
              <a:lnSpc>
                <a:spcPct val="100000"/>
              </a:lnSpc>
              <a:defRPr sz="800" smtClean="0">
                <a:solidFill>
                  <a:schemeClr val="tx1"/>
                </a:solidFill>
                <a:latin typeface="Arial" pitchFamily="34" charset="0"/>
                <a:cs typeface="Arial" pitchFamily="34" charset="0"/>
              </a:defRPr>
            </a:lvl1pPr>
          </a:lstStyle>
          <a:p>
            <a:pPr>
              <a:defRPr/>
            </a:pPr>
            <a:fld id="{75EE7AE1-7A2C-405D-9BD1-A0A8E1A49208}"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7327989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tx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tx1"/>
                </a:solidFill>
                <a:latin typeface="HelvNeue Bold for IBM"/>
              </a:defRPr>
            </a:lvl1pPr>
          </a:lstStyle>
          <a:p>
            <a:r>
              <a:rPr lang="en-US" dirty="0" smtClean="0"/>
              <a:t>Click to edit Master title style</a:t>
            </a:r>
            <a:endParaRPr lang="en-US" dirty="0"/>
          </a:p>
        </p:txBody>
      </p:sp>
      <p:pic>
        <p:nvPicPr>
          <p:cNvPr id="10" name="Picture 9"/>
          <p:cNvPicPr>
            <a:picLocks noChangeAspect="1"/>
          </p:cNvPicPr>
          <p:nvPr userDrawn="1"/>
        </p:nvPicPr>
        <p:blipFill>
          <a:blip r:embed="rId2"/>
          <a:stretch>
            <a:fillRect/>
          </a:stretch>
        </p:blipFill>
        <p:spPr>
          <a:xfrm>
            <a:off x="297770" y="242367"/>
            <a:ext cx="2136181" cy="163659"/>
          </a:xfrm>
          <a:prstGeom prst="rect">
            <a:avLst/>
          </a:prstGeom>
        </p:spPr>
      </p:pic>
      <p:pic>
        <p:nvPicPr>
          <p:cNvPr id="3" name="Picture 2"/>
          <p:cNvPicPr>
            <a:picLocks noChangeAspect="1"/>
          </p:cNvPicPr>
          <p:nvPr userDrawn="1"/>
        </p:nvPicPr>
        <p:blipFill>
          <a:blip r:embed="rId3"/>
          <a:stretch>
            <a:fillRect/>
          </a:stretch>
        </p:blipFill>
        <p:spPr>
          <a:xfrm rot="16200000">
            <a:off x="5858357" y="1738569"/>
            <a:ext cx="4568450" cy="1561963"/>
          </a:xfrm>
          <a:prstGeom prst="rect">
            <a:avLst/>
          </a:prstGeom>
        </p:spPr>
      </p:pic>
      <p:pic>
        <p:nvPicPr>
          <p:cNvPr id="11" name="Picture 10"/>
          <p:cNvPicPr>
            <a:picLocks noChangeAspect="1"/>
          </p:cNvPicPr>
          <p:nvPr userDrawn="1"/>
        </p:nvPicPr>
        <p:blipFill>
          <a:blip r:embed="rId4"/>
          <a:stretch>
            <a:fillRect/>
          </a:stretch>
        </p:blipFill>
        <p:spPr>
          <a:xfrm>
            <a:off x="287937" y="4589006"/>
            <a:ext cx="567469" cy="211022"/>
          </a:xfrm>
          <a:prstGeom prst="rect">
            <a:avLst/>
          </a:prstGeom>
        </p:spPr>
      </p:pic>
    </p:spTree>
    <p:extLst>
      <p:ext uri="{BB962C8B-B14F-4D97-AF65-F5344CB8AC3E}">
        <p14:creationId xmlns:p14="http://schemas.microsoft.com/office/powerpoint/2010/main" val="180698524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Title Slide 1">
    <p:bg>
      <p:bgPr>
        <a:solidFill>
          <a:srgbClr val="25396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bg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bg1"/>
                </a:solidFill>
                <a:latin typeface="HelvNeue Bold for IBM"/>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290938" y="240122"/>
            <a:ext cx="2146612" cy="165124"/>
          </a:xfrm>
          <a:prstGeom prst="rect">
            <a:avLst/>
          </a:prstGeom>
        </p:spPr>
      </p:pic>
      <p:pic>
        <p:nvPicPr>
          <p:cNvPr id="16" name="Picture 15"/>
          <p:cNvPicPr>
            <a:picLocks noChangeAspect="1"/>
          </p:cNvPicPr>
          <p:nvPr userDrawn="1"/>
        </p:nvPicPr>
        <p:blipFill>
          <a:blip r:embed="rId3"/>
          <a:stretch>
            <a:fillRect/>
          </a:stretch>
        </p:blipFill>
        <p:spPr>
          <a:xfrm>
            <a:off x="7360275" y="235324"/>
            <a:ext cx="1563050" cy="4571626"/>
          </a:xfrm>
          <a:prstGeom prst="rect">
            <a:avLst/>
          </a:prstGeom>
        </p:spPr>
      </p:pic>
      <p:pic>
        <p:nvPicPr>
          <p:cNvPr id="18" name="Picture 17"/>
          <p:cNvPicPr>
            <a:picLocks noChangeAspect="1"/>
          </p:cNvPicPr>
          <p:nvPr userDrawn="1"/>
        </p:nvPicPr>
        <p:blipFill>
          <a:blip r:embed="rId4"/>
          <a:stretch>
            <a:fillRect/>
          </a:stretch>
        </p:blipFill>
        <p:spPr>
          <a:xfrm>
            <a:off x="285750" y="4589006"/>
            <a:ext cx="558399" cy="214769"/>
          </a:xfrm>
          <a:prstGeom prst="rect">
            <a:avLst/>
          </a:prstGeom>
        </p:spPr>
      </p:pic>
    </p:spTree>
    <p:extLst>
      <p:ext uri="{BB962C8B-B14F-4D97-AF65-F5344CB8AC3E}">
        <p14:creationId xmlns:p14="http://schemas.microsoft.com/office/powerpoint/2010/main" val="17362108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4046" cy="542912"/>
          </a:xfrm>
        </p:spPr>
        <p:txBody>
          <a:bodyPr/>
          <a:lstStyle>
            <a:lvl1pPr marL="0" indent="0">
              <a:spcBef>
                <a:spcPts val="990"/>
              </a:spcBef>
              <a:buNone/>
              <a:defRPr sz="2200" baseline="0">
                <a:solidFill>
                  <a:schemeClr val="tx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283465" y="2300377"/>
            <a:ext cx="6794046" cy="609398"/>
          </a:xfrm>
        </p:spPr>
        <p:txBody>
          <a:bodyPr anchor="b"/>
          <a:lstStyle>
            <a:lvl1pPr>
              <a:defRPr sz="4400" baseline="0">
                <a:solidFill>
                  <a:schemeClr val="tx1"/>
                </a:solidFill>
                <a:latin typeface="HelvNeue Bold for IBM"/>
              </a:defRPr>
            </a:lvl1pPr>
          </a:lstStyle>
          <a:p>
            <a:r>
              <a:rPr lang="en-US" smtClean="0"/>
              <a:t>Click to edit Master title style</a:t>
            </a:r>
            <a:endParaRPr lang="en-US" dirty="0"/>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pic>
        <p:nvPicPr>
          <p:cNvPr id="10" name="Picture 9"/>
          <p:cNvPicPr>
            <a:picLocks noChangeAspect="1"/>
          </p:cNvPicPr>
          <p:nvPr userDrawn="1"/>
        </p:nvPicPr>
        <p:blipFill>
          <a:blip r:embed="rId3"/>
          <a:stretch>
            <a:fillRect/>
          </a:stretch>
        </p:blipFill>
        <p:spPr>
          <a:xfrm>
            <a:off x="287937" y="4589006"/>
            <a:ext cx="567469" cy="211022"/>
          </a:xfrm>
          <a:prstGeom prst="rect">
            <a:avLst/>
          </a:prstGeom>
        </p:spPr>
      </p:pic>
    </p:spTree>
    <p:extLst>
      <p:ext uri="{BB962C8B-B14F-4D97-AF65-F5344CB8AC3E}">
        <p14:creationId xmlns:p14="http://schemas.microsoft.com/office/powerpoint/2010/main" val="36158428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1" y="1816100"/>
          <a:ext cx="8537575" cy="152400"/>
        </p:xfrm>
        <a:graphic>
          <a:graphicData uri="http://schemas.openxmlformats.org/drawingml/2006/table">
            <a:tbl>
              <a:tblPr firstRow="1" bandRow="1">
                <a:tableStyleId>{2D5ABB26-0587-4C30-8999-92F81FD0307C}</a:tableStyleId>
              </a:tblPr>
              <a:tblGrid>
                <a:gridCol w="8537575"/>
              </a:tblGrid>
              <a:tr h="152400">
                <a:tc>
                  <a:txBody>
                    <a:bodyPr/>
                    <a:lstStyle/>
                    <a:p>
                      <a:pPr algn="dist">
                        <a:lnSpc>
                          <a:spcPct val="100000"/>
                        </a:lnSpc>
                      </a:pPr>
                      <a:endParaRPr lang="en-US" sz="800" kern="500" spc="5000" dirty="0"/>
                    </a:p>
                  </a:txBody>
                  <a:tcPr marL="0" marR="0" marT="0" marB="0">
                    <a:lnR w="12700" cap="flat" cmpd="sng" algn="ctr">
                      <a:solidFill>
                        <a:srgbClr val="FFFFFF"/>
                      </a:solidFill>
                      <a:prstDash val="solid"/>
                      <a:round/>
                      <a:headEnd type="none" w="med" len="med"/>
                      <a:tailEnd type="none" w="med" len="med"/>
                    </a:lnR>
                    <a:pattFill prst="ltUpDiag">
                      <a:fgClr>
                        <a:schemeClr val="tx2"/>
                      </a:fgClr>
                      <a:bgClr>
                        <a:prstClr val="white"/>
                      </a:bgClr>
                    </a:pattFill>
                  </a:tcPr>
                </a:tc>
              </a:tr>
            </a:tbl>
          </a:graphicData>
        </a:graphic>
      </p:graphicFrame>
      <p:sp>
        <p:nvSpPr>
          <p:cNvPr id="9" name="Title 8"/>
          <p:cNvSpPr>
            <a:spLocks noGrp="1"/>
          </p:cNvSpPr>
          <p:nvPr>
            <p:ph type="title"/>
          </p:nvPr>
        </p:nvSpPr>
        <p:spPr>
          <a:xfrm>
            <a:off x="301752" y="2057400"/>
            <a:ext cx="8503920" cy="498598"/>
          </a:xfrm>
        </p:spPr>
        <p:txBody>
          <a:bodyPr/>
          <a:lstStyle>
            <a:lvl1pPr>
              <a:defRPr sz="3600" baseline="0">
                <a:solidFill>
                  <a:schemeClr val="accent1"/>
                </a:solidFill>
                <a:latin typeface="HelvNeue Bold for IBM"/>
              </a:defRPr>
            </a:lvl1pPr>
          </a:lstStyle>
          <a:p>
            <a:r>
              <a:rPr lang="en-US" smtClean="0"/>
              <a:t>Click to edit Master title style</a:t>
            </a:r>
            <a:endParaRPr lang="en-US" dirty="0" smtClean="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4D1A2DD-8468-4B9E-936E-367B05064B4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636989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62984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1"/>
          </p:nvPr>
        </p:nvSpPr>
        <p:spPr>
          <a:xfrm>
            <a:off x="629840" y="1260872"/>
            <a:ext cx="3868200" cy="617999"/>
          </a:xfrm>
          <a:prstGeom prst="rect">
            <a:avLst/>
          </a:prstGeom>
          <a:noFill/>
          <a:ln>
            <a:noFill/>
          </a:ln>
        </p:spPr>
        <p:txBody>
          <a:bodyPr lIns="68575" tIns="68575" rIns="68575" bIns="68575" anchor="b" anchorCtr="0"/>
          <a:lstStyle>
            <a:lvl1pPr marL="0" marR="0" lvl="0" indent="0" algn="l" rtl="0">
              <a:lnSpc>
                <a:spcPct val="90000"/>
              </a:lnSpc>
              <a:spcBef>
                <a:spcPts val="800"/>
              </a:spcBef>
              <a:spcAft>
                <a:spcPts val="0"/>
              </a:spcAft>
              <a:buClr>
                <a:schemeClr val="dk1"/>
              </a:buClr>
              <a:buFont typeface="Noto Sans Symbols"/>
              <a:buNone/>
              <a:defRPr sz="1800" b="1"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500" b="1"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1"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629840" y="1878806"/>
            <a:ext cx="3868200" cy="27633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4629150" y="1260872"/>
            <a:ext cx="3887400" cy="617999"/>
          </a:xfrm>
          <a:prstGeom prst="rect">
            <a:avLst/>
          </a:prstGeom>
          <a:noFill/>
          <a:ln>
            <a:noFill/>
          </a:ln>
        </p:spPr>
        <p:txBody>
          <a:bodyPr lIns="68575" tIns="68575" rIns="68575" bIns="68575" anchor="b" anchorCtr="0"/>
          <a:lstStyle>
            <a:lvl1pPr marL="0" marR="0" lvl="0" indent="0" algn="l" rtl="0">
              <a:lnSpc>
                <a:spcPct val="90000"/>
              </a:lnSpc>
              <a:spcBef>
                <a:spcPts val="800"/>
              </a:spcBef>
              <a:spcAft>
                <a:spcPts val="0"/>
              </a:spcAft>
              <a:buClr>
                <a:schemeClr val="dk1"/>
              </a:buClr>
              <a:buFont typeface="Noto Sans Symbols"/>
              <a:buNone/>
              <a:defRPr sz="1800" b="1"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500" b="1"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1"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4629150" y="1878806"/>
            <a:ext cx="3887400" cy="27633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able of Contents/Agenda">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68205" cy="276999"/>
          </a:xfrm>
        </p:spPr>
        <p:txBody>
          <a:bodyPr/>
          <a:lstStyle>
            <a:lvl1pPr marL="0" marR="0" indent="0" algn="l" defTabSz="685809" rtl="0" eaLnBrk="1" fontAlgn="base" latinLnBrk="0" hangingPunct="1">
              <a:lnSpc>
                <a:spcPct val="90000"/>
              </a:lnSpc>
              <a:spcBef>
                <a:spcPct val="0"/>
              </a:spcBef>
              <a:spcAft>
                <a:spcPct val="0"/>
              </a:spcAft>
              <a:buClrTx/>
              <a:buSzTx/>
              <a:buFontTx/>
              <a:buNone/>
              <a:tabLst/>
              <a:defRPr baseline="0">
                <a:solidFill>
                  <a:schemeClr val="accent1"/>
                </a:solidFill>
              </a:defRPr>
            </a:lvl1pPr>
          </a:lstStyle>
          <a:p>
            <a:r>
              <a:rPr lang="en-US" smtClean="0"/>
              <a:t>Click to edit Master title style</a:t>
            </a:r>
            <a:endParaRPr lang="en-US" dirty="0"/>
          </a:p>
        </p:txBody>
      </p:sp>
      <p:sp>
        <p:nvSpPr>
          <p:cNvPr id="8" name="Text Placeholder 6"/>
          <p:cNvSpPr>
            <a:spLocks noGrp="1"/>
          </p:cNvSpPr>
          <p:nvPr>
            <p:ph type="body" sz="quarter" idx="12"/>
          </p:nvPr>
        </p:nvSpPr>
        <p:spPr>
          <a:xfrm>
            <a:off x="3163825" y="1371600"/>
            <a:ext cx="5687845" cy="3086100"/>
          </a:xfrm>
        </p:spPr>
        <p:txBody>
          <a:bodyPr tIns="91440"/>
          <a:lstStyle>
            <a:lvl1pPr marL="0" indent="0">
              <a:lnSpc>
                <a:spcPct val="100000"/>
              </a:lnSpc>
              <a:spcBef>
                <a:spcPts val="810"/>
              </a:spcBef>
              <a:buNone/>
              <a:defRPr sz="1400" baseline="0">
                <a:solidFill>
                  <a:schemeClr val="tx1"/>
                </a:solidFill>
              </a:defRPr>
            </a:lvl1pPr>
            <a:lvl2pPr marL="176215" indent="0">
              <a:buNone/>
              <a:defRPr>
                <a:solidFill>
                  <a:schemeClr val="accent6"/>
                </a:solidFill>
              </a:defRPr>
            </a:lvl2pPr>
            <a:lvl3pPr>
              <a:defRPr>
                <a:solidFill>
                  <a:schemeClr val="accent6"/>
                </a:solidFill>
              </a:defRPr>
            </a:lvl3pPr>
            <a:lvl4pPr>
              <a:defRPr>
                <a:solidFill>
                  <a:schemeClr val="accent6"/>
                </a:solidFill>
              </a:defRPr>
            </a:lvl4pPr>
          </a:lstStyle>
          <a:p>
            <a:pPr lvl="0"/>
            <a:r>
              <a:rPr lang="en-US" smtClean="0"/>
              <a:t>Click to edit Master text styles</a:t>
            </a:r>
          </a:p>
        </p:txBody>
      </p:sp>
      <p:sp>
        <p:nvSpPr>
          <p:cNvPr id="13" name="Text Placeholder 12"/>
          <p:cNvSpPr>
            <a:spLocks noGrp="1"/>
          </p:cNvSpPr>
          <p:nvPr>
            <p:ph type="body" sz="quarter" idx="13"/>
          </p:nvPr>
        </p:nvSpPr>
        <p:spPr>
          <a:xfrm>
            <a:off x="329184" y="1371600"/>
            <a:ext cx="2743200" cy="3086100"/>
          </a:xfrm>
        </p:spPr>
        <p:txBody>
          <a:bodyPr/>
          <a:lstStyle>
            <a:lvl1pPr marL="0" indent="0">
              <a:buNone/>
              <a:defRPr sz="1800" baseline="0">
                <a:solidFill>
                  <a:schemeClr val="tx1"/>
                </a:solidFill>
              </a:defRPr>
            </a:lvl1pPr>
            <a:lvl2pPr>
              <a:defRPr>
                <a:solidFill>
                  <a:schemeClr val="tx1"/>
                </a:solidFill>
              </a:defRPr>
            </a:lvl2pPr>
          </a:lstStyle>
          <a:p>
            <a:pPr lvl="0"/>
            <a:r>
              <a:rPr lang="en-US" smtClean="0"/>
              <a:t>Click to edit Master text styles</a:t>
            </a:r>
          </a:p>
          <a:p>
            <a:pPr lvl="1"/>
            <a:r>
              <a:rPr lang="en-US" smtClean="0"/>
              <a:t>Second level</a:t>
            </a:r>
          </a:p>
        </p:txBody>
      </p:sp>
      <p:sp>
        <p:nvSpPr>
          <p:cNvPr id="6"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7F3409C-6F8E-402E-9B83-A9B7BD7390D5}"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585457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00175"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2327" y="1370411"/>
            <a:ext cx="4151313"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C67836EA-5273-4557-8F3E-94501D62215B}"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78804712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283463" y="731520"/>
            <a:ext cx="8403337" cy="276999"/>
          </a:xfrm>
        </p:spPr>
        <p:txBody>
          <a:bodyPr/>
          <a:lstStyle>
            <a:lvl1pPr>
              <a:defRPr>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283464" y="1151335"/>
            <a:ext cx="4040188"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83464" y="1631156"/>
            <a:ext cx="4040188" cy="2963466"/>
          </a:xfrm>
        </p:spPr>
        <p:txBody>
          <a:bodyPr/>
          <a:lstStyle>
            <a:lvl1pPr>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baseline="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670EFFF9-8454-4A0C-944F-F548B0D0221D}" type="slidenum">
              <a:rPr lang="en-US">
                <a:solidFill>
                  <a:srgbClr val="323232"/>
                </a:solidFill>
              </a:rPr>
              <a:pPr>
                <a:defRPr/>
              </a:pPr>
              <a:t>‹#›</a:t>
            </a:fld>
            <a:endParaRPr lang="en-US" dirty="0">
              <a:solidFill>
                <a:srgbClr val="323232"/>
              </a:solidFill>
            </a:endParaRPr>
          </a:p>
        </p:txBody>
      </p:sp>
      <p:pic>
        <p:nvPicPr>
          <p:cNvPr id="9" name="Picture 8"/>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5595452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86800"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87178" y="1370411"/>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half" idx="11"/>
          </p:nvPr>
        </p:nvSpPr>
        <p:spPr>
          <a:xfrm>
            <a:off x="283464" y="3030074"/>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12"/>
          </p:nvPr>
        </p:nvSpPr>
        <p:spPr>
          <a:xfrm>
            <a:off x="4587178" y="3030074"/>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907A9A71-EA24-4104-9476-E93F189E6359}"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164975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Sid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6345936"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7BCEA44-5960-4B24-99E8-3441978B53A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984063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de 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2"/>
          <p:cNvSpPr>
            <a:spLocks noGrp="1" noChangeArrowheads="1"/>
          </p:cNvSpPr>
          <p:nvPr>
            <p:ph type="sldNum" sz="quarter" idx="12"/>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112798F6-F013-4760-8348-C4FCC72F6FCD}" type="slidenum">
              <a:rPr lang="en-US">
                <a:solidFill>
                  <a:srgbClr val="323232"/>
                </a:solidFill>
              </a:rPr>
              <a:pPr>
                <a:defRPr/>
              </a:pPr>
              <a:t>‹#›</a:t>
            </a:fld>
            <a:endParaRPr lang="en-US" dirty="0">
              <a:solidFill>
                <a:srgbClr val="323232"/>
              </a:solidFill>
            </a:endParaRPr>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85974901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de Title and 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2"/>
          </p:nvPr>
        </p:nvSpPr>
        <p:spPr>
          <a:xfrm>
            <a:off x="2441446"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9" name="Text Placeholder 4"/>
          <p:cNvSpPr>
            <a:spLocks noGrp="1"/>
          </p:cNvSpPr>
          <p:nvPr>
            <p:ph type="body" sz="quarter" idx="3"/>
          </p:nvPr>
        </p:nvSpPr>
        <p:spPr>
          <a:xfrm>
            <a:off x="5641847"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7BA860D7-F945-411E-98F6-33B3F11DB7F6}"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44194190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de Title and 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1822078"/>
          </a:xfrm>
        </p:spPr>
        <p:txBody>
          <a:bodyPr>
            <a:noAutofit/>
          </a:bodyPr>
          <a:lstStyle>
            <a:lvl1pPr>
              <a:buClrTx/>
              <a:defRPr sz="1400" baseline="0">
                <a:solidFill>
                  <a:schemeClr val="tx1"/>
                </a:solidFill>
                <a:latin typeface="+mn-lt"/>
                <a:cs typeface="Arial" pitchFamily="34" charset="0"/>
              </a:defRPr>
            </a:lvl1pPr>
            <a:lvl2pPr>
              <a:defRPr sz="1200" baseline="0">
                <a:solidFill>
                  <a:schemeClr val="tx1"/>
                </a:solidFill>
                <a:latin typeface="+mn-lt"/>
                <a:cs typeface="Arial" pitchFamily="34" charset="0"/>
              </a:defRPr>
            </a:lvl2pPr>
            <a:lvl3pPr>
              <a:defRPr sz="1000" baseline="0">
                <a:solidFill>
                  <a:schemeClr val="tx1"/>
                </a:solidFill>
                <a:latin typeface="+mn-lt"/>
                <a:cs typeface="Arial" pitchFamily="34" charset="0"/>
              </a:defRPr>
            </a:lvl3pPr>
            <a:lvl4pPr>
              <a:defRPr sz="10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2"/>
          </p:nvPr>
        </p:nvSpPr>
        <p:spPr>
          <a:xfrm>
            <a:off x="2441447"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3"/>
          </p:nvPr>
        </p:nvSpPr>
        <p:spPr>
          <a:xfrm>
            <a:off x="5641848"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34A1CEB-A26D-4DB6-B64A-33B309DB8BF4}"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3705744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5" name="Picture 4"/>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41937742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50800" y="-10160"/>
            <a:ext cx="9194800" cy="5176389"/>
          </a:xfrm>
          <a:prstGeom prst="rect">
            <a:avLst/>
          </a:prstGeom>
        </p:spPr>
      </p:pic>
      <p:sp>
        <p:nvSpPr>
          <p:cNvPr id="2" name="Title 1"/>
          <p:cNvSpPr>
            <a:spLocks noGrp="1"/>
          </p:cNvSpPr>
          <p:nvPr>
            <p:ph type="title"/>
          </p:nvPr>
        </p:nvSpPr>
        <p:spPr>
          <a:xfrm>
            <a:off x="283464" y="731520"/>
            <a:ext cx="8639472" cy="276999"/>
          </a:xfrm>
        </p:spPr>
        <p:txBody>
          <a:bodyPr/>
          <a:lstStyle>
            <a:lvl1pPr>
              <a:defRPr sz="2000" b="0">
                <a:solidFill>
                  <a:schemeClr val="bg1"/>
                </a:solidFill>
                <a:latin typeface="HelvNeue Bold for IBM"/>
                <a:cs typeface="Arial" pitchFamily="34" charset="0"/>
              </a:defRPr>
            </a:lvl1pPr>
          </a:lstStyle>
          <a:p>
            <a:r>
              <a:rPr lang="en-US" dirty="0"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3"/>
          <a:stretch>
            <a:fillRect/>
          </a:stretch>
        </p:blipFill>
        <p:spPr>
          <a:xfrm>
            <a:off x="290938" y="240122"/>
            <a:ext cx="2146612" cy="165124"/>
          </a:xfrm>
          <a:prstGeom prst="rect">
            <a:avLst/>
          </a:prstGeom>
        </p:spPr>
      </p:pic>
      <p:pic>
        <p:nvPicPr>
          <p:cNvPr id="10" name="Picture 9"/>
          <p:cNvPicPr>
            <a:picLocks noChangeAspect="1"/>
          </p:cNvPicPr>
          <p:nvPr userDrawn="1"/>
        </p:nvPicPr>
        <p:blipFill>
          <a:blip r:embed="rId4"/>
          <a:stretch>
            <a:fillRect/>
          </a:stretch>
        </p:blipFill>
        <p:spPr>
          <a:xfrm>
            <a:off x="8495296" y="4872562"/>
            <a:ext cx="357791" cy="137612"/>
          </a:xfrm>
          <a:prstGeom prst="rect">
            <a:avLst/>
          </a:prstGeom>
        </p:spPr>
      </p:pic>
    </p:spTree>
    <p:extLst>
      <p:ext uri="{BB962C8B-B14F-4D97-AF65-F5344CB8AC3E}">
        <p14:creationId xmlns:p14="http://schemas.microsoft.com/office/powerpoint/2010/main" val="3358248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629840" y="342900"/>
            <a:ext cx="2949300" cy="12000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body" idx="1"/>
          </p:nvPr>
        </p:nvSpPr>
        <p:spPr>
          <a:xfrm>
            <a:off x="3887390" y="740568"/>
            <a:ext cx="4628999" cy="36552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2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2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206500" marR="0" lvl="3"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4pPr>
            <a:lvl5pPr marL="1549400" marR="0" lvl="4"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5pPr>
            <a:lvl6pPr marL="1892300" marR="0" lvl="5"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2"/>
          </p:nvPr>
        </p:nvSpPr>
        <p:spPr>
          <a:xfrm>
            <a:off x="629840" y="1543050"/>
            <a:ext cx="2949300" cy="28587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2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3" y="4011261"/>
            <a:ext cx="8503920" cy="276999"/>
          </a:xfrm>
        </p:spPr>
        <p:txBody>
          <a:bodyPr anchor="b"/>
          <a:lstStyle>
            <a:lvl1pPr>
              <a:defRPr>
                <a:solidFill>
                  <a:schemeClr val="tx1"/>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329184" y="4389120"/>
            <a:ext cx="8503920" cy="488871"/>
          </a:xfrm>
        </p:spPr>
        <p:txBody>
          <a:bodyPr/>
          <a:lstStyle>
            <a:lvl1pPr marL="0" indent="0">
              <a:buNone/>
              <a:defRPr lang="en-US" sz="1800" kern="1200" baseline="0" dirty="0" smtClean="0">
                <a:solidFill>
                  <a:schemeClr val="tx1"/>
                </a:solidFill>
                <a:latin typeface="HelvNeue Bold for IBM"/>
                <a:ea typeface="+mn-ea"/>
                <a:cs typeface="Arial" pitchFamily="34" charset="0"/>
              </a:defRPr>
            </a:lvl1pPr>
          </a:lstStyle>
          <a:p>
            <a:pPr lvl="0"/>
            <a:r>
              <a:rPr lang="en-US" smtClean="0"/>
              <a:t>Click to edit Master text styles</a:t>
            </a:r>
          </a:p>
        </p:txBody>
      </p:sp>
      <p:sp>
        <p:nvSpPr>
          <p:cNvPr id="5" name="Rectangle 52"/>
          <p:cNvSpPr>
            <a:spLocks noGrp="1" noChangeArrowheads="1"/>
          </p:cNvSpPr>
          <p:nvPr>
            <p:ph type="sldNum" sz="quarter" idx="12"/>
          </p:nvPr>
        </p:nvSpPr>
        <p:spPr>
          <a:ln/>
        </p:spPr>
        <p:txBody>
          <a:bodyPr/>
          <a:lstStyle>
            <a:lvl1pPr>
              <a:defRPr>
                <a:solidFill>
                  <a:schemeClr val="tx1"/>
                </a:solidFill>
              </a:defRPr>
            </a:lvl1pPr>
          </a:lstStyle>
          <a:p>
            <a:pPr>
              <a:defRPr/>
            </a:pPr>
            <a:fld id="{22E9FF40-7B5D-4922-A927-EFA44CD30DAE}"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46902028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ull Bleed Image with Titl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4" y="3859029"/>
            <a:ext cx="8346160" cy="276999"/>
          </a:xfrm>
        </p:spPr>
        <p:txBody>
          <a:bodyPr anchor="b"/>
          <a:lstStyle>
            <a:lvl1pPr>
              <a:defRPr sz="2000">
                <a:solidFill>
                  <a:schemeClr val="tx1"/>
                </a:solidFill>
              </a:defRPr>
            </a:lvl1pPr>
          </a:lstStyle>
          <a:p>
            <a:r>
              <a:rPr lang="en-US" smtClean="0"/>
              <a:t>Click to edit Master title style</a:t>
            </a:r>
            <a:endParaRPr lang="en-US" dirty="0" smtClean="0"/>
          </a:p>
        </p:txBody>
      </p:sp>
      <p:sp>
        <p:nvSpPr>
          <p:cNvPr id="6" name="Text Placeholder 5"/>
          <p:cNvSpPr>
            <a:spLocks noGrp="1"/>
          </p:cNvSpPr>
          <p:nvPr>
            <p:ph type="body" sz="quarter" idx="10"/>
          </p:nvPr>
        </p:nvSpPr>
        <p:spPr>
          <a:xfrm>
            <a:off x="328615" y="4149090"/>
            <a:ext cx="8346161" cy="685800"/>
          </a:xfrm>
        </p:spPr>
        <p:txBody>
          <a:bodyPr/>
          <a:lstStyle>
            <a:lvl1pPr marL="0" indent="0">
              <a:buNone/>
              <a:defRPr kern="1200" baseline="0">
                <a:solidFill>
                  <a:schemeClr val="tx1"/>
                </a:solidFill>
              </a:defRPr>
            </a:lvl1pPr>
          </a:lstStyle>
          <a:p>
            <a:pPr lvl="0"/>
            <a:r>
              <a:rPr lang="en-US" smtClean="0"/>
              <a:t>Click to edit Master text styles</a:t>
            </a:r>
          </a:p>
        </p:txBody>
      </p:sp>
      <p:sp>
        <p:nvSpPr>
          <p:cNvPr id="5" name="Rectangle 52"/>
          <p:cNvSpPr>
            <a:spLocks noGrp="1" noChangeArrowheads="1"/>
          </p:cNvSpPr>
          <p:nvPr>
            <p:ph type="sldNum" sz="quarter" idx="13"/>
          </p:nvPr>
        </p:nvSpPr>
        <p:spPr>
          <a:ln/>
        </p:spPr>
        <p:txBody>
          <a:bodyPr/>
          <a:lstStyle>
            <a:lvl1pPr>
              <a:defRPr>
                <a:solidFill>
                  <a:schemeClr val="tx1"/>
                </a:solidFill>
              </a:defRPr>
            </a:lvl1pPr>
          </a:lstStyle>
          <a:p>
            <a:pPr>
              <a:defRPr/>
            </a:pPr>
            <a:fld id="{7E0E7C51-DF63-4E3A-A25C-32C79F93BC44}"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62152315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ln/>
        </p:spPr>
        <p:txBody>
          <a:bodyPr/>
          <a:lstStyle>
            <a:lvl1pPr>
              <a:defRPr>
                <a:solidFill>
                  <a:schemeClr val="tx1"/>
                </a:solidFill>
              </a:defRPr>
            </a:lvl1pPr>
          </a:lstStyle>
          <a:p>
            <a:pPr>
              <a:defRPr/>
            </a:pPr>
            <a:fld id="{D82B07D5-DB89-459D-B5FE-3461CF0B218B}" type="slidenum">
              <a:rPr lang="en-US" smtClean="0">
                <a:solidFill>
                  <a:srgbClr val="323232"/>
                </a:solidFill>
              </a:rPr>
              <a:pPr>
                <a:defRPr/>
              </a:pPr>
              <a:t>‹#›</a:t>
            </a:fld>
            <a:endParaRPr lang="en-US" dirty="0">
              <a:solidFill>
                <a:srgbClr val="323232"/>
              </a:solidFill>
            </a:endParaRPr>
          </a:p>
        </p:txBody>
      </p:sp>
      <p:pic>
        <p:nvPicPr>
          <p:cNvPr id="4" name="Picture 3"/>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2507869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8100" y="-7620"/>
            <a:ext cx="9197340" cy="5177819"/>
          </a:xfrm>
          <a:prstGeom prst="rect">
            <a:avLst/>
          </a:prstGeom>
        </p:spPr>
      </p:pic>
      <p:sp>
        <p:nvSpPr>
          <p:cNvPr id="3" name="Subtitle 2"/>
          <p:cNvSpPr>
            <a:spLocks noGrp="1"/>
          </p:cNvSpPr>
          <p:nvPr>
            <p:ph type="subTitle" idx="1"/>
          </p:nvPr>
        </p:nvSpPr>
        <p:spPr>
          <a:xfrm>
            <a:off x="433271" y="1917164"/>
            <a:ext cx="3930947" cy="921488"/>
          </a:xfrm>
        </p:spPr>
        <p:txBody>
          <a:bodyPr/>
          <a:lstStyle>
            <a:lvl1pPr marL="0" indent="0" algn="l">
              <a:buNone/>
              <a:defRPr sz="1800"/>
            </a:lvl1pPr>
            <a:lvl2pPr marL="342904" indent="0" algn="ctr">
              <a:buNone/>
              <a:defRPr sz="1500"/>
            </a:lvl2pPr>
            <a:lvl3pPr marL="685809" indent="0" algn="ctr">
              <a:buNone/>
              <a:defRPr sz="1350"/>
            </a:lvl3pPr>
            <a:lvl4pPr marL="1028713" indent="0" algn="ctr">
              <a:buNone/>
              <a:defRPr sz="1200"/>
            </a:lvl4pPr>
            <a:lvl5pPr marL="1371617" indent="0" algn="ctr">
              <a:buNone/>
              <a:defRPr sz="1200"/>
            </a:lvl5pPr>
            <a:lvl6pPr marL="1714521" indent="0" algn="ctr">
              <a:buNone/>
              <a:defRPr sz="1200"/>
            </a:lvl6pPr>
            <a:lvl7pPr marL="2057426" indent="0" algn="ctr">
              <a:buNone/>
              <a:defRPr sz="1200"/>
            </a:lvl7pPr>
            <a:lvl8pPr marL="2400330" indent="0" algn="ctr">
              <a:buNone/>
              <a:defRPr sz="1200"/>
            </a:lvl8pPr>
            <a:lvl9pPr marL="2743234" indent="0" algn="ctr">
              <a:buNone/>
              <a:defRPr sz="1200"/>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5620582" y="4767263"/>
            <a:ext cx="3086100" cy="273844"/>
          </a:xfrm>
          <a:prstGeom prst="rect">
            <a:avLst/>
          </a:prstGeom>
        </p:spPr>
        <p:txBody>
          <a:bodyPr/>
          <a:lstStyle/>
          <a:p>
            <a:pPr defTabSz="407789" fontAlgn="base">
              <a:spcBef>
                <a:spcPct val="0"/>
              </a:spcBef>
              <a:spcAft>
                <a:spcPct val="0"/>
              </a:spcAft>
            </a:pPr>
            <a:endParaRPr lang="en-US" sz="1613" kern="1200" dirty="0" smtClean="0">
              <a:solidFill>
                <a:srgbClr val="323232"/>
              </a:solidFill>
              <a:latin typeface="Arial" charset="0"/>
              <a:ea typeface=""/>
              <a:cs typeface="Arial" charset="0"/>
            </a:endParaRPr>
          </a:p>
        </p:txBody>
      </p:sp>
      <p:sp>
        <p:nvSpPr>
          <p:cNvPr id="7" name="Slide Number Placeholder 5"/>
          <p:cNvSpPr>
            <a:spLocks noGrp="1"/>
          </p:cNvSpPr>
          <p:nvPr>
            <p:ph type="sldNum" sz="quarter" idx="4"/>
          </p:nvPr>
        </p:nvSpPr>
        <p:spPr>
          <a:xfrm>
            <a:off x="439373" y="4767263"/>
            <a:ext cx="778359" cy="273844"/>
          </a:xfrm>
          <a:prstGeom prst="rect">
            <a:avLst/>
          </a:prstGeom>
        </p:spPr>
        <p:txBody>
          <a:bodyPr vert="horz" lIns="91440" tIns="45720" rIns="91440" bIns="45720" rtlCol="0" anchor="ctr"/>
          <a:lstStyle>
            <a:lvl1pPr algn="l">
              <a:defRPr sz="525">
                <a:solidFill>
                  <a:schemeClr val="tx1">
                    <a:tint val="75000"/>
                  </a:schemeClr>
                </a:solidFill>
                <a:latin typeface="Helvetica Neue"/>
                <a:cs typeface="Helvetica Neue"/>
              </a:defRPr>
            </a:lvl1pPr>
          </a:lstStyle>
          <a:p>
            <a:r>
              <a:rPr lang="en-US" dirty="0" smtClean="0">
                <a:solidFill>
                  <a:srgbClr val="323232">
                    <a:tint val="75000"/>
                  </a:srgbClr>
                </a:solidFill>
              </a:rPr>
              <a:t>Page </a:t>
            </a:r>
            <a:fld id="{6740C4C2-4522-1A48-9283-5910E9CFCAC6}" type="slidenum">
              <a:rPr lang="en-US" smtClean="0">
                <a:solidFill>
                  <a:srgbClr val="323232">
                    <a:tint val="75000"/>
                  </a:srgbClr>
                </a:solidFill>
              </a:rPr>
              <a:pPr/>
              <a:t>‹#›</a:t>
            </a:fld>
            <a:endParaRPr lang="en-US" dirty="0">
              <a:solidFill>
                <a:srgbClr val="323232">
                  <a:tint val="75000"/>
                </a:srgbClr>
              </a:solidFill>
            </a:endParaRPr>
          </a:p>
        </p:txBody>
      </p:sp>
      <p:sp>
        <p:nvSpPr>
          <p:cNvPr id="9" name="Title 1"/>
          <p:cNvSpPr>
            <a:spLocks noGrp="1"/>
          </p:cNvSpPr>
          <p:nvPr>
            <p:ph type="title"/>
          </p:nvPr>
        </p:nvSpPr>
        <p:spPr>
          <a:xfrm>
            <a:off x="439372" y="273845"/>
            <a:ext cx="8267310" cy="276999"/>
          </a:xfrm>
          <a:prstGeom prst="rect">
            <a:avLst/>
          </a:prstGeom>
        </p:spPr>
        <p:txBody>
          <a:bodyPr/>
          <a:lstStyle/>
          <a:p>
            <a:r>
              <a:rPr lang="en-US" dirty="0" smtClean="0"/>
              <a:t>Click to edit Master title style</a:t>
            </a:r>
            <a:endParaRPr lang="en-US" dirty="0"/>
          </a:p>
        </p:txBody>
      </p:sp>
      <p:sp>
        <p:nvSpPr>
          <p:cNvPr id="8" name="Footer Placeholder 4"/>
          <p:cNvSpPr txBox="1">
            <a:spLocks/>
          </p:cNvSpPr>
          <p:nvPr userDrawn="1"/>
        </p:nvSpPr>
        <p:spPr>
          <a:xfrm>
            <a:off x="3035343" y="4758758"/>
            <a:ext cx="3086100" cy="273844"/>
          </a:xfrm>
          <a:prstGeom prst="rect">
            <a:avLst/>
          </a:prstGeom>
        </p:spPr>
        <p:txBody>
          <a:bodyPr vert="horz" lIns="68571" tIns="34286" rIns="68571" bIns="34286" rtlCol="0" anchor="ctr"/>
          <a:lstStyle>
            <a:defPPr>
              <a:defRPr lang="en-US"/>
            </a:defPPr>
            <a:lvl1pPr marL="0" algn="r" defTabSz="914400" rtl="0" eaLnBrk="1" latinLnBrk="0" hangingPunct="1">
              <a:defRPr sz="700" kern="1200">
                <a:solidFill>
                  <a:schemeClr val="tx1">
                    <a:tint val="75000"/>
                  </a:schemeClr>
                </a:solidFill>
                <a:latin typeface="Helvetica Neue"/>
                <a:ea typeface="+mn-ea"/>
                <a:cs typeface="Helvetica Neu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900" i="1" dirty="0" smtClean="0">
                <a:solidFill>
                  <a:srgbClr val="323232">
                    <a:tint val="75000"/>
                  </a:srgbClr>
                </a:solidFill>
                <a:latin typeface="Arial"/>
                <a:cs typeface="Arial"/>
              </a:rPr>
              <a:t>IBM Confidential</a:t>
            </a:r>
          </a:p>
        </p:txBody>
      </p:sp>
    </p:spTree>
    <p:extLst>
      <p:ext uri="{BB962C8B-B14F-4D97-AF65-F5344CB8AC3E}">
        <p14:creationId xmlns:p14="http://schemas.microsoft.com/office/powerpoint/2010/main" val="159123762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252413" y="247650"/>
            <a:ext cx="4309110" cy="276975"/>
          </a:xfrm>
        </p:spPr>
        <p:txBody>
          <a:bodyPr/>
          <a:lstStyle>
            <a:lvl1pPr>
              <a:lnSpc>
                <a:spcPct val="90000"/>
              </a:lnSpc>
              <a:defRPr/>
            </a:lvl1pPr>
          </a:lstStyle>
          <a:p>
            <a:r>
              <a:rPr lang="en-US" dirty="0"/>
              <a:t>Click to edit Master title style</a:t>
            </a:r>
          </a:p>
        </p:txBody>
      </p:sp>
      <p:sp>
        <p:nvSpPr>
          <p:cNvPr id="8" name="Date Placeholder 3"/>
          <p:cNvSpPr>
            <a:spLocks noGrp="1"/>
          </p:cNvSpPr>
          <p:nvPr>
            <p:ph type="dt" sz="half" idx="10"/>
          </p:nvPr>
        </p:nvSpPr>
        <p:spPr>
          <a:xfrm>
            <a:off x="2530318" y="4695732"/>
            <a:ext cx="914400" cy="201168"/>
          </a:xfrm>
          <a:prstGeom prst="rect">
            <a:avLst/>
          </a:prstGeom>
        </p:spPr>
        <p:txBody>
          <a:bodyPr/>
          <a:lstStyle/>
          <a:p>
            <a:pPr defTabSz="407789" fontAlgn="base">
              <a:spcBef>
                <a:spcPct val="0"/>
              </a:spcBef>
              <a:spcAft>
                <a:spcPct val="0"/>
              </a:spcAft>
            </a:pPr>
            <a:fld id="{BD261F77-B962-7B41-9643-D95CE0C6E0EA}" type="datetime1">
              <a:rPr lang="en-US" sz="1613" kern="1200" smtClean="0">
                <a:solidFill>
                  <a:srgbClr val="323232"/>
                </a:solidFill>
                <a:latin typeface="Arial" charset="0"/>
                <a:ea typeface=""/>
                <a:cs typeface="Arial" charset="0"/>
              </a:rPr>
              <a:pPr defTabSz="407789" fontAlgn="base">
                <a:spcBef>
                  <a:spcPct val="0"/>
                </a:spcBef>
                <a:spcAft>
                  <a:spcPct val="0"/>
                </a:spcAft>
              </a:pPr>
              <a:t>3/10/18</a:t>
            </a:fld>
            <a:endParaRPr lang="en-US" sz="1613" kern="1200" dirty="0">
              <a:solidFill>
                <a:srgbClr val="323232"/>
              </a:solidFill>
              <a:latin typeface="Arial" charset="0"/>
              <a:ea typeface=""/>
              <a:cs typeface="Arial" charset="0"/>
            </a:endParaRPr>
          </a:p>
        </p:txBody>
      </p:sp>
      <p:sp>
        <p:nvSpPr>
          <p:cNvPr id="9" name="Footer Placeholder 4"/>
          <p:cNvSpPr>
            <a:spLocks noGrp="1"/>
          </p:cNvSpPr>
          <p:nvPr>
            <p:ph type="ftr" sz="quarter" idx="11"/>
          </p:nvPr>
        </p:nvSpPr>
        <p:spPr>
          <a:xfrm>
            <a:off x="1509203" y="4695732"/>
            <a:ext cx="685800" cy="201168"/>
          </a:xfrm>
          <a:prstGeom prst="rect">
            <a:avLst/>
          </a:prstGeom>
        </p:spPr>
        <p:txBody>
          <a:bodyPr/>
          <a:lstStyle/>
          <a:p>
            <a:pPr defTabSz="407789" fontAlgn="base">
              <a:spcBef>
                <a:spcPct val="0"/>
              </a:spcBef>
              <a:spcAft>
                <a:spcPct val="0"/>
              </a:spcAft>
            </a:pPr>
            <a:r>
              <a:rPr lang="en-US" sz="1613" kern="1200" dirty="0" smtClean="0">
                <a:solidFill>
                  <a:srgbClr val="323232"/>
                </a:solidFill>
                <a:latin typeface="Arial" charset="0"/>
                <a:ea typeface=""/>
                <a:cs typeface="Arial" charset="0"/>
              </a:rPr>
              <a:t>IBM</a:t>
            </a:r>
            <a:endParaRPr lang="en-US" sz="1613" kern="1200" dirty="0">
              <a:solidFill>
                <a:srgbClr val="323232"/>
              </a:solidFill>
              <a:latin typeface="Arial" charset="0"/>
              <a:ea typeface=""/>
              <a:cs typeface="Arial" charset="0"/>
            </a:endParaRPr>
          </a:p>
        </p:txBody>
      </p:sp>
      <p:sp>
        <p:nvSpPr>
          <p:cNvPr id="10" name="Slide Number Placeholder 5"/>
          <p:cNvSpPr>
            <a:spLocks noGrp="1"/>
          </p:cNvSpPr>
          <p:nvPr>
            <p:ph type="sldNum" sz="quarter" idx="12"/>
          </p:nvPr>
        </p:nvSpPr>
        <p:spPr>
          <a:xfrm>
            <a:off x="256882" y="4695732"/>
            <a:ext cx="457200" cy="201168"/>
          </a:xfrm>
          <a:prstGeom prst="rect">
            <a:avLst/>
          </a:prstGeom>
        </p:spPr>
        <p:txBody>
          <a:bodyPr/>
          <a:lstStyle/>
          <a:p>
            <a:fld id="{E4DBDE34-E9B5-E04F-B662-69720E4BCB53}" type="slidenum">
              <a:rPr lang="en-US">
                <a:solidFill>
                  <a:srgbClr val="323232"/>
                </a:solidFill>
              </a:rPr>
              <a:pPr/>
              <a:t>‹#›</a:t>
            </a:fld>
            <a:endParaRPr lang="en-US" dirty="0">
              <a:solidFill>
                <a:srgbClr val="323232"/>
              </a:solidFill>
            </a:endParaRPr>
          </a:p>
        </p:txBody>
      </p:sp>
    </p:spTree>
    <p:extLst>
      <p:ext uri="{BB962C8B-B14F-4D97-AF65-F5344CB8AC3E}">
        <p14:creationId xmlns:p14="http://schemas.microsoft.com/office/powerpoint/2010/main" val="4468304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83464" y="1371600"/>
            <a:ext cx="8621184" cy="2708910"/>
          </a:xfrm>
        </p:spPr>
        <p:txBody>
          <a:bodyPr/>
          <a:lstStyle>
            <a:lvl1pPr>
              <a:buClrTx/>
              <a:defRPr sz="180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baseline="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a:xfrm>
            <a:off x="312286" y="4878389"/>
            <a:ext cx="2124075" cy="109537"/>
          </a:xfrm>
        </p:spPr>
        <p:txBody>
          <a:bodyPr/>
          <a:lstStyle>
            <a:lvl1pPr>
              <a:lnSpc>
                <a:spcPct val="100000"/>
              </a:lnSpc>
              <a:defRPr sz="800" smtClean="0">
                <a:solidFill>
                  <a:schemeClr val="tx1"/>
                </a:solidFill>
                <a:latin typeface="Arial" pitchFamily="34" charset="0"/>
                <a:cs typeface="Arial" pitchFamily="34" charset="0"/>
              </a:defRPr>
            </a:lvl1pPr>
          </a:lstStyle>
          <a:p>
            <a:pPr>
              <a:defRPr/>
            </a:pPr>
            <a:fld id="{75EE7AE1-7A2C-405D-9BD1-A0A8E1A49208}"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6286015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tx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tx1"/>
                </a:solidFill>
                <a:latin typeface="HelvNeue Bold for IBM"/>
              </a:defRPr>
            </a:lvl1pPr>
          </a:lstStyle>
          <a:p>
            <a:r>
              <a:rPr lang="en-US" dirty="0" smtClean="0"/>
              <a:t>Click to edit Master title style</a:t>
            </a:r>
            <a:endParaRPr lang="en-US" dirty="0"/>
          </a:p>
        </p:txBody>
      </p:sp>
      <p:pic>
        <p:nvPicPr>
          <p:cNvPr id="10" name="Picture 9"/>
          <p:cNvPicPr>
            <a:picLocks noChangeAspect="1"/>
          </p:cNvPicPr>
          <p:nvPr userDrawn="1"/>
        </p:nvPicPr>
        <p:blipFill>
          <a:blip r:embed="rId2"/>
          <a:stretch>
            <a:fillRect/>
          </a:stretch>
        </p:blipFill>
        <p:spPr>
          <a:xfrm>
            <a:off x="297770" y="242367"/>
            <a:ext cx="2136181" cy="163659"/>
          </a:xfrm>
          <a:prstGeom prst="rect">
            <a:avLst/>
          </a:prstGeom>
        </p:spPr>
      </p:pic>
      <p:pic>
        <p:nvPicPr>
          <p:cNvPr id="3" name="Picture 2"/>
          <p:cNvPicPr>
            <a:picLocks noChangeAspect="1"/>
          </p:cNvPicPr>
          <p:nvPr userDrawn="1"/>
        </p:nvPicPr>
        <p:blipFill>
          <a:blip r:embed="rId3"/>
          <a:stretch>
            <a:fillRect/>
          </a:stretch>
        </p:blipFill>
        <p:spPr>
          <a:xfrm rot="16200000">
            <a:off x="5858357" y="1738569"/>
            <a:ext cx="4568450" cy="1561963"/>
          </a:xfrm>
          <a:prstGeom prst="rect">
            <a:avLst/>
          </a:prstGeom>
        </p:spPr>
      </p:pic>
      <p:pic>
        <p:nvPicPr>
          <p:cNvPr id="11" name="Picture 10"/>
          <p:cNvPicPr>
            <a:picLocks noChangeAspect="1"/>
          </p:cNvPicPr>
          <p:nvPr userDrawn="1"/>
        </p:nvPicPr>
        <p:blipFill>
          <a:blip r:embed="rId4"/>
          <a:stretch>
            <a:fillRect/>
          </a:stretch>
        </p:blipFill>
        <p:spPr>
          <a:xfrm>
            <a:off x="287937" y="4589006"/>
            <a:ext cx="567469" cy="211022"/>
          </a:xfrm>
          <a:prstGeom prst="rect">
            <a:avLst/>
          </a:prstGeom>
        </p:spPr>
      </p:pic>
    </p:spTree>
    <p:extLst>
      <p:ext uri="{BB962C8B-B14F-4D97-AF65-F5344CB8AC3E}">
        <p14:creationId xmlns:p14="http://schemas.microsoft.com/office/powerpoint/2010/main" val="205812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1_Title Slide 1">
    <p:bg>
      <p:bgPr>
        <a:solidFill>
          <a:srgbClr val="25396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bg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bg1"/>
                </a:solidFill>
                <a:latin typeface="HelvNeue Bold for IBM"/>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290938" y="240122"/>
            <a:ext cx="2146612" cy="165124"/>
          </a:xfrm>
          <a:prstGeom prst="rect">
            <a:avLst/>
          </a:prstGeom>
        </p:spPr>
      </p:pic>
      <p:pic>
        <p:nvPicPr>
          <p:cNvPr id="16" name="Picture 15"/>
          <p:cNvPicPr>
            <a:picLocks noChangeAspect="1"/>
          </p:cNvPicPr>
          <p:nvPr userDrawn="1"/>
        </p:nvPicPr>
        <p:blipFill>
          <a:blip r:embed="rId3"/>
          <a:stretch>
            <a:fillRect/>
          </a:stretch>
        </p:blipFill>
        <p:spPr>
          <a:xfrm>
            <a:off x="7360275" y="235324"/>
            <a:ext cx="1563050" cy="4571626"/>
          </a:xfrm>
          <a:prstGeom prst="rect">
            <a:avLst/>
          </a:prstGeom>
        </p:spPr>
      </p:pic>
      <p:pic>
        <p:nvPicPr>
          <p:cNvPr id="18" name="Picture 17"/>
          <p:cNvPicPr>
            <a:picLocks noChangeAspect="1"/>
          </p:cNvPicPr>
          <p:nvPr userDrawn="1"/>
        </p:nvPicPr>
        <p:blipFill>
          <a:blip r:embed="rId4"/>
          <a:stretch>
            <a:fillRect/>
          </a:stretch>
        </p:blipFill>
        <p:spPr>
          <a:xfrm>
            <a:off x="285750" y="4589006"/>
            <a:ext cx="558399" cy="214769"/>
          </a:xfrm>
          <a:prstGeom prst="rect">
            <a:avLst/>
          </a:prstGeom>
        </p:spPr>
      </p:pic>
    </p:spTree>
    <p:extLst>
      <p:ext uri="{BB962C8B-B14F-4D97-AF65-F5344CB8AC3E}">
        <p14:creationId xmlns:p14="http://schemas.microsoft.com/office/powerpoint/2010/main" val="11792631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4046" cy="542912"/>
          </a:xfrm>
        </p:spPr>
        <p:txBody>
          <a:bodyPr/>
          <a:lstStyle>
            <a:lvl1pPr marL="0" indent="0">
              <a:spcBef>
                <a:spcPts val="990"/>
              </a:spcBef>
              <a:buNone/>
              <a:defRPr sz="2200" baseline="0">
                <a:solidFill>
                  <a:schemeClr val="tx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283465" y="2300377"/>
            <a:ext cx="6794046" cy="609398"/>
          </a:xfrm>
        </p:spPr>
        <p:txBody>
          <a:bodyPr anchor="b"/>
          <a:lstStyle>
            <a:lvl1pPr>
              <a:defRPr sz="4400" baseline="0">
                <a:solidFill>
                  <a:schemeClr val="tx1"/>
                </a:solidFill>
                <a:latin typeface="HelvNeue Bold for IBM"/>
              </a:defRPr>
            </a:lvl1pPr>
          </a:lstStyle>
          <a:p>
            <a:r>
              <a:rPr lang="en-US" smtClean="0"/>
              <a:t>Click to edit Master title style</a:t>
            </a:r>
            <a:endParaRPr lang="en-US" dirty="0"/>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pic>
        <p:nvPicPr>
          <p:cNvPr id="10" name="Picture 9"/>
          <p:cNvPicPr>
            <a:picLocks noChangeAspect="1"/>
          </p:cNvPicPr>
          <p:nvPr userDrawn="1"/>
        </p:nvPicPr>
        <p:blipFill>
          <a:blip r:embed="rId3"/>
          <a:stretch>
            <a:fillRect/>
          </a:stretch>
        </p:blipFill>
        <p:spPr>
          <a:xfrm>
            <a:off x="287937" y="4589006"/>
            <a:ext cx="567469" cy="211022"/>
          </a:xfrm>
          <a:prstGeom prst="rect">
            <a:avLst/>
          </a:prstGeom>
        </p:spPr>
      </p:pic>
    </p:spTree>
    <p:extLst>
      <p:ext uri="{BB962C8B-B14F-4D97-AF65-F5344CB8AC3E}">
        <p14:creationId xmlns:p14="http://schemas.microsoft.com/office/powerpoint/2010/main" val="15633883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1" y="1816100"/>
          <a:ext cx="8537575" cy="152400"/>
        </p:xfrm>
        <a:graphic>
          <a:graphicData uri="http://schemas.openxmlformats.org/drawingml/2006/table">
            <a:tbl>
              <a:tblPr firstRow="1" bandRow="1">
                <a:tableStyleId>{2D5ABB26-0587-4C30-8999-92F81FD0307C}</a:tableStyleId>
              </a:tblPr>
              <a:tblGrid>
                <a:gridCol w="8537575"/>
              </a:tblGrid>
              <a:tr h="152400">
                <a:tc>
                  <a:txBody>
                    <a:bodyPr/>
                    <a:lstStyle/>
                    <a:p>
                      <a:pPr algn="dist">
                        <a:lnSpc>
                          <a:spcPct val="100000"/>
                        </a:lnSpc>
                      </a:pPr>
                      <a:endParaRPr lang="en-US" sz="800" kern="500" spc="5000" dirty="0"/>
                    </a:p>
                  </a:txBody>
                  <a:tcPr marL="0" marR="0" marT="0" marB="0">
                    <a:lnR w="12700" cap="flat" cmpd="sng" algn="ctr">
                      <a:solidFill>
                        <a:srgbClr val="FFFFFF"/>
                      </a:solidFill>
                      <a:prstDash val="solid"/>
                      <a:round/>
                      <a:headEnd type="none" w="med" len="med"/>
                      <a:tailEnd type="none" w="med" len="med"/>
                    </a:lnR>
                    <a:pattFill prst="ltUpDiag">
                      <a:fgClr>
                        <a:schemeClr val="tx2"/>
                      </a:fgClr>
                      <a:bgClr>
                        <a:prstClr val="white"/>
                      </a:bgClr>
                    </a:pattFill>
                  </a:tcPr>
                </a:tc>
              </a:tr>
            </a:tbl>
          </a:graphicData>
        </a:graphic>
      </p:graphicFrame>
      <p:sp>
        <p:nvSpPr>
          <p:cNvPr id="9" name="Title 8"/>
          <p:cNvSpPr>
            <a:spLocks noGrp="1"/>
          </p:cNvSpPr>
          <p:nvPr>
            <p:ph type="title"/>
          </p:nvPr>
        </p:nvSpPr>
        <p:spPr>
          <a:xfrm>
            <a:off x="301752" y="2057400"/>
            <a:ext cx="8503920" cy="498598"/>
          </a:xfrm>
        </p:spPr>
        <p:txBody>
          <a:bodyPr/>
          <a:lstStyle>
            <a:lvl1pPr>
              <a:defRPr sz="3600" baseline="0">
                <a:solidFill>
                  <a:schemeClr val="accent1"/>
                </a:solidFill>
                <a:latin typeface="HelvNeue Bold for IBM"/>
              </a:defRPr>
            </a:lvl1pPr>
          </a:lstStyle>
          <a:p>
            <a:r>
              <a:rPr lang="en-US" smtClean="0"/>
              <a:t>Click to edit Master title style</a:t>
            </a:r>
            <a:endParaRPr lang="en-US" dirty="0" smtClean="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4D1A2DD-8468-4B9E-936E-367B05064B4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482489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29840" y="342900"/>
            <a:ext cx="2949300" cy="12000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64" name="Shape 64"/>
          <p:cNvSpPr>
            <a:spLocks noGrp="1"/>
          </p:cNvSpPr>
          <p:nvPr>
            <p:ph type="pic" idx="2"/>
          </p:nvPr>
        </p:nvSpPr>
        <p:spPr>
          <a:xfrm>
            <a:off x="3887390" y="740568"/>
            <a:ext cx="4628999" cy="36552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SzPct val="45833"/>
              <a:buFont typeface="Noto Sans Symbols"/>
              <a:buNone/>
              <a:defRPr sz="2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SzPct val="52380"/>
              <a:buFont typeface="Arial"/>
              <a:buNone/>
              <a:defRPr sz="2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SzPct val="61111"/>
              <a:buFont typeface="Arial"/>
              <a:buNone/>
              <a:defRPr sz="18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body" idx="1"/>
          </p:nvPr>
        </p:nvSpPr>
        <p:spPr>
          <a:xfrm>
            <a:off x="629840" y="1543050"/>
            <a:ext cx="2949300" cy="28587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2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able of Contents/Agenda">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68205" cy="276999"/>
          </a:xfrm>
        </p:spPr>
        <p:txBody>
          <a:bodyPr/>
          <a:lstStyle>
            <a:lvl1pPr marL="0" marR="0" indent="0" algn="l" defTabSz="685809" rtl="0" eaLnBrk="1" fontAlgn="base" latinLnBrk="0" hangingPunct="1">
              <a:lnSpc>
                <a:spcPct val="90000"/>
              </a:lnSpc>
              <a:spcBef>
                <a:spcPct val="0"/>
              </a:spcBef>
              <a:spcAft>
                <a:spcPct val="0"/>
              </a:spcAft>
              <a:buClrTx/>
              <a:buSzTx/>
              <a:buFontTx/>
              <a:buNone/>
              <a:tabLst/>
              <a:defRPr baseline="0">
                <a:solidFill>
                  <a:schemeClr val="accent1"/>
                </a:solidFill>
              </a:defRPr>
            </a:lvl1pPr>
          </a:lstStyle>
          <a:p>
            <a:r>
              <a:rPr lang="en-US" smtClean="0"/>
              <a:t>Click to edit Master title style</a:t>
            </a:r>
            <a:endParaRPr lang="en-US" dirty="0"/>
          </a:p>
        </p:txBody>
      </p:sp>
      <p:sp>
        <p:nvSpPr>
          <p:cNvPr id="8" name="Text Placeholder 6"/>
          <p:cNvSpPr>
            <a:spLocks noGrp="1"/>
          </p:cNvSpPr>
          <p:nvPr>
            <p:ph type="body" sz="quarter" idx="12"/>
          </p:nvPr>
        </p:nvSpPr>
        <p:spPr>
          <a:xfrm>
            <a:off x="3163825" y="1371600"/>
            <a:ext cx="5687845" cy="3086100"/>
          </a:xfrm>
        </p:spPr>
        <p:txBody>
          <a:bodyPr tIns="91440"/>
          <a:lstStyle>
            <a:lvl1pPr marL="0" indent="0">
              <a:lnSpc>
                <a:spcPct val="100000"/>
              </a:lnSpc>
              <a:spcBef>
                <a:spcPts val="810"/>
              </a:spcBef>
              <a:buNone/>
              <a:defRPr sz="1400" baseline="0">
                <a:solidFill>
                  <a:schemeClr val="tx1"/>
                </a:solidFill>
              </a:defRPr>
            </a:lvl1pPr>
            <a:lvl2pPr marL="176215" indent="0">
              <a:buNone/>
              <a:defRPr>
                <a:solidFill>
                  <a:schemeClr val="accent6"/>
                </a:solidFill>
              </a:defRPr>
            </a:lvl2pPr>
            <a:lvl3pPr>
              <a:defRPr>
                <a:solidFill>
                  <a:schemeClr val="accent6"/>
                </a:solidFill>
              </a:defRPr>
            </a:lvl3pPr>
            <a:lvl4pPr>
              <a:defRPr>
                <a:solidFill>
                  <a:schemeClr val="accent6"/>
                </a:solidFill>
              </a:defRPr>
            </a:lvl4pPr>
          </a:lstStyle>
          <a:p>
            <a:pPr lvl="0"/>
            <a:r>
              <a:rPr lang="en-US" smtClean="0"/>
              <a:t>Click to edit Master text styles</a:t>
            </a:r>
          </a:p>
        </p:txBody>
      </p:sp>
      <p:sp>
        <p:nvSpPr>
          <p:cNvPr id="13" name="Text Placeholder 12"/>
          <p:cNvSpPr>
            <a:spLocks noGrp="1"/>
          </p:cNvSpPr>
          <p:nvPr>
            <p:ph type="body" sz="quarter" idx="13"/>
          </p:nvPr>
        </p:nvSpPr>
        <p:spPr>
          <a:xfrm>
            <a:off x="329184" y="1371600"/>
            <a:ext cx="2743200" cy="3086100"/>
          </a:xfrm>
        </p:spPr>
        <p:txBody>
          <a:bodyPr/>
          <a:lstStyle>
            <a:lvl1pPr marL="0" indent="0">
              <a:buNone/>
              <a:defRPr sz="1800" baseline="0">
                <a:solidFill>
                  <a:schemeClr val="tx1"/>
                </a:solidFill>
              </a:defRPr>
            </a:lvl1pPr>
            <a:lvl2pPr>
              <a:defRPr>
                <a:solidFill>
                  <a:schemeClr val="tx1"/>
                </a:solidFill>
              </a:defRPr>
            </a:lvl2pPr>
          </a:lstStyle>
          <a:p>
            <a:pPr lvl="0"/>
            <a:r>
              <a:rPr lang="en-US" smtClean="0"/>
              <a:t>Click to edit Master text styles</a:t>
            </a:r>
          </a:p>
          <a:p>
            <a:pPr lvl="1"/>
            <a:r>
              <a:rPr lang="en-US" smtClean="0"/>
              <a:t>Second level</a:t>
            </a:r>
          </a:p>
        </p:txBody>
      </p:sp>
      <p:sp>
        <p:nvSpPr>
          <p:cNvPr id="6"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7F3409C-6F8E-402E-9B83-A9B7BD7390D5}"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7903068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00175"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2327" y="1370411"/>
            <a:ext cx="4151313"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C67836EA-5273-4557-8F3E-94501D62215B}"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582158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283463" y="731520"/>
            <a:ext cx="8403337" cy="276999"/>
          </a:xfrm>
        </p:spPr>
        <p:txBody>
          <a:bodyPr/>
          <a:lstStyle>
            <a:lvl1pPr>
              <a:defRPr>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283464" y="1151335"/>
            <a:ext cx="4040188"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83464" y="1631156"/>
            <a:ext cx="4040188" cy="2963466"/>
          </a:xfrm>
        </p:spPr>
        <p:txBody>
          <a:bodyPr/>
          <a:lstStyle>
            <a:lvl1pPr>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baseline="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670EFFF9-8454-4A0C-944F-F548B0D0221D}" type="slidenum">
              <a:rPr lang="en-US">
                <a:solidFill>
                  <a:srgbClr val="323232"/>
                </a:solidFill>
              </a:rPr>
              <a:pPr>
                <a:defRPr/>
              </a:pPr>
              <a:t>‹#›</a:t>
            </a:fld>
            <a:endParaRPr lang="en-US" dirty="0">
              <a:solidFill>
                <a:srgbClr val="323232"/>
              </a:solidFill>
            </a:endParaRPr>
          </a:p>
        </p:txBody>
      </p:sp>
      <p:pic>
        <p:nvPicPr>
          <p:cNvPr id="9" name="Picture 8"/>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7826984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86800"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87178" y="1370411"/>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half" idx="11"/>
          </p:nvPr>
        </p:nvSpPr>
        <p:spPr>
          <a:xfrm>
            <a:off x="283464" y="3030074"/>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12"/>
          </p:nvPr>
        </p:nvSpPr>
        <p:spPr>
          <a:xfrm>
            <a:off x="4587178" y="3030074"/>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907A9A71-EA24-4104-9476-E93F189E6359}"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35310052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Sid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6345936"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7BCEA44-5960-4B24-99E8-3441978B53A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9883792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ide 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2"/>
          <p:cNvSpPr>
            <a:spLocks noGrp="1" noChangeArrowheads="1"/>
          </p:cNvSpPr>
          <p:nvPr>
            <p:ph type="sldNum" sz="quarter" idx="12"/>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112798F6-F013-4760-8348-C4FCC72F6FCD}" type="slidenum">
              <a:rPr lang="en-US">
                <a:solidFill>
                  <a:srgbClr val="323232"/>
                </a:solidFill>
              </a:rPr>
              <a:pPr>
                <a:defRPr/>
              </a:pPr>
              <a:t>‹#›</a:t>
            </a:fld>
            <a:endParaRPr lang="en-US" dirty="0">
              <a:solidFill>
                <a:srgbClr val="323232"/>
              </a:solidFill>
            </a:endParaRPr>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81526688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ide Title and 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2"/>
          </p:nvPr>
        </p:nvSpPr>
        <p:spPr>
          <a:xfrm>
            <a:off x="2441446"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9" name="Text Placeholder 4"/>
          <p:cNvSpPr>
            <a:spLocks noGrp="1"/>
          </p:cNvSpPr>
          <p:nvPr>
            <p:ph type="body" sz="quarter" idx="3"/>
          </p:nvPr>
        </p:nvSpPr>
        <p:spPr>
          <a:xfrm>
            <a:off x="5641847"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7BA860D7-F945-411E-98F6-33B3F11DB7F6}"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15146677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ide Title and 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1822078"/>
          </a:xfrm>
        </p:spPr>
        <p:txBody>
          <a:bodyPr>
            <a:noAutofit/>
          </a:bodyPr>
          <a:lstStyle>
            <a:lvl1pPr>
              <a:buClrTx/>
              <a:defRPr sz="1400" baseline="0">
                <a:solidFill>
                  <a:schemeClr val="tx1"/>
                </a:solidFill>
                <a:latin typeface="+mn-lt"/>
                <a:cs typeface="Arial" pitchFamily="34" charset="0"/>
              </a:defRPr>
            </a:lvl1pPr>
            <a:lvl2pPr>
              <a:defRPr sz="1200" baseline="0">
                <a:solidFill>
                  <a:schemeClr val="tx1"/>
                </a:solidFill>
                <a:latin typeface="+mn-lt"/>
                <a:cs typeface="Arial" pitchFamily="34" charset="0"/>
              </a:defRPr>
            </a:lvl2pPr>
            <a:lvl3pPr>
              <a:defRPr sz="1000" baseline="0">
                <a:solidFill>
                  <a:schemeClr val="tx1"/>
                </a:solidFill>
                <a:latin typeface="+mn-lt"/>
                <a:cs typeface="Arial" pitchFamily="34" charset="0"/>
              </a:defRPr>
            </a:lvl3pPr>
            <a:lvl4pPr>
              <a:defRPr sz="10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2"/>
          </p:nvPr>
        </p:nvSpPr>
        <p:spPr>
          <a:xfrm>
            <a:off x="2441447"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3"/>
          </p:nvPr>
        </p:nvSpPr>
        <p:spPr>
          <a:xfrm>
            <a:off x="5641848"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34A1CEB-A26D-4DB6-B64A-33B309DB8BF4}"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4654485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5" name="Picture 4"/>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73426424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50800" y="-10160"/>
            <a:ext cx="9194800" cy="5176389"/>
          </a:xfrm>
          <a:prstGeom prst="rect">
            <a:avLst/>
          </a:prstGeom>
        </p:spPr>
      </p:pic>
      <p:sp>
        <p:nvSpPr>
          <p:cNvPr id="2" name="Title 1"/>
          <p:cNvSpPr>
            <a:spLocks noGrp="1"/>
          </p:cNvSpPr>
          <p:nvPr>
            <p:ph type="title"/>
          </p:nvPr>
        </p:nvSpPr>
        <p:spPr>
          <a:xfrm>
            <a:off x="283464" y="731520"/>
            <a:ext cx="8639472" cy="276999"/>
          </a:xfrm>
        </p:spPr>
        <p:txBody>
          <a:bodyPr/>
          <a:lstStyle>
            <a:lvl1pPr>
              <a:defRPr sz="2000" b="0">
                <a:solidFill>
                  <a:schemeClr val="bg1"/>
                </a:solidFill>
                <a:latin typeface="HelvNeue Bold for IBM"/>
                <a:cs typeface="Arial" pitchFamily="34" charset="0"/>
              </a:defRPr>
            </a:lvl1pPr>
          </a:lstStyle>
          <a:p>
            <a:r>
              <a:rPr lang="en-US" dirty="0"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3"/>
          <a:stretch>
            <a:fillRect/>
          </a:stretch>
        </p:blipFill>
        <p:spPr>
          <a:xfrm>
            <a:off x="290938" y="240122"/>
            <a:ext cx="2146612" cy="165124"/>
          </a:xfrm>
          <a:prstGeom prst="rect">
            <a:avLst/>
          </a:prstGeom>
        </p:spPr>
      </p:pic>
      <p:pic>
        <p:nvPicPr>
          <p:cNvPr id="10" name="Picture 9"/>
          <p:cNvPicPr>
            <a:picLocks noChangeAspect="1"/>
          </p:cNvPicPr>
          <p:nvPr userDrawn="1"/>
        </p:nvPicPr>
        <p:blipFill>
          <a:blip r:embed="rId4"/>
          <a:stretch>
            <a:fillRect/>
          </a:stretch>
        </p:blipFill>
        <p:spPr>
          <a:xfrm>
            <a:off x="8495296" y="4872562"/>
            <a:ext cx="357791" cy="137612"/>
          </a:xfrm>
          <a:prstGeom prst="rect">
            <a:avLst/>
          </a:prstGeom>
        </p:spPr>
      </p:pic>
    </p:spTree>
    <p:extLst>
      <p:ext uri="{BB962C8B-B14F-4D97-AF65-F5344CB8AC3E}">
        <p14:creationId xmlns:p14="http://schemas.microsoft.com/office/powerpoint/2010/main" val="15030493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90500" y="650081"/>
            <a:ext cx="8734500" cy="678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body" idx="1"/>
          </p:nvPr>
        </p:nvSpPr>
        <p:spPr>
          <a:xfrm rot="5400000">
            <a:off x="2849174" y="-1227618"/>
            <a:ext cx="3417000" cy="87345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3" y="4011261"/>
            <a:ext cx="8503920" cy="276999"/>
          </a:xfrm>
        </p:spPr>
        <p:txBody>
          <a:bodyPr anchor="b"/>
          <a:lstStyle>
            <a:lvl1pPr>
              <a:defRPr>
                <a:solidFill>
                  <a:schemeClr val="tx1"/>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329184" y="4389120"/>
            <a:ext cx="8503920" cy="488871"/>
          </a:xfrm>
        </p:spPr>
        <p:txBody>
          <a:bodyPr/>
          <a:lstStyle>
            <a:lvl1pPr marL="0" indent="0">
              <a:buNone/>
              <a:defRPr lang="en-US" sz="1800" kern="1200" baseline="0" dirty="0" smtClean="0">
                <a:solidFill>
                  <a:schemeClr val="tx1"/>
                </a:solidFill>
                <a:latin typeface="HelvNeue Bold for IBM"/>
                <a:ea typeface="+mn-ea"/>
                <a:cs typeface="Arial" pitchFamily="34" charset="0"/>
              </a:defRPr>
            </a:lvl1pPr>
          </a:lstStyle>
          <a:p>
            <a:pPr lvl="0"/>
            <a:r>
              <a:rPr lang="en-US" smtClean="0"/>
              <a:t>Click to edit Master text styles</a:t>
            </a:r>
          </a:p>
        </p:txBody>
      </p:sp>
      <p:sp>
        <p:nvSpPr>
          <p:cNvPr id="5" name="Rectangle 52"/>
          <p:cNvSpPr>
            <a:spLocks noGrp="1" noChangeArrowheads="1"/>
          </p:cNvSpPr>
          <p:nvPr>
            <p:ph type="sldNum" sz="quarter" idx="12"/>
          </p:nvPr>
        </p:nvSpPr>
        <p:spPr>
          <a:ln/>
        </p:spPr>
        <p:txBody>
          <a:bodyPr/>
          <a:lstStyle>
            <a:lvl1pPr>
              <a:defRPr>
                <a:solidFill>
                  <a:schemeClr val="tx1"/>
                </a:solidFill>
              </a:defRPr>
            </a:lvl1pPr>
          </a:lstStyle>
          <a:p>
            <a:pPr>
              <a:defRPr/>
            </a:pPr>
            <a:fld id="{22E9FF40-7B5D-4922-A927-EFA44CD30DAE}"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79512858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Full Bleed Image with Titl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4" y="3859029"/>
            <a:ext cx="8346160" cy="276999"/>
          </a:xfrm>
        </p:spPr>
        <p:txBody>
          <a:bodyPr anchor="b"/>
          <a:lstStyle>
            <a:lvl1pPr>
              <a:defRPr sz="2000">
                <a:solidFill>
                  <a:schemeClr val="tx1"/>
                </a:solidFill>
              </a:defRPr>
            </a:lvl1pPr>
          </a:lstStyle>
          <a:p>
            <a:r>
              <a:rPr lang="en-US" smtClean="0"/>
              <a:t>Click to edit Master title style</a:t>
            </a:r>
            <a:endParaRPr lang="en-US" dirty="0" smtClean="0"/>
          </a:p>
        </p:txBody>
      </p:sp>
      <p:sp>
        <p:nvSpPr>
          <p:cNvPr id="6" name="Text Placeholder 5"/>
          <p:cNvSpPr>
            <a:spLocks noGrp="1"/>
          </p:cNvSpPr>
          <p:nvPr>
            <p:ph type="body" sz="quarter" idx="10"/>
          </p:nvPr>
        </p:nvSpPr>
        <p:spPr>
          <a:xfrm>
            <a:off x="328615" y="4149090"/>
            <a:ext cx="8346161" cy="685800"/>
          </a:xfrm>
        </p:spPr>
        <p:txBody>
          <a:bodyPr/>
          <a:lstStyle>
            <a:lvl1pPr marL="0" indent="0">
              <a:buNone/>
              <a:defRPr kern="1200" baseline="0">
                <a:solidFill>
                  <a:schemeClr val="tx1"/>
                </a:solidFill>
              </a:defRPr>
            </a:lvl1pPr>
          </a:lstStyle>
          <a:p>
            <a:pPr lvl="0"/>
            <a:r>
              <a:rPr lang="en-US" smtClean="0"/>
              <a:t>Click to edit Master text styles</a:t>
            </a:r>
          </a:p>
        </p:txBody>
      </p:sp>
      <p:sp>
        <p:nvSpPr>
          <p:cNvPr id="5" name="Rectangle 52"/>
          <p:cNvSpPr>
            <a:spLocks noGrp="1" noChangeArrowheads="1"/>
          </p:cNvSpPr>
          <p:nvPr>
            <p:ph type="sldNum" sz="quarter" idx="13"/>
          </p:nvPr>
        </p:nvSpPr>
        <p:spPr>
          <a:ln/>
        </p:spPr>
        <p:txBody>
          <a:bodyPr/>
          <a:lstStyle>
            <a:lvl1pPr>
              <a:defRPr>
                <a:solidFill>
                  <a:schemeClr val="tx1"/>
                </a:solidFill>
              </a:defRPr>
            </a:lvl1pPr>
          </a:lstStyle>
          <a:p>
            <a:pPr>
              <a:defRPr/>
            </a:pPr>
            <a:fld id="{7E0E7C51-DF63-4E3A-A25C-32C79F93BC44}"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36367269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ln/>
        </p:spPr>
        <p:txBody>
          <a:bodyPr/>
          <a:lstStyle>
            <a:lvl1pPr>
              <a:defRPr>
                <a:solidFill>
                  <a:schemeClr val="tx1"/>
                </a:solidFill>
              </a:defRPr>
            </a:lvl1pPr>
          </a:lstStyle>
          <a:p>
            <a:pPr>
              <a:defRPr/>
            </a:pPr>
            <a:fld id="{D82B07D5-DB89-459D-B5FE-3461CF0B218B}" type="slidenum">
              <a:rPr lang="en-US" smtClean="0">
                <a:solidFill>
                  <a:srgbClr val="323232"/>
                </a:solidFill>
              </a:rPr>
              <a:pPr>
                <a:defRPr/>
              </a:pPr>
              <a:t>‹#›</a:t>
            </a:fld>
            <a:endParaRPr lang="en-US" dirty="0">
              <a:solidFill>
                <a:srgbClr val="323232"/>
              </a:solidFill>
            </a:endParaRPr>
          </a:p>
        </p:txBody>
      </p:sp>
      <p:pic>
        <p:nvPicPr>
          <p:cNvPr id="4" name="Picture 3"/>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69319417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8100" y="-7620"/>
            <a:ext cx="9197340" cy="5177819"/>
          </a:xfrm>
          <a:prstGeom prst="rect">
            <a:avLst/>
          </a:prstGeom>
        </p:spPr>
      </p:pic>
      <p:sp>
        <p:nvSpPr>
          <p:cNvPr id="3" name="Subtitle 2"/>
          <p:cNvSpPr>
            <a:spLocks noGrp="1"/>
          </p:cNvSpPr>
          <p:nvPr>
            <p:ph type="subTitle" idx="1"/>
          </p:nvPr>
        </p:nvSpPr>
        <p:spPr>
          <a:xfrm>
            <a:off x="433271" y="1917164"/>
            <a:ext cx="3930947" cy="921488"/>
          </a:xfrm>
        </p:spPr>
        <p:txBody>
          <a:bodyPr/>
          <a:lstStyle>
            <a:lvl1pPr marL="0" indent="0" algn="l">
              <a:buNone/>
              <a:defRPr sz="1800"/>
            </a:lvl1pPr>
            <a:lvl2pPr marL="342904" indent="0" algn="ctr">
              <a:buNone/>
              <a:defRPr sz="1500"/>
            </a:lvl2pPr>
            <a:lvl3pPr marL="685809" indent="0" algn="ctr">
              <a:buNone/>
              <a:defRPr sz="1350"/>
            </a:lvl3pPr>
            <a:lvl4pPr marL="1028713" indent="0" algn="ctr">
              <a:buNone/>
              <a:defRPr sz="1200"/>
            </a:lvl4pPr>
            <a:lvl5pPr marL="1371617" indent="0" algn="ctr">
              <a:buNone/>
              <a:defRPr sz="1200"/>
            </a:lvl5pPr>
            <a:lvl6pPr marL="1714521" indent="0" algn="ctr">
              <a:buNone/>
              <a:defRPr sz="1200"/>
            </a:lvl6pPr>
            <a:lvl7pPr marL="2057426" indent="0" algn="ctr">
              <a:buNone/>
              <a:defRPr sz="1200"/>
            </a:lvl7pPr>
            <a:lvl8pPr marL="2400330" indent="0" algn="ctr">
              <a:buNone/>
              <a:defRPr sz="1200"/>
            </a:lvl8pPr>
            <a:lvl9pPr marL="2743234" indent="0" algn="ctr">
              <a:buNone/>
              <a:defRPr sz="1200"/>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5620582" y="4767263"/>
            <a:ext cx="3086100" cy="273844"/>
          </a:xfrm>
          <a:prstGeom prst="rect">
            <a:avLst/>
          </a:prstGeom>
        </p:spPr>
        <p:txBody>
          <a:bodyPr/>
          <a:lstStyle/>
          <a:p>
            <a:pPr defTabSz="407789" fontAlgn="base">
              <a:spcBef>
                <a:spcPct val="0"/>
              </a:spcBef>
              <a:spcAft>
                <a:spcPct val="0"/>
              </a:spcAft>
            </a:pPr>
            <a:endParaRPr lang="en-US" sz="1613" kern="1200" dirty="0" smtClean="0">
              <a:solidFill>
                <a:srgbClr val="323232"/>
              </a:solidFill>
              <a:latin typeface="Arial" charset="0"/>
              <a:ea typeface=""/>
              <a:cs typeface="Arial" charset="0"/>
            </a:endParaRPr>
          </a:p>
        </p:txBody>
      </p:sp>
      <p:sp>
        <p:nvSpPr>
          <p:cNvPr id="7" name="Slide Number Placeholder 5"/>
          <p:cNvSpPr>
            <a:spLocks noGrp="1"/>
          </p:cNvSpPr>
          <p:nvPr>
            <p:ph type="sldNum" sz="quarter" idx="4"/>
          </p:nvPr>
        </p:nvSpPr>
        <p:spPr>
          <a:xfrm>
            <a:off x="439373" y="4767263"/>
            <a:ext cx="778359" cy="273844"/>
          </a:xfrm>
          <a:prstGeom prst="rect">
            <a:avLst/>
          </a:prstGeom>
        </p:spPr>
        <p:txBody>
          <a:bodyPr vert="horz" lIns="91440" tIns="45720" rIns="91440" bIns="45720" rtlCol="0" anchor="ctr"/>
          <a:lstStyle>
            <a:lvl1pPr algn="l">
              <a:defRPr sz="525">
                <a:solidFill>
                  <a:schemeClr val="tx1">
                    <a:tint val="75000"/>
                  </a:schemeClr>
                </a:solidFill>
                <a:latin typeface="Helvetica Neue"/>
                <a:cs typeface="Helvetica Neue"/>
              </a:defRPr>
            </a:lvl1pPr>
          </a:lstStyle>
          <a:p>
            <a:r>
              <a:rPr lang="en-US" dirty="0" smtClean="0">
                <a:solidFill>
                  <a:srgbClr val="323232">
                    <a:tint val="75000"/>
                  </a:srgbClr>
                </a:solidFill>
              </a:rPr>
              <a:t>Page </a:t>
            </a:r>
            <a:fld id="{6740C4C2-4522-1A48-9283-5910E9CFCAC6}" type="slidenum">
              <a:rPr lang="en-US" smtClean="0">
                <a:solidFill>
                  <a:srgbClr val="323232">
                    <a:tint val="75000"/>
                  </a:srgbClr>
                </a:solidFill>
              </a:rPr>
              <a:pPr/>
              <a:t>‹#›</a:t>
            </a:fld>
            <a:endParaRPr lang="en-US" dirty="0">
              <a:solidFill>
                <a:srgbClr val="323232">
                  <a:tint val="75000"/>
                </a:srgbClr>
              </a:solidFill>
            </a:endParaRPr>
          </a:p>
        </p:txBody>
      </p:sp>
      <p:sp>
        <p:nvSpPr>
          <p:cNvPr id="9" name="Title 1"/>
          <p:cNvSpPr>
            <a:spLocks noGrp="1"/>
          </p:cNvSpPr>
          <p:nvPr>
            <p:ph type="title"/>
          </p:nvPr>
        </p:nvSpPr>
        <p:spPr>
          <a:xfrm>
            <a:off x="439372" y="273845"/>
            <a:ext cx="8267310" cy="276999"/>
          </a:xfrm>
          <a:prstGeom prst="rect">
            <a:avLst/>
          </a:prstGeom>
        </p:spPr>
        <p:txBody>
          <a:bodyPr/>
          <a:lstStyle/>
          <a:p>
            <a:r>
              <a:rPr lang="en-US" dirty="0" smtClean="0"/>
              <a:t>Click to edit Master title style</a:t>
            </a:r>
            <a:endParaRPr lang="en-US" dirty="0"/>
          </a:p>
        </p:txBody>
      </p:sp>
      <p:sp>
        <p:nvSpPr>
          <p:cNvPr id="8" name="Footer Placeholder 4"/>
          <p:cNvSpPr txBox="1">
            <a:spLocks/>
          </p:cNvSpPr>
          <p:nvPr userDrawn="1"/>
        </p:nvSpPr>
        <p:spPr>
          <a:xfrm>
            <a:off x="3035343" y="4758758"/>
            <a:ext cx="3086100" cy="273844"/>
          </a:xfrm>
          <a:prstGeom prst="rect">
            <a:avLst/>
          </a:prstGeom>
        </p:spPr>
        <p:txBody>
          <a:bodyPr vert="horz" lIns="68571" tIns="34286" rIns="68571" bIns="34286" rtlCol="0" anchor="ctr"/>
          <a:lstStyle>
            <a:defPPr>
              <a:defRPr lang="en-US"/>
            </a:defPPr>
            <a:lvl1pPr marL="0" algn="r" defTabSz="914400" rtl="0" eaLnBrk="1" latinLnBrk="0" hangingPunct="1">
              <a:defRPr sz="700" kern="1200">
                <a:solidFill>
                  <a:schemeClr val="tx1">
                    <a:tint val="75000"/>
                  </a:schemeClr>
                </a:solidFill>
                <a:latin typeface="Helvetica Neue"/>
                <a:ea typeface="+mn-ea"/>
                <a:cs typeface="Helvetica Neu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900" i="1" dirty="0" smtClean="0">
                <a:solidFill>
                  <a:srgbClr val="323232">
                    <a:tint val="75000"/>
                  </a:srgbClr>
                </a:solidFill>
                <a:latin typeface="Arial"/>
                <a:cs typeface="Arial"/>
              </a:rPr>
              <a:t>IBM Confidential</a:t>
            </a:r>
          </a:p>
        </p:txBody>
      </p:sp>
    </p:spTree>
    <p:extLst>
      <p:ext uri="{BB962C8B-B14F-4D97-AF65-F5344CB8AC3E}">
        <p14:creationId xmlns:p14="http://schemas.microsoft.com/office/powerpoint/2010/main" val="117006797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252413" y="247650"/>
            <a:ext cx="4309110" cy="276975"/>
          </a:xfrm>
        </p:spPr>
        <p:txBody>
          <a:bodyPr/>
          <a:lstStyle>
            <a:lvl1pPr>
              <a:lnSpc>
                <a:spcPct val="90000"/>
              </a:lnSpc>
              <a:defRPr/>
            </a:lvl1pPr>
          </a:lstStyle>
          <a:p>
            <a:r>
              <a:rPr lang="en-US" dirty="0"/>
              <a:t>Click to edit Master title style</a:t>
            </a:r>
          </a:p>
        </p:txBody>
      </p:sp>
      <p:sp>
        <p:nvSpPr>
          <p:cNvPr id="8" name="Date Placeholder 3"/>
          <p:cNvSpPr>
            <a:spLocks noGrp="1"/>
          </p:cNvSpPr>
          <p:nvPr>
            <p:ph type="dt" sz="half" idx="10"/>
          </p:nvPr>
        </p:nvSpPr>
        <p:spPr>
          <a:xfrm>
            <a:off x="2530318" y="4695732"/>
            <a:ext cx="914400" cy="201168"/>
          </a:xfrm>
          <a:prstGeom prst="rect">
            <a:avLst/>
          </a:prstGeom>
        </p:spPr>
        <p:txBody>
          <a:bodyPr/>
          <a:lstStyle/>
          <a:p>
            <a:pPr defTabSz="407789" fontAlgn="base">
              <a:spcBef>
                <a:spcPct val="0"/>
              </a:spcBef>
              <a:spcAft>
                <a:spcPct val="0"/>
              </a:spcAft>
            </a:pPr>
            <a:fld id="{BD261F77-B962-7B41-9643-D95CE0C6E0EA}" type="datetime1">
              <a:rPr lang="en-US" sz="1613" kern="1200" smtClean="0">
                <a:solidFill>
                  <a:srgbClr val="323232"/>
                </a:solidFill>
                <a:latin typeface="Arial" charset="0"/>
                <a:ea typeface=""/>
                <a:cs typeface="Arial" charset="0"/>
              </a:rPr>
              <a:pPr defTabSz="407789" fontAlgn="base">
                <a:spcBef>
                  <a:spcPct val="0"/>
                </a:spcBef>
                <a:spcAft>
                  <a:spcPct val="0"/>
                </a:spcAft>
              </a:pPr>
              <a:t>3/10/18</a:t>
            </a:fld>
            <a:endParaRPr lang="en-US" sz="1613" kern="1200" dirty="0">
              <a:solidFill>
                <a:srgbClr val="323232"/>
              </a:solidFill>
              <a:latin typeface="Arial" charset="0"/>
              <a:ea typeface=""/>
              <a:cs typeface="Arial" charset="0"/>
            </a:endParaRPr>
          </a:p>
        </p:txBody>
      </p:sp>
      <p:sp>
        <p:nvSpPr>
          <p:cNvPr id="9" name="Footer Placeholder 4"/>
          <p:cNvSpPr>
            <a:spLocks noGrp="1"/>
          </p:cNvSpPr>
          <p:nvPr>
            <p:ph type="ftr" sz="quarter" idx="11"/>
          </p:nvPr>
        </p:nvSpPr>
        <p:spPr>
          <a:xfrm>
            <a:off x="1509203" y="4695732"/>
            <a:ext cx="685800" cy="201168"/>
          </a:xfrm>
          <a:prstGeom prst="rect">
            <a:avLst/>
          </a:prstGeom>
        </p:spPr>
        <p:txBody>
          <a:bodyPr/>
          <a:lstStyle/>
          <a:p>
            <a:pPr defTabSz="407789" fontAlgn="base">
              <a:spcBef>
                <a:spcPct val="0"/>
              </a:spcBef>
              <a:spcAft>
                <a:spcPct val="0"/>
              </a:spcAft>
            </a:pPr>
            <a:r>
              <a:rPr lang="en-US" sz="1613" kern="1200" dirty="0" smtClean="0">
                <a:solidFill>
                  <a:srgbClr val="323232"/>
                </a:solidFill>
                <a:latin typeface="Arial" charset="0"/>
                <a:ea typeface=""/>
                <a:cs typeface="Arial" charset="0"/>
              </a:rPr>
              <a:t>IBM</a:t>
            </a:r>
            <a:endParaRPr lang="en-US" sz="1613" kern="1200" dirty="0">
              <a:solidFill>
                <a:srgbClr val="323232"/>
              </a:solidFill>
              <a:latin typeface="Arial" charset="0"/>
              <a:ea typeface=""/>
              <a:cs typeface="Arial" charset="0"/>
            </a:endParaRPr>
          </a:p>
        </p:txBody>
      </p:sp>
      <p:sp>
        <p:nvSpPr>
          <p:cNvPr id="10" name="Slide Number Placeholder 5"/>
          <p:cNvSpPr>
            <a:spLocks noGrp="1"/>
          </p:cNvSpPr>
          <p:nvPr>
            <p:ph type="sldNum" sz="quarter" idx="12"/>
          </p:nvPr>
        </p:nvSpPr>
        <p:spPr>
          <a:xfrm>
            <a:off x="256882" y="4695732"/>
            <a:ext cx="457200" cy="201168"/>
          </a:xfrm>
          <a:prstGeom prst="rect">
            <a:avLst/>
          </a:prstGeom>
        </p:spPr>
        <p:txBody>
          <a:bodyPr/>
          <a:lstStyle/>
          <a:p>
            <a:fld id="{E4DBDE34-E9B5-E04F-B662-69720E4BCB53}" type="slidenum">
              <a:rPr lang="en-US">
                <a:solidFill>
                  <a:srgbClr val="323232"/>
                </a:solidFill>
              </a:rPr>
              <a:pPr/>
              <a:t>‹#›</a:t>
            </a:fld>
            <a:endParaRPr lang="en-US" dirty="0">
              <a:solidFill>
                <a:srgbClr val="323232"/>
              </a:solidFill>
            </a:endParaRPr>
          </a:p>
        </p:txBody>
      </p:sp>
    </p:spTree>
    <p:extLst>
      <p:ext uri="{BB962C8B-B14F-4D97-AF65-F5344CB8AC3E}">
        <p14:creationId xmlns:p14="http://schemas.microsoft.com/office/powerpoint/2010/main" val="59510153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rot="5400000">
            <a:off x="5350049" y="1467543"/>
            <a:ext cx="4359000" cy="1971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1"/>
          </p:nvPr>
        </p:nvSpPr>
        <p:spPr>
          <a:xfrm rot="5400000">
            <a:off x="1349474" y="-447055"/>
            <a:ext cx="4359000" cy="58008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lide 1">
    <p:bg>
      <p:bgPr>
        <a:solidFill>
          <a:srgbClr val="253965"/>
        </a:solidFill>
        <a:effectLst/>
      </p:bgPr>
    </p:bg>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283464" y="3127248"/>
            <a:ext cx="6795300" cy="543000"/>
          </a:xfrm>
          <a:prstGeom prst="rect">
            <a:avLst/>
          </a:prstGeom>
          <a:noFill/>
          <a:ln>
            <a:noFill/>
          </a:ln>
        </p:spPr>
        <p:txBody>
          <a:bodyPr lIns="68575" tIns="68575" rIns="68575" bIns="68575" anchor="t" anchorCtr="0"/>
          <a:lstStyle>
            <a:lvl1pPr marL="0" marR="0" lvl="0" indent="0" algn="l" rtl="0">
              <a:lnSpc>
                <a:spcPct val="90000"/>
              </a:lnSpc>
              <a:spcBef>
                <a:spcPts val="1000"/>
              </a:spcBef>
              <a:spcAft>
                <a:spcPts val="200"/>
              </a:spcAft>
              <a:buClr>
                <a:srgbClr val="000000"/>
              </a:buClr>
              <a:buFont typeface="Noto Sans Symbols"/>
              <a:buNone/>
              <a:defRPr sz="2200" b="0" i="0" u="none" strike="noStrike" cap="none">
                <a:solidFill>
                  <a:schemeClr val="lt1"/>
                </a:solidFill>
                <a:latin typeface="Helvetica Neue Light"/>
                <a:ea typeface="Helvetica Neue Light"/>
                <a:cs typeface="Helvetica Neue Light"/>
                <a:sym typeface="Helvetica Neue Light"/>
              </a:defRPr>
            </a:lvl1pPr>
            <a:lvl2pPr marL="304800" marR="0" lvl="1" indent="38100" algn="l" rtl="0">
              <a:lnSpc>
                <a:spcPct val="90000"/>
              </a:lnSpc>
              <a:spcBef>
                <a:spcPts val="0"/>
              </a:spcBef>
              <a:spcAft>
                <a:spcPts val="200"/>
              </a:spcAft>
              <a:buClr>
                <a:srgbClr val="000000"/>
              </a:buClr>
              <a:buSzPct val="81250"/>
              <a:buFont typeface="Arial"/>
              <a:buChar char="•"/>
              <a:defRPr sz="1600" b="0" i="0" u="none" strike="noStrike" cap="none">
                <a:solidFill>
                  <a:schemeClr val="dk1"/>
                </a:solidFill>
                <a:latin typeface="Helvetica Neue Light"/>
                <a:ea typeface="Helvetica Neue Light"/>
                <a:cs typeface="Helvetica Neue Light"/>
                <a:sym typeface="Helvetica Neue Light"/>
              </a:defRPr>
            </a:lvl2pPr>
            <a:lvl3pPr marL="469900" marR="0" lvl="2" indent="38100" algn="l" rtl="0">
              <a:lnSpc>
                <a:spcPct val="90000"/>
              </a:lnSpc>
              <a:spcBef>
                <a:spcPts val="0"/>
              </a:spcBef>
              <a:spcAft>
                <a:spcPts val="200"/>
              </a:spcAft>
              <a:buClr>
                <a:srgbClr val="000000"/>
              </a:buClr>
              <a:buSzPct val="92857"/>
              <a:buFont typeface="Helvetica Neue Light"/>
              <a:buChar char="-"/>
              <a:defRPr sz="1400" b="0" i="0" u="none" strike="noStrike" cap="none">
                <a:solidFill>
                  <a:schemeClr val="dk1"/>
                </a:solidFill>
                <a:latin typeface="Helvetica Neue Light"/>
                <a:ea typeface="Helvetica Neue Light"/>
                <a:cs typeface="Helvetica Neue Light"/>
                <a:sym typeface="Helvetica Neue Light"/>
              </a:defRPr>
            </a:lvl3pPr>
            <a:lvl4pPr marL="647700" marR="0" lvl="3" indent="12700" algn="l" rtl="0">
              <a:lnSpc>
                <a:spcPct val="90000"/>
              </a:lnSpc>
              <a:spcBef>
                <a:spcPts val="200"/>
              </a:spcBef>
              <a:spcAft>
                <a:spcPts val="0"/>
              </a:spcAft>
              <a:buClr>
                <a:srgbClr val="000000"/>
              </a:buClr>
              <a:buSzPct val="1000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4pPr>
            <a:lvl5pPr marL="812800" marR="0" lvl="4" indent="-114300" algn="l" rtl="0">
              <a:lnSpc>
                <a:spcPct val="90000"/>
              </a:lnSpc>
              <a:spcBef>
                <a:spcPts val="200"/>
              </a:spcBef>
              <a:spcAft>
                <a:spcPts val="0"/>
              </a:spcAft>
              <a:buClr>
                <a:srgbClr val="000000"/>
              </a:buClr>
              <a:buFont typeface="Helvetica Neue Light"/>
              <a:buNone/>
              <a:defRPr sz="1000" b="0" i="0" u="none" strike="noStrike" cap="none">
                <a:solidFill>
                  <a:schemeClr val="dk1"/>
                </a:solidFill>
                <a:latin typeface="Helvetica Neue Light"/>
                <a:ea typeface="Helvetica Neue Light"/>
                <a:cs typeface="Helvetica Neue Light"/>
                <a:sym typeface="Helvetica Neue Light"/>
              </a:defRPr>
            </a:lvl5pPr>
            <a:lvl6pPr marL="1498600" marR="0" lvl="5"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6pPr>
            <a:lvl7pPr marL="1841500" marR="0" lvl="6"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7pPr>
            <a:lvl8pPr marL="2184400" marR="0" lvl="7"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8pPr>
            <a:lvl9pPr marL="2527300" marR="0" lvl="8"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83" name="Shape 83"/>
          <p:cNvSpPr txBox="1">
            <a:spLocks noGrp="1"/>
          </p:cNvSpPr>
          <p:nvPr>
            <p:ph type="title"/>
          </p:nvPr>
        </p:nvSpPr>
        <p:spPr>
          <a:xfrm>
            <a:off x="283464" y="1690980"/>
            <a:ext cx="6795300" cy="12189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lt1"/>
              </a:buClr>
              <a:buFont typeface="Helvetica Neue"/>
              <a:buNone/>
              <a:defRPr sz="4400" b="1" i="0" u="none" strike="noStrike" cap="none">
                <a:solidFill>
                  <a:schemeClr val="l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pic>
        <p:nvPicPr>
          <p:cNvPr id="84" name="Shape 84"/>
          <p:cNvPicPr preferRelativeResize="0"/>
          <p:nvPr/>
        </p:nvPicPr>
        <p:blipFill rotWithShape="1">
          <a:blip r:embed="rId2">
            <a:alphaModFix/>
          </a:blip>
          <a:srcRect/>
          <a:stretch/>
        </p:blipFill>
        <p:spPr>
          <a:xfrm>
            <a:off x="285750" y="4589004"/>
            <a:ext cx="558300" cy="2148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hapter_1">
    <p:spTree>
      <p:nvGrpSpPr>
        <p:cNvPr id="1" name="Shape 89"/>
        <p:cNvGrpSpPr/>
        <p:nvPr/>
      </p:nvGrpSpPr>
      <p:grpSpPr>
        <a:xfrm>
          <a:off x="0" y="0"/>
          <a:ext cx="0" cy="0"/>
          <a:chOff x="0" y="0"/>
          <a:chExt cx="0" cy="0"/>
        </a:xfrm>
      </p:grpSpPr>
      <p:sp>
        <p:nvSpPr>
          <p:cNvPr id="90" name="Shape 90"/>
          <p:cNvSpPr txBox="1"/>
          <p:nvPr/>
        </p:nvSpPr>
        <p:spPr>
          <a:xfrm>
            <a:off x="8758408" y="73797"/>
            <a:ext cx="307500"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fld id="{00000000-1234-1234-1234-123412341234}" type="slidenum">
              <a:rPr lang="en" sz="800" b="0" i="0" u="none" strike="noStrike" cap="none">
                <a:solidFill>
                  <a:srgbClr val="FFFFFF"/>
                </a:solidFill>
                <a:latin typeface="Arial"/>
                <a:ea typeface="Arial"/>
                <a:cs typeface="Arial"/>
                <a:sym typeface="Arial"/>
              </a:rPr>
              <a:t>‹#›</a:t>
            </a:fld>
            <a:endParaRPr lang="en" sz="800" b="0" i="0" u="none" strike="noStrike" cap="none" dirty="0">
              <a:solidFill>
                <a:srgbClr val="FFFFFF"/>
              </a:solidFill>
              <a:latin typeface="Arial"/>
              <a:ea typeface="Arial"/>
              <a:cs typeface="Arial"/>
              <a:sym typeface="Arial"/>
            </a:endParaRPr>
          </a:p>
        </p:txBody>
      </p:sp>
      <p:sp>
        <p:nvSpPr>
          <p:cNvPr id="91" name="Shape 91"/>
          <p:cNvSpPr txBox="1"/>
          <p:nvPr/>
        </p:nvSpPr>
        <p:spPr>
          <a:xfrm>
            <a:off x="152400" y="73797"/>
            <a:ext cx="396000"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800" b="0" i="0" u="none" strike="noStrike" cap="none" dirty="0">
                <a:solidFill>
                  <a:srgbClr val="FFFFFF"/>
                </a:solidFill>
                <a:latin typeface="Arial"/>
                <a:ea typeface="Arial"/>
                <a:cs typeface="Arial"/>
                <a:sym typeface="Arial"/>
              </a:rPr>
              <a:t>IBM</a:t>
            </a:r>
          </a:p>
        </p:txBody>
      </p:sp>
      <p:sp>
        <p:nvSpPr>
          <p:cNvPr id="92" name="Shape 92"/>
          <p:cNvSpPr txBox="1"/>
          <p:nvPr/>
        </p:nvSpPr>
        <p:spPr>
          <a:xfrm>
            <a:off x="1245888" y="18877"/>
            <a:ext cx="1311299"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800" b="0" i="0" u="none" strike="noStrike" cap="none" dirty="0">
                <a:solidFill>
                  <a:srgbClr val="FFFFFF"/>
                </a:solidFill>
                <a:latin typeface="Arial"/>
                <a:ea typeface="Arial"/>
                <a:cs typeface="Arial"/>
                <a:sym typeface="Arial"/>
              </a:rPr>
              <a:t>_</a:t>
            </a:r>
          </a:p>
        </p:txBody>
      </p:sp>
      <p:cxnSp>
        <p:nvCxnSpPr>
          <p:cNvPr id="93" name="Shape 93"/>
          <p:cNvCxnSpPr/>
          <p:nvPr/>
        </p:nvCxnSpPr>
        <p:spPr>
          <a:xfrm>
            <a:off x="6096662" y="0"/>
            <a:ext cx="0" cy="5143500"/>
          </a:xfrm>
          <a:prstGeom prst="straightConnector1">
            <a:avLst/>
          </a:prstGeom>
          <a:noFill/>
          <a:ln w="9525" cap="flat" cmpd="sng">
            <a:solidFill>
              <a:schemeClr val="lt1"/>
            </a:solidFill>
            <a:prstDash val="solid"/>
            <a:round/>
            <a:headEnd type="none" w="med" len="med"/>
            <a:tailEnd type="none" w="med" len="med"/>
          </a:ln>
        </p:spPr>
      </p:cxnSp>
      <p:cxnSp>
        <p:nvCxnSpPr>
          <p:cNvPr id="94" name="Shape 94"/>
          <p:cNvCxnSpPr/>
          <p:nvPr/>
        </p:nvCxnSpPr>
        <p:spPr>
          <a:xfrm>
            <a:off x="7620662" y="0"/>
            <a:ext cx="0" cy="5143500"/>
          </a:xfrm>
          <a:prstGeom prst="straightConnector1">
            <a:avLst/>
          </a:prstGeom>
          <a:noFill/>
          <a:ln w="9525" cap="flat" cmpd="sng">
            <a:solidFill>
              <a:schemeClr val="lt1"/>
            </a:solidFill>
            <a:prstDash val="solid"/>
            <a:round/>
            <a:headEnd type="none" w="med" len="med"/>
            <a:tailEnd type="none" w="med" len="med"/>
          </a:ln>
        </p:spPr>
      </p:cxnSp>
      <p:pic>
        <p:nvPicPr>
          <p:cNvPr id="95" name="Shape 95"/>
          <p:cNvPicPr preferRelativeResize="0"/>
          <p:nvPr/>
        </p:nvPicPr>
        <p:blipFill rotWithShape="1">
          <a:blip r:embed="rId2">
            <a:alphaModFix/>
          </a:blip>
          <a:srcRect/>
          <a:stretch/>
        </p:blipFill>
        <p:spPr>
          <a:xfrm>
            <a:off x="8633864" y="4855012"/>
            <a:ext cx="390900" cy="156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 content (2-columns)">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252414" y="1023937"/>
            <a:ext cx="4075200" cy="3605100"/>
          </a:xfrm>
          <a:prstGeom prst="rect">
            <a:avLst/>
          </a:prstGeom>
          <a:noFill/>
          <a:ln>
            <a:noFill/>
          </a:ln>
        </p:spPr>
        <p:txBody>
          <a:bodyPr lIns="68575" tIns="68575" rIns="68575" bIns="68575" anchor="t" anchorCtr="0"/>
          <a:lstStyle>
            <a:lvl1pPr marL="228600" marR="0" lvl="0" indent="25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1pPr>
            <a:lvl2pPr marL="749300" marR="0" lvl="1" indent="-152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01900" marR="0" lvl="5" indent="381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591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163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735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title"/>
          </p:nvPr>
        </p:nvSpPr>
        <p:spPr>
          <a:xfrm>
            <a:off x="252414" y="247650"/>
            <a:ext cx="4319700" cy="7764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5pPr>
            <a:lvl6pPr marL="457200" marR="0" lvl="5"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6pPr>
            <a:lvl7pPr marL="914400" marR="0" lvl="6"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7pPr>
            <a:lvl8pPr marL="1371600" marR="0" lvl="7"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8pPr>
            <a:lvl9pPr marL="1828800" marR="0" lvl="8"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9pPr>
          </a:lstStyle>
          <a:p>
            <a:endParaRPr/>
          </a:p>
        </p:txBody>
      </p:sp>
      <p:sp>
        <p:nvSpPr>
          <p:cNvPr id="99" name="Shape 99"/>
          <p:cNvSpPr txBox="1">
            <a:spLocks noGrp="1"/>
          </p:cNvSpPr>
          <p:nvPr>
            <p:ph type="body" idx="2"/>
          </p:nvPr>
        </p:nvSpPr>
        <p:spPr>
          <a:xfrm>
            <a:off x="4571999" y="1023937"/>
            <a:ext cx="4076699" cy="3605100"/>
          </a:xfrm>
          <a:prstGeom prst="rect">
            <a:avLst/>
          </a:prstGeom>
          <a:noFill/>
          <a:ln>
            <a:noFill/>
          </a:ln>
        </p:spPr>
        <p:txBody>
          <a:bodyPr lIns="68575" tIns="68575" rIns="68575" bIns="68575" anchor="t" anchorCtr="0"/>
          <a:lstStyle>
            <a:lvl1pPr marL="228600" marR="0" lvl="0" indent="25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1pPr>
            <a:lvl2pPr marL="749300" marR="0" lvl="1" indent="-152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01900" marR="0" lvl="5" indent="381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591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163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735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0" name="Shape 100"/>
          <p:cNvSpPr txBox="1">
            <a:spLocks noGrp="1"/>
          </p:cNvSpPr>
          <p:nvPr>
            <p:ph type="sldNum" idx="12"/>
          </p:nvPr>
        </p:nvSpPr>
        <p:spPr>
          <a:xfrm>
            <a:off x="117759" y="4868400"/>
            <a:ext cx="2133600" cy="172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900" b="0" i="0" u="none" strike="noStrike" cap="none">
                <a:solidFill>
                  <a:schemeClr val="dk1"/>
                </a:solidFill>
                <a:latin typeface="Arial"/>
                <a:ea typeface="Arial"/>
                <a:cs typeface="Arial"/>
                <a:sym typeface="Arial"/>
              </a:rPr>
              <a:t>‹#›</a:t>
            </a:fld>
            <a:endParaRPr lang="en" sz="900" b="0" i="0" u="none" strike="noStrike" cap="none" dirty="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20" Type="http://schemas.openxmlformats.org/officeDocument/2006/relationships/slideLayout" Target="../slideLayouts/slideLayout34.xml"/><Relationship Id="rId21" Type="http://schemas.openxmlformats.org/officeDocument/2006/relationships/theme" Target="../theme/theme2.xml"/><Relationship Id="rId22" Type="http://schemas.openxmlformats.org/officeDocument/2006/relationships/image" Target="../media/image4.emf"/><Relationship Id="rId10" Type="http://schemas.openxmlformats.org/officeDocument/2006/relationships/slideLayout" Target="../slideLayouts/slideLayout24.xml"/><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slideLayout" Target="../slideLayouts/slideLayout30.xml"/><Relationship Id="rId17" Type="http://schemas.openxmlformats.org/officeDocument/2006/relationships/slideLayout" Target="../slideLayouts/slideLayout31.xml"/><Relationship Id="rId18" Type="http://schemas.openxmlformats.org/officeDocument/2006/relationships/slideLayout" Target="../slideLayouts/slideLayout32.xml"/><Relationship Id="rId19" Type="http://schemas.openxmlformats.org/officeDocument/2006/relationships/slideLayout" Target="../slideLayouts/slideLayout3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3.xml"/><Relationship Id="rId20" Type="http://schemas.openxmlformats.org/officeDocument/2006/relationships/slideLayout" Target="../slideLayouts/slideLayout54.xml"/><Relationship Id="rId21" Type="http://schemas.openxmlformats.org/officeDocument/2006/relationships/theme" Target="../theme/theme3.xml"/><Relationship Id="rId22" Type="http://schemas.openxmlformats.org/officeDocument/2006/relationships/image" Target="../media/image4.emf"/><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Relationship Id="rId15" Type="http://schemas.openxmlformats.org/officeDocument/2006/relationships/slideLayout" Target="../slideLayouts/slideLayout49.xml"/><Relationship Id="rId16" Type="http://schemas.openxmlformats.org/officeDocument/2006/relationships/slideLayout" Target="../slideLayouts/slideLayout50.xml"/><Relationship Id="rId17" Type="http://schemas.openxmlformats.org/officeDocument/2006/relationships/slideLayout" Target="../slideLayouts/slideLayout51.xml"/><Relationship Id="rId18" Type="http://schemas.openxmlformats.org/officeDocument/2006/relationships/slideLayout" Target="../slideLayouts/slideLayout52.xml"/><Relationship Id="rId19" Type="http://schemas.openxmlformats.org/officeDocument/2006/relationships/slideLayout" Target="../slideLayouts/slideLayout53.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6">
            <a:alphaModFix/>
          </a:blip>
          <a:srcRect/>
          <a:stretch/>
        </p:blipFill>
        <p:spPr>
          <a:xfrm>
            <a:off x="1142" y="0"/>
            <a:ext cx="9141600" cy="5143500"/>
          </a:xfrm>
          <a:prstGeom prst="rect">
            <a:avLst/>
          </a:prstGeom>
          <a:noFill/>
          <a:ln>
            <a:noFill/>
          </a:ln>
        </p:spPr>
      </p:pic>
      <p:sp>
        <p:nvSpPr>
          <p:cNvPr id="7" name="Shape 7"/>
          <p:cNvSpPr txBox="1">
            <a:spLocks noGrp="1"/>
          </p:cNvSpPr>
          <p:nvPr>
            <p:ph type="title"/>
          </p:nvPr>
        </p:nvSpPr>
        <p:spPr>
          <a:xfrm>
            <a:off x="190500" y="650081"/>
            <a:ext cx="8734500" cy="678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body" idx="1"/>
          </p:nvPr>
        </p:nvSpPr>
        <p:spPr>
          <a:xfrm>
            <a:off x="190500" y="1431131"/>
            <a:ext cx="8734500" cy="34170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SzPct val="78571"/>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SzPct val="78571"/>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SzPct val="78571"/>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2" r:id="rId1"/>
    <p:sldLayoutId id="2147483655" r:id="rId2"/>
    <p:sldLayoutId id="2147483657" r:id="rId3"/>
    <p:sldLayoutId id="2147483658" r:id="rId4"/>
    <p:sldLayoutId id="2147483659" r:id="rId5"/>
    <p:sldLayoutId id="2147483660" r:id="rId6"/>
    <p:sldLayoutId id="2147483661" r:id="rId7"/>
    <p:sldLayoutId id="2147483663" r:id="rId8"/>
    <p:sldLayoutId id="2147483664" r:id="rId9"/>
    <p:sldLayoutId id="2147483667" r:id="rId10"/>
    <p:sldLayoutId id="2147483668" r:id="rId11"/>
    <p:sldLayoutId id="2147483669" r:id="rId12"/>
    <p:sldLayoutId id="2147483670" r:id="rId13"/>
    <p:sldLayoutId id="214748367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84164" y="914400"/>
            <a:ext cx="84550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First level (Click to edit Master text styles, </a:t>
            </a:r>
            <a:r>
              <a:rPr lang="en-US" altLang="en-US" dirty="0" err="1" smtClean="0"/>
              <a:t>HelvNeue</a:t>
            </a:r>
            <a:r>
              <a:rPr lang="en-US" altLang="en-US" dirty="0" smtClean="0"/>
              <a:t> Light for IBM, 18)</a:t>
            </a:r>
          </a:p>
          <a:p>
            <a:pPr lvl="1"/>
            <a:r>
              <a:rPr lang="en-US" altLang="en-US" dirty="0" smtClean="0"/>
              <a:t>Second level (</a:t>
            </a:r>
            <a:r>
              <a:rPr lang="en-US" altLang="en-US" dirty="0" err="1" smtClean="0"/>
              <a:t>HelvNeue</a:t>
            </a:r>
            <a:r>
              <a:rPr lang="en-US" altLang="en-US" dirty="0" smtClean="0"/>
              <a:t> Light for IBM, 16)</a:t>
            </a:r>
          </a:p>
          <a:p>
            <a:pPr lvl="2"/>
            <a:r>
              <a:rPr lang="en-US" altLang="en-US" dirty="0" smtClean="0"/>
              <a:t>Third level (</a:t>
            </a:r>
            <a:r>
              <a:rPr lang="en-US" altLang="en-US" dirty="0" err="1" smtClean="0"/>
              <a:t>HelvNeue</a:t>
            </a:r>
            <a:r>
              <a:rPr lang="en-US" altLang="en-US" dirty="0" smtClean="0"/>
              <a:t> Light for IBM, 14)</a:t>
            </a:r>
          </a:p>
          <a:p>
            <a:pPr lvl="3"/>
            <a:r>
              <a:rPr lang="en-US" altLang="en-US" dirty="0" smtClean="0"/>
              <a:t>Fourth level (</a:t>
            </a:r>
            <a:r>
              <a:rPr lang="en-US" altLang="en-US" dirty="0" err="1" smtClean="0"/>
              <a:t>HelvNeue</a:t>
            </a:r>
            <a:r>
              <a:rPr lang="en-US" altLang="en-US" dirty="0" smtClean="0"/>
              <a:t> Light for IBM, 12)</a:t>
            </a:r>
          </a:p>
          <a:p>
            <a:pPr lvl="4"/>
            <a:r>
              <a:rPr lang="en-US" altLang="en-US" dirty="0" smtClean="0"/>
              <a:t>Fifth level (</a:t>
            </a:r>
            <a:r>
              <a:rPr lang="en-US" altLang="en-US" dirty="0" err="1" smtClean="0"/>
              <a:t>HelvNeue</a:t>
            </a:r>
            <a:r>
              <a:rPr lang="en-US" altLang="en-US" dirty="0" smtClean="0"/>
              <a:t> Light for IBM, 10)</a:t>
            </a:r>
          </a:p>
        </p:txBody>
      </p:sp>
      <p:sp>
        <p:nvSpPr>
          <p:cNvPr id="1027" name="Rectangle 13"/>
          <p:cNvSpPr>
            <a:spLocks noGrp="1" noChangeArrowheads="1"/>
          </p:cNvSpPr>
          <p:nvPr>
            <p:ph type="title"/>
          </p:nvPr>
        </p:nvSpPr>
        <p:spPr bwMode="auto">
          <a:xfrm>
            <a:off x="284163" y="219075"/>
            <a:ext cx="868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smtClean="0"/>
              <a:t>Click to edit Master title style</a:t>
            </a:r>
          </a:p>
        </p:txBody>
      </p:sp>
      <p:sp>
        <p:nvSpPr>
          <p:cNvPr id="6" name="Rectangle 52"/>
          <p:cNvSpPr>
            <a:spLocks noGrp="1" noChangeArrowheads="1"/>
          </p:cNvSpPr>
          <p:nvPr>
            <p:ph type="sldNum" sz="quarter" idx="4"/>
          </p:nvPr>
        </p:nvSpPr>
        <p:spPr bwMode="auto">
          <a:xfrm>
            <a:off x="312286" y="4878389"/>
            <a:ext cx="2124075" cy="1095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00000"/>
              </a:lnSpc>
              <a:defRPr sz="800" smtClean="0">
                <a:solidFill>
                  <a:schemeClr val="tx1"/>
                </a:solidFill>
                <a:latin typeface="Arial" pitchFamily="34" charset="0"/>
                <a:cs typeface="Arial" pitchFamily="34" charset="0"/>
              </a:defRPr>
            </a:lvl1pPr>
          </a:lstStyle>
          <a:p>
            <a:pPr defTabSz="407789" fontAlgn="base">
              <a:spcBef>
                <a:spcPct val="0"/>
              </a:spcBef>
              <a:spcAft>
                <a:spcPct val="0"/>
              </a:spcAft>
              <a:defRPr/>
            </a:pPr>
            <a:fld id="{FE00C8DF-F8B6-4EE3-AF24-BC08B3A30527}" type="slidenum">
              <a:rPr lang="en-US" kern="1200" smtClean="0">
                <a:solidFill>
                  <a:srgbClr val="323232"/>
                </a:solidFill>
                <a:ea typeface=""/>
              </a:rPr>
              <a:pPr defTabSz="407789" fontAlgn="base">
                <a:spcBef>
                  <a:spcPct val="0"/>
                </a:spcBef>
                <a:spcAft>
                  <a:spcPct val="0"/>
                </a:spcAft>
                <a:defRPr/>
              </a:pPr>
              <a:t>‹#›</a:t>
            </a:fld>
            <a:endParaRPr lang="en-US" kern="1200" dirty="0">
              <a:solidFill>
                <a:srgbClr val="323232"/>
              </a:solidFill>
              <a:ea typeface=""/>
            </a:endParaRPr>
          </a:p>
        </p:txBody>
      </p:sp>
      <p:pic>
        <p:nvPicPr>
          <p:cNvPr id="7" name="Picture 6"/>
          <p:cNvPicPr>
            <a:picLocks noChangeAspect="1"/>
          </p:cNvPicPr>
          <p:nvPr/>
        </p:nvPicPr>
        <p:blipFill>
          <a:blip r:embed="rId22"/>
          <a:stretch>
            <a:fillRect/>
          </a:stretch>
        </p:blipFill>
        <p:spPr>
          <a:xfrm>
            <a:off x="8496300" y="4872562"/>
            <a:ext cx="357188" cy="132826"/>
          </a:xfrm>
          <a:prstGeom prst="rect">
            <a:avLst/>
          </a:prstGeom>
        </p:spPr>
      </p:pic>
    </p:spTree>
    <p:extLst>
      <p:ext uri="{BB962C8B-B14F-4D97-AF65-F5344CB8AC3E}">
        <p14:creationId xmlns:p14="http://schemas.microsoft.com/office/powerpoint/2010/main" val="94149898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000">
          <a:solidFill>
            <a:schemeClr val="accent1"/>
          </a:solidFill>
          <a:latin typeface="HelvNeue Bold for IBM"/>
          <a:ea typeface="+mj-ea"/>
          <a:cs typeface="Arial" pitchFamily="34" charset="0"/>
        </a:defRPr>
      </a:lvl1pPr>
      <a:lvl2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2pPr>
      <a:lvl3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3pPr>
      <a:lvl4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4pPr>
      <a:lvl5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5pPr>
      <a:lvl6pPr marL="342904" algn="l" rtl="0" eaLnBrk="1" fontAlgn="base" hangingPunct="1">
        <a:lnSpc>
          <a:spcPct val="90000"/>
        </a:lnSpc>
        <a:spcBef>
          <a:spcPct val="0"/>
        </a:spcBef>
        <a:spcAft>
          <a:spcPct val="0"/>
        </a:spcAft>
        <a:defRPr sz="2100">
          <a:solidFill>
            <a:srgbClr val="191919"/>
          </a:solidFill>
          <a:latin typeface="HelvNeue Light for IBM" pitchFamily="34" charset="0"/>
        </a:defRPr>
      </a:lvl6pPr>
      <a:lvl7pPr marL="685809" algn="l" rtl="0" eaLnBrk="1" fontAlgn="base" hangingPunct="1">
        <a:lnSpc>
          <a:spcPct val="90000"/>
        </a:lnSpc>
        <a:spcBef>
          <a:spcPct val="0"/>
        </a:spcBef>
        <a:spcAft>
          <a:spcPct val="0"/>
        </a:spcAft>
        <a:defRPr sz="2100">
          <a:solidFill>
            <a:srgbClr val="191919"/>
          </a:solidFill>
          <a:latin typeface="HelvNeue Light for IBM" pitchFamily="34" charset="0"/>
        </a:defRPr>
      </a:lvl7pPr>
      <a:lvl8pPr marL="1028713" algn="l" rtl="0" eaLnBrk="1" fontAlgn="base" hangingPunct="1">
        <a:lnSpc>
          <a:spcPct val="90000"/>
        </a:lnSpc>
        <a:spcBef>
          <a:spcPct val="0"/>
        </a:spcBef>
        <a:spcAft>
          <a:spcPct val="0"/>
        </a:spcAft>
        <a:defRPr sz="2100">
          <a:solidFill>
            <a:srgbClr val="191919"/>
          </a:solidFill>
          <a:latin typeface="HelvNeue Light for IBM" pitchFamily="34" charset="0"/>
        </a:defRPr>
      </a:lvl8pPr>
      <a:lvl9pPr marL="1371617" algn="l" rtl="0" eaLnBrk="1" fontAlgn="base" hangingPunct="1">
        <a:lnSpc>
          <a:spcPct val="90000"/>
        </a:lnSpc>
        <a:spcBef>
          <a:spcPct val="0"/>
        </a:spcBef>
        <a:spcAft>
          <a:spcPct val="0"/>
        </a:spcAft>
        <a:defRPr sz="2100">
          <a:solidFill>
            <a:srgbClr val="191919"/>
          </a:solidFill>
          <a:latin typeface="HelvNeue Light for IBM" pitchFamily="34" charset="0"/>
        </a:defRPr>
      </a:lvl9pPr>
    </p:titleStyle>
    <p:bodyStyle>
      <a:lvl1pPr marL="131765" indent="-131765" algn="l" rtl="0" eaLnBrk="1" fontAlgn="base" hangingPunct="1">
        <a:spcBef>
          <a:spcPct val="0"/>
        </a:spcBef>
        <a:spcAft>
          <a:spcPts val="225"/>
        </a:spcAft>
        <a:buClr>
          <a:srgbClr val="000000"/>
        </a:buClr>
        <a:buSzPct val="90000"/>
        <a:buFont typeface="Wingdings" panose="05000000000000000000" pitchFamily="2" charset="2"/>
        <a:buChar char="§"/>
        <a:defRPr>
          <a:solidFill>
            <a:schemeClr val="tx1"/>
          </a:solidFill>
          <a:latin typeface="+mn-lt"/>
          <a:ea typeface="+mn-ea"/>
          <a:cs typeface="Arial" pitchFamily="34" charset="0"/>
        </a:defRPr>
      </a:lvl1pPr>
      <a:lvl2pPr marL="303217" indent="-127002" algn="l" rtl="0" eaLnBrk="1" fontAlgn="base" hangingPunct="1">
        <a:spcBef>
          <a:spcPct val="0"/>
        </a:spcBef>
        <a:spcAft>
          <a:spcPts val="225"/>
        </a:spcAft>
        <a:buClr>
          <a:srgbClr val="000000"/>
        </a:buClr>
        <a:buSzPct val="80000"/>
        <a:buFont typeface="Arial" panose="020B0604020202020204" pitchFamily="34" charset="0"/>
        <a:buChar char="•"/>
        <a:defRPr sz="1600">
          <a:solidFill>
            <a:schemeClr val="tx1"/>
          </a:solidFill>
          <a:latin typeface="+mn-lt"/>
          <a:cs typeface="Arial" pitchFamily="34" charset="0"/>
        </a:defRPr>
      </a:lvl2pPr>
      <a:lvl3pPr marL="474669" indent="-127002" algn="l" rtl="0" eaLnBrk="1" fontAlgn="base" hangingPunct="1">
        <a:spcBef>
          <a:spcPct val="0"/>
        </a:spcBef>
        <a:spcAft>
          <a:spcPts val="225"/>
        </a:spcAft>
        <a:buClr>
          <a:srgbClr val="000000"/>
        </a:buClr>
        <a:buSzPct val="90000"/>
        <a:buChar char="-"/>
        <a:defRPr sz="1400">
          <a:solidFill>
            <a:schemeClr val="tx1"/>
          </a:solidFill>
          <a:latin typeface="+mn-lt"/>
          <a:cs typeface="Arial" pitchFamily="34" charset="0"/>
        </a:defRPr>
      </a:lvl3pPr>
      <a:lvl4pPr marL="646121" indent="-128590" algn="l" rtl="0" eaLnBrk="1" fontAlgn="base" hangingPunct="1">
        <a:spcBef>
          <a:spcPct val="20000"/>
        </a:spcBef>
        <a:spcAft>
          <a:spcPct val="0"/>
        </a:spcAft>
        <a:buClr>
          <a:srgbClr val="000000"/>
        </a:buClr>
        <a:buChar char="-"/>
        <a:defRPr sz="1200">
          <a:solidFill>
            <a:schemeClr val="tx1"/>
          </a:solidFill>
          <a:latin typeface="+mn-lt"/>
          <a:cs typeface="Arial" panose="020B0604020202020204" pitchFamily="34" charset="0"/>
        </a:defRPr>
      </a:lvl4pPr>
      <a:lvl5pPr marL="817573" indent="-122240" algn="l" rtl="0" eaLnBrk="1" fontAlgn="base" hangingPunct="1">
        <a:spcBef>
          <a:spcPct val="20000"/>
        </a:spcBef>
        <a:spcAft>
          <a:spcPct val="0"/>
        </a:spcAft>
        <a:buClr>
          <a:srgbClr val="000000"/>
        </a:buClr>
        <a:buChar char="-"/>
        <a:defRPr sz="1000">
          <a:solidFill>
            <a:schemeClr val="tx1"/>
          </a:solidFill>
          <a:latin typeface="+mn-lt"/>
          <a:cs typeface="Arial" panose="020B0604020202020204" pitchFamily="34" charset="0"/>
        </a:defRPr>
      </a:lvl5pPr>
      <a:lvl6pPr marL="1497825" indent="-122637" algn="l" rtl="0" eaLnBrk="1" fontAlgn="base" hangingPunct="1">
        <a:spcBef>
          <a:spcPct val="20000"/>
        </a:spcBef>
        <a:spcAft>
          <a:spcPct val="0"/>
        </a:spcAft>
        <a:buClr>
          <a:schemeClr val="bg1"/>
        </a:buClr>
        <a:buChar char="»"/>
        <a:defRPr sz="1200">
          <a:solidFill>
            <a:schemeClr val="bg1"/>
          </a:solidFill>
          <a:latin typeface="Arial" charset="0"/>
        </a:defRPr>
      </a:lvl6pPr>
      <a:lvl7pPr marL="1840729" indent="-122637" algn="l" rtl="0" eaLnBrk="1" fontAlgn="base" hangingPunct="1">
        <a:spcBef>
          <a:spcPct val="20000"/>
        </a:spcBef>
        <a:spcAft>
          <a:spcPct val="0"/>
        </a:spcAft>
        <a:buClr>
          <a:schemeClr val="bg1"/>
        </a:buClr>
        <a:buChar char="»"/>
        <a:defRPr sz="1200">
          <a:solidFill>
            <a:schemeClr val="bg1"/>
          </a:solidFill>
          <a:latin typeface="Arial" charset="0"/>
        </a:defRPr>
      </a:lvl7pPr>
      <a:lvl8pPr marL="2183633" indent="-122637" algn="l" rtl="0" eaLnBrk="1" fontAlgn="base" hangingPunct="1">
        <a:spcBef>
          <a:spcPct val="20000"/>
        </a:spcBef>
        <a:spcAft>
          <a:spcPct val="0"/>
        </a:spcAft>
        <a:buClr>
          <a:schemeClr val="bg1"/>
        </a:buClr>
        <a:buChar char="»"/>
        <a:defRPr sz="1200">
          <a:solidFill>
            <a:schemeClr val="bg1"/>
          </a:solidFill>
          <a:latin typeface="Arial" charset="0"/>
        </a:defRPr>
      </a:lvl8pPr>
      <a:lvl9pPr marL="2526538" indent="-122637" algn="l" rtl="0" eaLnBrk="1" fontAlgn="base" hangingPunct="1">
        <a:spcBef>
          <a:spcPct val="20000"/>
        </a:spcBef>
        <a:spcAft>
          <a:spcPct val="0"/>
        </a:spcAft>
        <a:buClr>
          <a:schemeClr val="bg1"/>
        </a:buClr>
        <a:buChar char="»"/>
        <a:defRPr sz="1200">
          <a:solidFill>
            <a:schemeClr val="bg1"/>
          </a:solidFill>
          <a:latin typeface="Arial" charset="0"/>
        </a:defRPr>
      </a:lvl9pPr>
    </p:bodyStyle>
    <p:otherStyle>
      <a:defPPr>
        <a:defRPr lang="en-US"/>
      </a:defPPr>
      <a:lvl1pPr marL="0" algn="l" defTabSz="685809" rtl="0" eaLnBrk="1" latinLnBrk="0" hangingPunct="1">
        <a:defRPr sz="1350" kern="1200">
          <a:solidFill>
            <a:schemeClr val="tx1"/>
          </a:solidFill>
          <a:latin typeface="+mn-lt"/>
          <a:ea typeface="+mn-ea"/>
          <a:cs typeface="+mn-cs"/>
        </a:defRPr>
      </a:lvl1pPr>
      <a:lvl2pPr marL="342904" algn="l" defTabSz="685809" rtl="0" eaLnBrk="1" latinLnBrk="0" hangingPunct="1">
        <a:defRPr sz="1350" kern="1200">
          <a:solidFill>
            <a:schemeClr val="tx1"/>
          </a:solidFill>
          <a:latin typeface="+mn-lt"/>
          <a:ea typeface="+mn-ea"/>
          <a:cs typeface="+mn-cs"/>
        </a:defRPr>
      </a:lvl2pPr>
      <a:lvl3pPr marL="685809" algn="l" defTabSz="685809" rtl="0" eaLnBrk="1" latinLnBrk="0" hangingPunct="1">
        <a:defRPr sz="1350" kern="1200">
          <a:solidFill>
            <a:schemeClr val="tx1"/>
          </a:solidFill>
          <a:latin typeface="+mn-lt"/>
          <a:ea typeface="+mn-ea"/>
          <a:cs typeface="+mn-cs"/>
        </a:defRPr>
      </a:lvl3pPr>
      <a:lvl4pPr marL="1028713" algn="l" defTabSz="685809" rtl="0" eaLnBrk="1" latinLnBrk="0" hangingPunct="1">
        <a:defRPr sz="1350" kern="1200">
          <a:solidFill>
            <a:schemeClr val="tx1"/>
          </a:solidFill>
          <a:latin typeface="+mn-lt"/>
          <a:ea typeface="+mn-ea"/>
          <a:cs typeface="+mn-cs"/>
        </a:defRPr>
      </a:lvl4pPr>
      <a:lvl5pPr marL="1371617" algn="l" defTabSz="685809" rtl="0" eaLnBrk="1" latinLnBrk="0" hangingPunct="1">
        <a:defRPr sz="1350" kern="1200">
          <a:solidFill>
            <a:schemeClr val="tx1"/>
          </a:solidFill>
          <a:latin typeface="+mn-lt"/>
          <a:ea typeface="+mn-ea"/>
          <a:cs typeface="+mn-cs"/>
        </a:defRPr>
      </a:lvl5pPr>
      <a:lvl6pPr marL="1714521" algn="l" defTabSz="685809" rtl="0" eaLnBrk="1" latinLnBrk="0" hangingPunct="1">
        <a:defRPr sz="1350" kern="1200">
          <a:solidFill>
            <a:schemeClr val="tx1"/>
          </a:solidFill>
          <a:latin typeface="+mn-lt"/>
          <a:ea typeface="+mn-ea"/>
          <a:cs typeface="+mn-cs"/>
        </a:defRPr>
      </a:lvl6pPr>
      <a:lvl7pPr marL="2057426" algn="l" defTabSz="685809" rtl="0" eaLnBrk="1" latinLnBrk="0" hangingPunct="1">
        <a:defRPr sz="1350" kern="1200">
          <a:solidFill>
            <a:schemeClr val="tx1"/>
          </a:solidFill>
          <a:latin typeface="+mn-lt"/>
          <a:ea typeface="+mn-ea"/>
          <a:cs typeface="+mn-cs"/>
        </a:defRPr>
      </a:lvl7pPr>
      <a:lvl8pPr marL="2400330" algn="l" defTabSz="685809" rtl="0" eaLnBrk="1" latinLnBrk="0" hangingPunct="1">
        <a:defRPr sz="1350" kern="1200">
          <a:solidFill>
            <a:schemeClr val="tx1"/>
          </a:solidFill>
          <a:latin typeface="+mn-lt"/>
          <a:ea typeface="+mn-ea"/>
          <a:cs typeface="+mn-cs"/>
        </a:defRPr>
      </a:lvl8pPr>
      <a:lvl9pPr marL="2743234" algn="l" defTabSz="68580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62">
          <p15:clr>
            <a:srgbClr val="F26B43"/>
          </p15:clr>
        </p15:guide>
        <p15:guide id="2" pos="181">
          <p15:clr>
            <a:srgbClr val="F26B43"/>
          </p15:clr>
        </p15:guide>
        <p15:guide id="3" orient="horz" pos="2368">
          <p15:clr>
            <a:srgbClr val="F26B43"/>
          </p15:clr>
        </p15:guide>
        <p15:guide id="4" pos="557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84164" y="914400"/>
            <a:ext cx="84550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First level (Click to edit Master text styles, </a:t>
            </a:r>
            <a:r>
              <a:rPr lang="en-US" altLang="en-US" dirty="0" err="1" smtClean="0"/>
              <a:t>HelvNeue</a:t>
            </a:r>
            <a:r>
              <a:rPr lang="en-US" altLang="en-US" dirty="0" smtClean="0"/>
              <a:t> Light for IBM, 18)</a:t>
            </a:r>
          </a:p>
          <a:p>
            <a:pPr lvl="1"/>
            <a:r>
              <a:rPr lang="en-US" altLang="en-US" dirty="0" smtClean="0"/>
              <a:t>Second level (</a:t>
            </a:r>
            <a:r>
              <a:rPr lang="en-US" altLang="en-US" dirty="0" err="1" smtClean="0"/>
              <a:t>HelvNeue</a:t>
            </a:r>
            <a:r>
              <a:rPr lang="en-US" altLang="en-US" dirty="0" smtClean="0"/>
              <a:t> Light for IBM, 16)</a:t>
            </a:r>
          </a:p>
          <a:p>
            <a:pPr lvl="2"/>
            <a:r>
              <a:rPr lang="en-US" altLang="en-US" dirty="0" smtClean="0"/>
              <a:t>Third level (</a:t>
            </a:r>
            <a:r>
              <a:rPr lang="en-US" altLang="en-US" dirty="0" err="1" smtClean="0"/>
              <a:t>HelvNeue</a:t>
            </a:r>
            <a:r>
              <a:rPr lang="en-US" altLang="en-US" dirty="0" smtClean="0"/>
              <a:t> Light for IBM, 14)</a:t>
            </a:r>
          </a:p>
          <a:p>
            <a:pPr lvl="3"/>
            <a:r>
              <a:rPr lang="en-US" altLang="en-US" dirty="0" smtClean="0"/>
              <a:t>Fourth level (</a:t>
            </a:r>
            <a:r>
              <a:rPr lang="en-US" altLang="en-US" dirty="0" err="1" smtClean="0"/>
              <a:t>HelvNeue</a:t>
            </a:r>
            <a:r>
              <a:rPr lang="en-US" altLang="en-US" dirty="0" smtClean="0"/>
              <a:t> Light for IBM, 12)</a:t>
            </a:r>
          </a:p>
          <a:p>
            <a:pPr lvl="4"/>
            <a:r>
              <a:rPr lang="en-US" altLang="en-US" dirty="0" smtClean="0"/>
              <a:t>Fifth level (</a:t>
            </a:r>
            <a:r>
              <a:rPr lang="en-US" altLang="en-US" dirty="0" err="1" smtClean="0"/>
              <a:t>HelvNeue</a:t>
            </a:r>
            <a:r>
              <a:rPr lang="en-US" altLang="en-US" dirty="0" smtClean="0"/>
              <a:t> Light for IBM, 10)</a:t>
            </a:r>
          </a:p>
        </p:txBody>
      </p:sp>
      <p:sp>
        <p:nvSpPr>
          <p:cNvPr id="1027" name="Rectangle 13"/>
          <p:cNvSpPr>
            <a:spLocks noGrp="1" noChangeArrowheads="1"/>
          </p:cNvSpPr>
          <p:nvPr>
            <p:ph type="title"/>
          </p:nvPr>
        </p:nvSpPr>
        <p:spPr bwMode="auto">
          <a:xfrm>
            <a:off x="284163" y="219075"/>
            <a:ext cx="868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smtClean="0"/>
              <a:t>Click to edit Master title style</a:t>
            </a:r>
          </a:p>
        </p:txBody>
      </p:sp>
      <p:sp>
        <p:nvSpPr>
          <p:cNvPr id="6" name="Rectangle 52"/>
          <p:cNvSpPr>
            <a:spLocks noGrp="1" noChangeArrowheads="1"/>
          </p:cNvSpPr>
          <p:nvPr>
            <p:ph type="sldNum" sz="quarter" idx="4"/>
          </p:nvPr>
        </p:nvSpPr>
        <p:spPr bwMode="auto">
          <a:xfrm>
            <a:off x="312286" y="4878389"/>
            <a:ext cx="2124075" cy="1095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00000"/>
              </a:lnSpc>
              <a:defRPr sz="800" smtClean="0">
                <a:solidFill>
                  <a:schemeClr val="tx1"/>
                </a:solidFill>
                <a:latin typeface="Arial" pitchFamily="34" charset="0"/>
                <a:cs typeface="Arial" pitchFamily="34" charset="0"/>
              </a:defRPr>
            </a:lvl1pPr>
          </a:lstStyle>
          <a:p>
            <a:pPr defTabSz="407789" fontAlgn="base">
              <a:spcBef>
                <a:spcPct val="0"/>
              </a:spcBef>
              <a:spcAft>
                <a:spcPct val="0"/>
              </a:spcAft>
              <a:defRPr/>
            </a:pPr>
            <a:fld id="{FE00C8DF-F8B6-4EE3-AF24-BC08B3A30527}" type="slidenum">
              <a:rPr lang="en-US" kern="1200" smtClean="0">
                <a:solidFill>
                  <a:srgbClr val="323232"/>
                </a:solidFill>
                <a:ea typeface=""/>
              </a:rPr>
              <a:pPr defTabSz="407789" fontAlgn="base">
                <a:spcBef>
                  <a:spcPct val="0"/>
                </a:spcBef>
                <a:spcAft>
                  <a:spcPct val="0"/>
                </a:spcAft>
                <a:defRPr/>
              </a:pPr>
              <a:t>‹#›</a:t>
            </a:fld>
            <a:endParaRPr lang="en-US" kern="1200" dirty="0">
              <a:solidFill>
                <a:srgbClr val="323232"/>
              </a:solidFill>
              <a:ea typeface=""/>
            </a:endParaRPr>
          </a:p>
        </p:txBody>
      </p:sp>
      <p:pic>
        <p:nvPicPr>
          <p:cNvPr id="7" name="Picture 6"/>
          <p:cNvPicPr>
            <a:picLocks noChangeAspect="1"/>
          </p:cNvPicPr>
          <p:nvPr/>
        </p:nvPicPr>
        <p:blipFill>
          <a:blip r:embed="rId22"/>
          <a:stretch>
            <a:fillRect/>
          </a:stretch>
        </p:blipFill>
        <p:spPr>
          <a:xfrm>
            <a:off x="8496300" y="4872562"/>
            <a:ext cx="357188" cy="132826"/>
          </a:xfrm>
          <a:prstGeom prst="rect">
            <a:avLst/>
          </a:prstGeom>
        </p:spPr>
      </p:pic>
    </p:spTree>
    <p:extLst>
      <p:ext uri="{BB962C8B-B14F-4D97-AF65-F5344CB8AC3E}">
        <p14:creationId xmlns:p14="http://schemas.microsoft.com/office/powerpoint/2010/main" val="144097379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000">
          <a:solidFill>
            <a:schemeClr val="accent1"/>
          </a:solidFill>
          <a:latin typeface="HelvNeue Bold for IBM"/>
          <a:ea typeface="+mj-ea"/>
          <a:cs typeface="Arial" pitchFamily="34" charset="0"/>
        </a:defRPr>
      </a:lvl1pPr>
      <a:lvl2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2pPr>
      <a:lvl3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3pPr>
      <a:lvl4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4pPr>
      <a:lvl5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5pPr>
      <a:lvl6pPr marL="342904" algn="l" rtl="0" eaLnBrk="1" fontAlgn="base" hangingPunct="1">
        <a:lnSpc>
          <a:spcPct val="90000"/>
        </a:lnSpc>
        <a:spcBef>
          <a:spcPct val="0"/>
        </a:spcBef>
        <a:spcAft>
          <a:spcPct val="0"/>
        </a:spcAft>
        <a:defRPr sz="2100">
          <a:solidFill>
            <a:srgbClr val="191919"/>
          </a:solidFill>
          <a:latin typeface="HelvNeue Light for IBM" pitchFamily="34" charset="0"/>
        </a:defRPr>
      </a:lvl6pPr>
      <a:lvl7pPr marL="685809" algn="l" rtl="0" eaLnBrk="1" fontAlgn="base" hangingPunct="1">
        <a:lnSpc>
          <a:spcPct val="90000"/>
        </a:lnSpc>
        <a:spcBef>
          <a:spcPct val="0"/>
        </a:spcBef>
        <a:spcAft>
          <a:spcPct val="0"/>
        </a:spcAft>
        <a:defRPr sz="2100">
          <a:solidFill>
            <a:srgbClr val="191919"/>
          </a:solidFill>
          <a:latin typeface="HelvNeue Light for IBM" pitchFamily="34" charset="0"/>
        </a:defRPr>
      </a:lvl7pPr>
      <a:lvl8pPr marL="1028713" algn="l" rtl="0" eaLnBrk="1" fontAlgn="base" hangingPunct="1">
        <a:lnSpc>
          <a:spcPct val="90000"/>
        </a:lnSpc>
        <a:spcBef>
          <a:spcPct val="0"/>
        </a:spcBef>
        <a:spcAft>
          <a:spcPct val="0"/>
        </a:spcAft>
        <a:defRPr sz="2100">
          <a:solidFill>
            <a:srgbClr val="191919"/>
          </a:solidFill>
          <a:latin typeface="HelvNeue Light for IBM" pitchFamily="34" charset="0"/>
        </a:defRPr>
      </a:lvl8pPr>
      <a:lvl9pPr marL="1371617" algn="l" rtl="0" eaLnBrk="1" fontAlgn="base" hangingPunct="1">
        <a:lnSpc>
          <a:spcPct val="90000"/>
        </a:lnSpc>
        <a:spcBef>
          <a:spcPct val="0"/>
        </a:spcBef>
        <a:spcAft>
          <a:spcPct val="0"/>
        </a:spcAft>
        <a:defRPr sz="2100">
          <a:solidFill>
            <a:srgbClr val="191919"/>
          </a:solidFill>
          <a:latin typeface="HelvNeue Light for IBM" pitchFamily="34" charset="0"/>
        </a:defRPr>
      </a:lvl9pPr>
    </p:titleStyle>
    <p:bodyStyle>
      <a:lvl1pPr marL="131765" indent="-131765" algn="l" rtl="0" eaLnBrk="1" fontAlgn="base" hangingPunct="1">
        <a:spcBef>
          <a:spcPct val="0"/>
        </a:spcBef>
        <a:spcAft>
          <a:spcPts val="225"/>
        </a:spcAft>
        <a:buClr>
          <a:srgbClr val="000000"/>
        </a:buClr>
        <a:buSzPct val="90000"/>
        <a:buFont typeface="Wingdings" panose="05000000000000000000" pitchFamily="2" charset="2"/>
        <a:buChar char="§"/>
        <a:defRPr>
          <a:solidFill>
            <a:schemeClr val="tx1"/>
          </a:solidFill>
          <a:latin typeface="+mn-lt"/>
          <a:ea typeface="+mn-ea"/>
          <a:cs typeface="Arial" pitchFamily="34" charset="0"/>
        </a:defRPr>
      </a:lvl1pPr>
      <a:lvl2pPr marL="303217" indent="-127002" algn="l" rtl="0" eaLnBrk="1" fontAlgn="base" hangingPunct="1">
        <a:spcBef>
          <a:spcPct val="0"/>
        </a:spcBef>
        <a:spcAft>
          <a:spcPts val="225"/>
        </a:spcAft>
        <a:buClr>
          <a:srgbClr val="000000"/>
        </a:buClr>
        <a:buSzPct val="80000"/>
        <a:buFont typeface="Arial" panose="020B0604020202020204" pitchFamily="34" charset="0"/>
        <a:buChar char="•"/>
        <a:defRPr sz="1600">
          <a:solidFill>
            <a:schemeClr val="tx1"/>
          </a:solidFill>
          <a:latin typeface="+mn-lt"/>
          <a:cs typeface="Arial" pitchFamily="34" charset="0"/>
        </a:defRPr>
      </a:lvl2pPr>
      <a:lvl3pPr marL="474669" indent="-127002" algn="l" rtl="0" eaLnBrk="1" fontAlgn="base" hangingPunct="1">
        <a:spcBef>
          <a:spcPct val="0"/>
        </a:spcBef>
        <a:spcAft>
          <a:spcPts val="225"/>
        </a:spcAft>
        <a:buClr>
          <a:srgbClr val="000000"/>
        </a:buClr>
        <a:buSzPct val="90000"/>
        <a:buChar char="-"/>
        <a:defRPr sz="1400">
          <a:solidFill>
            <a:schemeClr val="tx1"/>
          </a:solidFill>
          <a:latin typeface="+mn-lt"/>
          <a:cs typeface="Arial" pitchFamily="34" charset="0"/>
        </a:defRPr>
      </a:lvl3pPr>
      <a:lvl4pPr marL="646121" indent="-128590" algn="l" rtl="0" eaLnBrk="1" fontAlgn="base" hangingPunct="1">
        <a:spcBef>
          <a:spcPct val="20000"/>
        </a:spcBef>
        <a:spcAft>
          <a:spcPct val="0"/>
        </a:spcAft>
        <a:buClr>
          <a:srgbClr val="000000"/>
        </a:buClr>
        <a:buChar char="-"/>
        <a:defRPr sz="1200">
          <a:solidFill>
            <a:schemeClr val="tx1"/>
          </a:solidFill>
          <a:latin typeface="+mn-lt"/>
          <a:cs typeface="Arial" panose="020B0604020202020204" pitchFamily="34" charset="0"/>
        </a:defRPr>
      </a:lvl4pPr>
      <a:lvl5pPr marL="817573" indent="-122240" algn="l" rtl="0" eaLnBrk="1" fontAlgn="base" hangingPunct="1">
        <a:spcBef>
          <a:spcPct val="20000"/>
        </a:spcBef>
        <a:spcAft>
          <a:spcPct val="0"/>
        </a:spcAft>
        <a:buClr>
          <a:srgbClr val="000000"/>
        </a:buClr>
        <a:buChar char="-"/>
        <a:defRPr sz="1000">
          <a:solidFill>
            <a:schemeClr val="tx1"/>
          </a:solidFill>
          <a:latin typeface="+mn-lt"/>
          <a:cs typeface="Arial" panose="020B0604020202020204" pitchFamily="34" charset="0"/>
        </a:defRPr>
      </a:lvl5pPr>
      <a:lvl6pPr marL="1497825" indent="-122637" algn="l" rtl="0" eaLnBrk="1" fontAlgn="base" hangingPunct="1">
        <a:spcBef>
          <a:spcPct val="20000"/>
        </a:spcBef>
        <a:spcAft>
          <a:spcPct val="0"/>
        </a:spcAft>
        <a:buClr>
          <a:schemeClr val="bg1"/>
        </a:buClr>
        <a:buChar char="»"/>
        <a:defRPr sz="1200">
          <a:solidFill>
            <a:schemeClr val="bg1"/>
          </a:solidFill>
          <a:latin typeface="Arial" charset="0"/>
        </a:defRPr>
      </a:lvl6pPr>
      <a:lvl7pPr marL="1840729" indent="-122637" algn="l" rtl="0" eaLnBrk="1" fontAlgn="base" hangingPunct="1">
        <a:spcBef>
          <a:spcPct val="20000"/>
        </a:spcBef>
        <a:spcAft>
          <a:spcPct val="0"/>
        </a:spcAft>
        <a:buClr>
          <a:schemeClr val="bg1"/>
        </a:buClr>
        <a:buChar char="»"/>
        <a:defRPr sz="1200">
          <a:solidFill>
            <a:schemeClr val="bg1"/>
          </a:solidFill>
          <a:latin typeface="Arial" charset="0"/>
        </a:defRPr>
      </a:lvl7pPr>
      <a:lvl8pPr marL="2183633" indent="-122637" algn="l" rtl="0" eaLnBrk="1" fontAlgn="base" hangingPunct="1">
        <a:spcBef>
          <a:spcPct val="20000"/>
        </a:spcBef>
        <a:spcAft>
          <a:spcPct val="0"/>
        </a:spcAft>
        <a:buClr>
          <a:schemeClr val="bg1"/>
        </a:buClr>
        <a:buChar char="»"/>
        <a:defRPr sz="1200">
          <a:solidFill>
            <a:schemeClr val="bg1"/>
          </a:solidFill>
          <a:latin typeface="Arial" charset="0"/>
        </a:defRPr>
      </a:lvl8pPr>
      <a:lvl9pPr marL="2526538" indent="-122637" algn="l" rtl="0" eaLnBrk="1" fontAlgn="base" hangingPunct="1">
        <a:spcBef>
          <a:spcPct val="20000"/>
        </a:spcBef>
        <a:spcAft>
          <a:spcPct val="0"/>
        </a:spcAft>
        <a:buClr>
          <a:schemeClr val="bg1"/>
        </a:buClr>
        <a:buChar char="»"/>
        <a:defRPr sz="1200">
          <a:solidFill>
            <a:schemeClr val="bg1"/>
          </a:solidFill>
          <a:latin typeface="Arial" charset="0"/>
        </a:defRPr>
      </a:lvl9pPr>
    </p:bodyStyle>
    <p:otherStyle>
      <a:defPPr>
        <a:defRPr lang="en-US"/>
      </a:defPPr>
      <a:lvl1pPr marL="0" algn="l" defTabSz="685809" rtl="0" eaLnBrk="1" latinLnBrk="0" hangingPunct="1">
        <a:defRPr sz="1350" kern="1200">
          <a:solidFill>
            <a:schemeClr val="tx1"/>
          </a:solidFill>
          <a:latin typeface="+mn-lt"/>
          <a:ea typeface="+mn-ea"/>
          <a:cs typeface="+mn-cs"/>
        </a:defRPr>
      </a:lvl1pPr>
      <a:lvl2pPr marL="342904" algn="l" defTabSz="685809" rtl="0" eaLnBrk="1" latinLnBrk="0" hangingPunct="1">
        <a:defRPr sz="1350" kern="1200">
          <a:solidFill>
            <a:schemeClr val="tx1"/>
          </a:solidFill>
          <a:latin typeface="+mn-lt"/>
          <a:ea typeface="+mn-ea"/>
          <a:cs typeface="+mn-cs"/>
        </a:defRPr>
      </a:lvl2pPr>
      <a:lvl3pPr marL="685809" algn="l" defTabSz="685809" rtl="0" eaLnBrk="1" latinLnBrk="0" hangingPunct="1">
        <a:defRPr sz="1350" kern="1200">
          <a:solidFill>
            <a:schemeClr val="tx1"/>
          </a:solidFill>
          <a:latin typeface="+mn-lt"/>
          <a:ea typeface="+mn-ea"/>
          <a:cs typeface="+mn-cs"/>
        </a:defRPr>
      </a:lvl3pPr>
      <a:lvl4pPr marL="1028713" algn="l" defTabSz="685809" rtl="0" eaLnBrk="1" latinLnBrk="0" hangingPunct="1">
        <a:defRPr sz="1350" kern="1200">
          <a:solidFill>
            <a:schemeClr val="tx1"/>
          </a:solidFill>
          <a:latin typeface="+mn-lt"/>
          <a:ea typeface="+mn-ea"/>
          <a:cs typeface="+mn-cs"/>
        </a:defRPr>
      </a:lvl4pPr>
      <a:lvl5pPr marL="1371617" algn="l" defTabSz="685809" rtl="0" eaLnBrk="1" latinLnBrk="0" hangingPunct="1">
        <a:defRPr sz="1350" kern="1200">
          <a:solidFill>
            <a:schemeClr val="tx1"/>
          </a:solidFill>
          <a:latin typeface="+mn-lt"/>
          <a:ea typeface="+mn-ea"/>
          <a:cs typeface="+mn-cs"/>
        </a:defRPr>
      </a:lvl5pPr>
      <a:lvl6pPr marL="1714521" algn="l" defTabSz="685809" rtl="0" eaLnBrk="1" latinLnBrk="0" hangingPunct="1">
        <a:defRPr sz="1350" kern="1200">
          <a:solidFill>
            <a:schemeClr val="tx1"/>
          </a:solidFill>
          <a:latin typeface="+mn-lt"/>
          <a:ea typeface="+mn-ea"/>
          <a:cs typeface="+mn-cs"/>
        </a:defRPr>
      </a:lvl6pPr>
      <a:lvl7pPr marL="2057426" algn="l" defTabSz="685809" rtl="0" eaLnBrk="1" latinLnBrk="0" hangingPunct="1">
        <a:defRPr sz="1350" kern="1200">
          <a:solidFill>
            <a:schemeClr val="tx1"/>
          </a:solidFill>
          <a:latin typeface="+mn-lt"/>
          <a:ea typeface="+mn-ea"/>
          <a:cs typeface="+mn-cs"/>
        </a:defRPr>
      </a:lvl7pPr>
      <a:lvl8pPr marL="2400330" algn="l" defTabSz="685809" rtl="0" eaLnBrk="1" latinLnBrk="0" hangingPunct="1">
        <a:defRPr sz="1350" kern="1200">
          <a:solidFill>
            <a:schemeClr val="tx1"/>
          </a:solidFill>
          <a:latin typeface="+mn-lt"/>
          <a:ea typeface="+mn-ea"/>
          <a:cs typeface="+mn-cs"/>
        </a:defRPr>
      </a:lvl8pPr>
      <a:lvl9pPr marL="2743234" algn="l" defTabSz="68580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62">
          <p15:clr>
            <a:srgbClr val="F26B43"/>
          </p15:clr>
        </p15:guide>
        <p15:guide id="2" pos="181">
          <p15:clr>
            <a:srgbClr val="F26B43"/>
          </p15:clr>
        </p15:guide>
        <p15:guide id="3" orient="horz" pos="2368">
          <p15:clr>
            <a:srgbClr val="F26B43"/>
          </p15:clr>
        </p15:guide>
        <p15:guide id="4" pos="557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pPr algn="ctr"/>
            <a:r>
              <a:rPr lang="en-US" dirty="0" smtClean="0"/>
              <a:t>Kubernetes</a:t>
            </a:r>
            <a:endParaRPr lang="en-US" dirty="0"/>
          </a:p>
        </p:txBody>
      </p:sp>
      <p:sp>
        <p:nvSpPr>
          <p:cNvPr id="25"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sz="1600" dirty="0" smtClean="0">
              <a:latin typeface="Helvetica" charset="0"/>
              <a:ea typeface="Helvetica" charset="0"/>
              <a:cs typeface="Helvetica" charset="0"/>
            </a:endParaRPr>
          </a:p>
          <a:p>
            <a:pPr marL="285750" indent="-285750">
              <a:buFont typeface="Arial" charset="0"/>
              <a:buChar char="•"/>
            </a:pPr>
            <a:r>
              <a:rPr lang="en-US" sz="1600" dirty="0"/>
              <a:t>Kubernetes is a portable, extensible open-source platform for managing containerized workloads and services, that facilitates both declarative configuration and </a:t>
            </a:r>
            <a:r>
              <a:rPr lang="en-US" sz="1600" dirty="0" smtClean="0"/>
              <a:t>automation.</a:t>
            </a:r>
            <a:endParaRPr lang="en-US" sz="1600" dirty="0">
              <a:latin typeface="Helvetica" charset="0"/>
              <a:ea typeface="Helvetica" charset="0"/>
              <a:cs typeface="Helvetica" charset="0"/>
            </a:endParaRPr>
          </a:p>
          <a:p>
            <a:pPr marL="285750" indent="-285750">
              <a:buFont typeface="Arial" charset="0"/>
              <a:buChar char="•"/>
            </a:pPr>
            <a:endParaRPr lang="en-US" sz="1600" dirty="0" smtClean="0">
              <a:latin typeface="Helvetica" charset="0"/>
              <a:ea typeface="Helvetica" charset="0"/>
              <a:cs typeface="Helvetica" charset="0"/>
            </a:endParaRPr>
          </a:p>
          <a:p>
            <a:r>
              <a:rPr lang="en-US" sz="1600" b="1" dirty="0" smtClean="0">
                <a:latin typeface="Helvetica" charset="0"/>
                <a:ea typeface="Helvetica" charset="0"/>
                <a:cs typeface="Helvetica" charset="0"/>
              </a:rPr>
              <a:t>Need for Kubernetes:</a:t>
            </a:r>
            <a:endParaRPr lang="en-US" sz="1600" b="1" dirty="0" smtClean="0">
              <a:latin typeface="Helvetica" charset="0"/>
              <a:ea typeface="Helvetica" charset="0"/>
              <a:cs typeface="Helvetica" charset="0"/>
            </a:endParaRPr>
          </a:p>
          <a:p>
            <a:pPr marL="285750" lvl="5" indent="-285750">
              <a:buFont typeface="Arial" charset="0"/>
              <a:buChar char="•"/>
            </a:pPr>
            <a:r>
              <a:rPr lang="en-US" sz="1600" dirty="0" smtClean="0"/>
              <a:t>Replication </a:t>
            </a:r>
            <a:r>
              <a:rPr lang="en-US" sz="1600" dirty="0"/>
              <a:t>of components</a:t>
            </a:r>
          </a:p>
          <a:p>
            <a:pPr marL="285750" lvl="1" indent="-285750">
              <a:buFont typeface="Arial" charset="0"/>
              <a:buChar char="•"/>
            </a:pPr>
            <a:r>
              <a:rPr lang="en-US" sz="1600" dirty="0"/>
              <a:t>Auto-scaling</a:t>
            </a:r>
          </a:p>
          <a:p>
            <a:pPr marL="285750" lvl="1" indent="-285750">
              <a:buFont typeface="Arial" charset="0"/>
              <a:buChar char="•"/>
            </a:pPr>
            <a:r>
              <a:rPr lang="en-US" sz="1600" dirty="0"/>
              <a:t>Load balancing</a:t>
            </a:r>
          </a:p>
          <a:p>
            <a:pPr marL="285750" lvl="1" indent="-285750">
              <a:buFont typeface="Arial" charset="0"/>
              <a:buChar char="•"/>
            </a:pPr>
            <a:r>
              <a:rPr lang="en-US" sz="1600" dirty="0"/>
              <a:t>Rolling updates</a:t>
            </a:r>
          </a:p>
          <a:p>
            <a:pPr marL="285750" lvl="1" indent="-285750">
              <a:buFont typeface="Arial" charset="0"/>
              <a:buChar char="•"/>
            </a:pPr>
            <a:r>
              <a:rPr lang="en-US" sz="1600" dirty="0"/>
              <a:t>Logging across components</a:t>
            </a:r>
          </a:p>
          <a:p>
            <a:pPr marL="285750" lvl="1" indent="-285750">
              <a:buFont typeface="Arial" charset="0"/>
              <a:buChar char="•"/>
            </a:pPr>
            <a:r>
              <a:rPr lang="en-US" sz="1600" dirty="0"/>
              <a:t>Monitoring and health checking</a:t>
            </a:r>
          </a:p>
          <a:p>
            <a:pPr marL="285750" lvl="1" indent="-285750">
              <a:buFont typeface="Arial" charset="0"/>
              <a:buChar char="•"/>
            </a:pPr>
            <a:r>
              <a:rPr lang="en-US" sz="1600" dirty="0"/>
              <a:t>Service discovery</a:t>
            </a:r>
          </a:p>
          <a:p>
            <a:pPr marL="285750" lvl="1" indent="-285750">
              <a:buFont typeface="Arial" charset="0"/>
              <a:buChar char="•"/>
            </a:pPr>
            <a:r>
              <a:rPr lang="en-US" sz="1600" dirty="0"/>
              <a:t>Authentication</a:t>
            </a:r>
          </a:p>
          <a:p>
            <a:pPr marL="285750" indent="-285750">
              <a:buFont typeface="Arial" charset="0"/>
              <a:buChar char="•"/>
            </a:pPr>
            <a:endParaRPr lang="en-US" sz="1600" dirty="0" smtClean="0"/>
          </a:p>
        </p:txBody>
      </p:sp>
    </p:spTree>
    <p:extLst>
      <p:ext uri="{BB962C8B-B14F-4D97-AF65-F5344CB8AC3E}">
        <p14:creationId xmlns:p14="http://schemas.microsoft.com/office/powerpoint/2010/main" val="60178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4" name="Title 1"/>
          <p:cNvSpPr>
            <a:spLocks noGrp="1"/>
          </p:cNvSpPr>
          <p:nvPr>
            <p:ph type="title"/>
          </p:nvPr>
        </p:nvSpPr>
        <p:spPr>
          <a:xfrm>
            <a:off x="300942" y="548176"/>
            <a:ext cx="8178770" cy="429743"/>
          </a:xfrm>
        </p:spPr>
        <p:txBody>
          <a:bodyPr/>
          <a:lstStyle/>
          <a:p>
            <a:pPr algn="ctr"/>
            <a:r>
              <a:rPr lang="en-US" dirty="0" smtClean="0"/>
              <a:t>Kubernetes High Level Architecture</a:t>
            </a:r>
            <a:endParaRPr lang="en-US" dirty="0"/>
          </a:p>
        </p:txBody>
      </p:sp>
      <p:pic>
        <p:nvPicPr>
          <p:cNvPr id="1026" name="Picture 2" descr="https://res.cloudinary.com/dukp6c7f7/image/upload/f_auto,fl_lossy,q_auto/s3-ghost/2016/06/o7leo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937" y="977919"/>
            <a:ext cx="5312780" cy="3697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7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4" name="Title 1"/>
          <p:cNvSpPr>
            <a:spLocks noGrp="1"/>
          </p:cNvSpPr>
          <p:nvPr>
            <p:ph type="title"/>
          </p:nvPr>
        </p:nvSpPr>
        <p:spPr>
          <a:xfrm>
            <a:off x="300942" y="548176"/>
            <a:ext cx="8178770" cy="429743"/>
          </a:xfrm>
        </p:spPr>
        <p:txBody>
          <a:bodyPr/>
          <a:lstStyle/>
          <a:p>
            <a:pPr algn="ctr"/>
            <a:r>
              <a:rPr lang="en-US" dirty="0" smtClean="0"/>
              <a:t>Kubernetes Architecture - CCM</a:t>
            </a:r>
            <a:endParaRPr lang="en-US" dirty="0"/>
          </a:p>
        </p:txBody>
      </p:sp>
      <p:pic>
        <p:nvPicPr>
          <p:cNvPr id="4098" name="Picture 2" descr="CM Kube 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950" y="1100780"/>
            <a:ext cx="7941713" cy="3436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9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pPr algn="ctr"/>
            <a:r>
              <a:rPr lang="en-US" dirty="0" smtClean="0"/>
              <a:t>Master Node</a:t>
            </a:r>
            <a:endParaRPr lang="en-US" dirty="0"/>
          </a:p>
        </p:txBody>
      </p:sp>
      <p:sp>
        <p:nvSpPr>
          <p:cNvPr id="25" name="Content Placeholder 2"/>
          <p:cNvSpPr txBox="1">
            <a:spLocks/>
          </p:cNvSpPr>
          <p:nvPr/>
        </p:nvSpPr>
        <p:spPr>
          <a:xfrm>
            <a:off x="219918" y="1006867"/>
            <a:ext cx="8692587" cy="3808201"/>
          </a:xfrm>
          <a:prstGeom prst="rect">
            <a:avLst/>
          </a:prstGeom>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smtClean="0">
                <a:latin typeface="Helvetica" charset="0"/>
                <a:ea typeface="Helvetica" charset="0"/>
                <a:cs typeface="Helvetica" charset="0"/>
              </a:rPr>
              <a:t>Responsible for management of Cluster</a:t>
            </a:r>
            <a:endParaRPr lang="en-US" sz="1600" dirty="0" smtClean="0">
              <a:latin typeface="Helvetica" charset="0"/>
              <a:ea typeface="Helvetica" charset="0"/>
              <a:cs typeface="Helvetica" charset="0"/>
            </a:endParaRPr>
          </a:p>
          <a:p>
            <a:pPr lvl="3"/>
            <a:endParaRPr lang="en-US" sz="1600" dirty="0">
              <a:latin typeface="Helvetica" charset="0"/>
              <a:ea typeface="Helvetica" charset="0"/>
              <a:cs typeface="Helvetica" charset="0"/>
            </a:endParaRPr>
          </a:p>
          <a:p>
            <a:pPr marL="285750" lvl="3" indent="-285750">
              <a:buFont typeface="Arial" charset="0"/>
              <a:buChar char="•"/>
            </a:pPr>
            <a:r>
              <a:rPr lang="en-US" sz="1600" dirty="0" smtClean="0">
                <a:latin typeface="Helvetica" charset="0"/>
                <a:ea typeface="Helvetica" charset="0"/>
                <a:cs typeface="Helvetica" charset="0"/>
              </a:rPr>
              <a:t>Entry point for all administrative tasks</a:t>
            </a:r>
            <a:endParaRPr lang="en-US" sz="1600" dirty="0" smtClean="0">
              <a:latin typeface="Helvetica" charset="0"/>
              <a:ea typeface="Helvetica" charset="0"/>
              <a:cs typeface="Helvetica" charset="0"/>
            </a:endParaRPr>
          </a:p>
          <a:p>
            <a:pPr marL="285750" lvl="3" indent="-285750">
              <a:buFont typeface="Arial" charset="0"/>
              <a:buChar char="•"/>
            </a:pPr>
            <a:endParaRPr lang="en-US" sz="1600" dirty="0">
              <a:latin typeface="Helvetica" charset="0"/>
              <a:ea typeface="Helvetica" charset="0"/>
              <a:cs typeface="Helvetica" charset="0"/>
            </a:endParaRPr>
          </a:p>
          <a:p>
            <a:pPr marL="285750" lvl="3" indent="-285750">
              <a:buFont typeface="Arial" charset="0"/>
              <a:buChar char="•"/>
            </a:pPr>
            <a:r>
              <a:rPr lang="en-US" sz="1600" dirty="0" smtClean="0">
                <a:latin typeface="Helvetica" charset="0"/>
                <a:ea typeface="Helvetica" charset="0"/>
                <a:cs typeface="Helvetica" charset="0"/>
              </a:rPr>
              <a:t>Orchestrate the Worker Nodes</a:t>
            </a:r>
            <a:endParaRPr lang="en-US" sz="1600" dirty="0" smtClean="0">
              <a:latin typeface="Helvetica" charset="0"/>
              <a:ea typeface="Helvetica" charset="0"/>
              <a:cs typeface="Helvetica" charset="0"/>
            </a:endParaRPr>
          </a:p>
          <a:p>
            <a:pPr marL="285750" indent="-285750">
              <a:buFont typeface="Arial" charset="0"/>
              <a:buChar char="•"/>
            </a:pPr>
            <a:endParaRPr lang="en-US" sz="1600" dirty="0" smtClean="0"/>
          </a:p>
          <a:p>
            <a:pPr marL="285750" indent="-285750">
              <a:buFont typeface="Arial" charset="0"/>
              <a:buChar char="•"/>
            </a:pPr>
            <a:r>
              <a:rPr lang="en-US" sz="1600" dirty="0" smtClean="0"/>
              <a:t>API Server: Entry Point for REST Commands to control the Cluster</a:t>
            </a:r>
            <a:endParaRPr lang="en-US" sz="1600" dirty="0" smtClean="0"/>
          </a:p>
          <a:p>
            <a:pPr marL="285750" indent="-285750">
              <a:buFont typeface="Arial" charset="0"/>
              <a:buChar char="•"/>
            </a:pPr>
            <a:endParaRPr lang="en-US" sz="1600" dirty="0"/>
          </a:p>
          <a:p>
            <a:pPr marL="285750" indent="-285750">
              <a:buFont typeface="Arial" charset="0"/>
              <a:buChar char="•"/>
            </a:pPr>
            <a:r>
              <a:rPr lang="en-US" sz="1600" dirty="0" err="1" smtClean="0"/>
              <a:t>Etcd</a:t>
            </a:r>
            <a:r>
              <a:rPr lang="en-US" sz="1600" dirty="0" smtClean="0"/>
              <a:t> Storage: Distributed and consistent Key-Value Store, used for Shared configuration and Service Discovery. REST interface for CURD operations and register watcher on specific nodes. Example data like Jobs Scheduled, Created and deployed, pods and Service states.</a:t>
            </a:r>
          </a:p>
          <a:p>
            <a:pPr marL="285750" indent="-285750">
              <a:buFont typeface="Arial" charset="0"/>
              <a:buChar char="•"/>
            </a:pPr>
            <a:endParaRPr lang="en-US" sz="1600" dirty="0"/>
          </a:p>
          <a:p>
            <a:pPr marL="285750" indent="-285750">
              <a:buFont typeface="Arial" charset="0"/>
              <a:buChar char="•"/>
            </a:pPr>
            <a:r>
              <a:rPr lang="en-US" sz="1600" dirty="0" smtClean="0"/>
              <a:t>Scheduler: Deployment of configured Pods and Services onto the Nodes</a:t>
            </a:r>
          </a:p>
          <a:p>
            <a:pPr marL="285750" indent="-285750">
              <a:buFont typeface="Arial" charset="0"/>
              <a:buChar char="•"/>
            </a:pPr>
            <a:endParaRPr lang="en-US" sz="1600" dirty="0"/>
          </a:p>
          <a:p>
            <a:pPr marL="285750" indent="-285750">
              <a:buFont typeface="Arial" charset="0"/>
              <a:buChar char="•"/>
            </a:pPr>
            <a:r>
              <a:rPr lang="en-US" sz="1600" dirty="0" smtClean="0"/>
              <a:t>Controller Manager: Uses the API server to watch the shared State of cluster and make corrective changes to current state to change desired state. examples are r</a:t>
            </a:r>
            <a:r>
              <a:rPr lang="en-US" sz="1600" dirty="0" smtClean="0"/>
              <a:t>eplication </a:t>
            </a:r>
            <a:r>
              <a:rPr lang="en-US" sz="1600" dirty="0"/>
              <a:t>controller, endpoints controller, namespace controller, and </a:t>
            </a:r>
            <a:r>
              <a:rPr lang="en-US" sz="1600" dirty="0" smtClean="0"/>
              <a:t>service accounts </a:t>
            </a:r>
            <a:r>
              <a:rPr lang="en-US" sz="1600" dirty="0"/>
              <a:t>controller.</a:t>
            </a:r>
            <a:endParaRPr lang="en-US" sz="1600" dirty="0" smtClean="0"/>
          </a:p>
          <a:p>
            <a:pPr marL="285750" indent="-285750">
              <a:buFont typeface="Arial" charset="0"/>
              <a:buChar char="•"/>
            </a:pPr>
            <a:endParaRPr lang="en-US" sz="1600" dirty="0" smtClean="0"/>
          </a:p>
        </p:txBody>
      </p:sp>
    </p:spTree>
    <p:extLst>
      <p:ext uri="{BB962C8B-B14F-4D97-AF65-F5344CB8AC3E}">
        <p14:creationId xmlns:p14="http://schemas.microsoft.com/office/powerpoint/2010/main" val="79524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pPr algn="ctr"/>
            <a:r>
              <a:rPr lang="en-US" dirty="0" err="1" smtClean="0"/>
              <a:t>Kube</a:t>
            </a:r>
            <a:r>
              <a:rPr lang="en-US" dirty="0" smtClean="0"/>
              <a:t>-controller-manager</a:t>
            </a:r>
            <a:endParaRPr lang="en-US" dirty="0"/>
          </a:p>
        </p:txBody>
      </p:sp>
      <p:sp>
        <p:nvSpPr>
          <p:cNvPr id="25"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a:t>Node Controller: Responsible for noticing and responding when nodes go </a:t>
            </a:r>
            <a:r>
              <a:rPr lang="en-US" sz="1600" dirty="0" smtClean="0"/>
              <a:t>down.</a:t>
            </a:r>
          </a:p>
          <a:p>
            <a:pPr marL="285750" indent="-285750">
              <a:buFont typeface="Arial" charset="0"/>
              <a:buChar char="•"/>
            </a:pPr>
            <a:endParaRPr lang="en-US" sz="1600" dirty="0"/>
          </a:p>
          <a:p>
            <a:pPr marL="285750" indent="-285750">
              <a:buFont typeface="Arial" charset="0"/>
              <a:buChar char="•"/>
            </a:pPr>
            <a:r>
              <a:rPr lang="en-US" sz="1600" dirty="0"/>
              <a:t>Replication Controller: Responsible for maintaining the correct number of pods for every replication controller object in the </a:t>
            </a:r>
            <a:r>
              <a:rPr lang="en-US" sz="1600" dirty="0" smtClean="0"/>
              <a:t>system.</a:t>
            </a:r>
          </a:p>
          <a:p>
            <a:pPr marL="285750" indent="-285750">
              <a:buFont typeface="Arial" charset="0"/>
              <a:buChar char="•"/>
            </a:pPr>
            <a:endParaRPr lang="en-US" sz="1600" dirty="0"/>
          </a:p>
          <a:p>
            <a:pPr marL="285750" indent="-285750">
              <a:buFont typeface="Arial" charset="0"/>
              <a:buChar char="•"/>
            </a:pPr>
            <a:r>
              <a:rPr lang="en-US" sz="1600" dirty="0"/>
              <a:t>Endpoints </a:t>
            </a:r>
            <a:r>
              <a:rPr lang="en-US" sz="1600" dirty="0" smtClean="0"/>
              <a:t>Controller: Populates </a:t>
            </a:r>
            <a:r>
              <a:rPr lang="en-US" sz="1600" dirty="0"/>
              <a:t>the Endpoints object (that is, joins Services &amp; Pods</a:t>
            </a:r>
            <a:r>
              <a:rPr lang="en-US" sz="1600" dirty="0" smtClean="0"/>
              <a:t>)</a:t>
            </a:r>
          </a:p>
          <a:p>
            <a:pPr marL="285750" indent="-285750">
              <a:buFont typeface="Arial" charset="0"/>
              <a:buChar char="•"/>
            </a:pPr>
            <a:endParaRPr lang="en-US" sz="1600" dirty="0"/>
          </a:p>
          <a:p>
            <a:pPr marL="285750" indent="-285750">
              <a:buFont typeface="Arial" charset="0"/>
              <a:buChar char="•"/>
            </a:pPr>
            <a:r>
              <a:rPr lang="en-US" sz="1600" dirty="0" smtClean="0"/>
              <a:t>Service Accoun</a:t>
            </a:r>
            <a:r>
              <a:rPr lang="en-US" sz="1600" dirty="0"/>
              <a:t>t &amp; Token Controllers: Create default accounts and API access tokens for new namespaces.</a:t>
            </a:r>
            <a:endParaRPr lang="en-US" sz="1600" dirty="0" smtClean="0"/>
          </a:p>
        </p:txBody>
      </p:sp>
    </p:spTree>
    <p:extLst>
      <p:ext uri="{BB962C8B-B14F-4D97-AF65-F5344CB8AC3E}">
        <p14:creationId xmlns:p14="http://schemas.microsoft.com/office/powerpoint/2010/main" val="67177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pPr algn="ctr"/>
            <a:r>
              <a:rPr lang="en-US" dirty="0" smtClean="0"/>
              <a:t>Worker</a:t>
            </a:r>
            <a:r>
              <a:rPr lang="en-US" dirty="0" smtClean="0"/>
              <a:t> Node</a:t>
            </a:r>
            <a:endParaRPr lang="en-US" dirty="0"/>
          </a:p>
        </p:txBody>
      </p:sp>
      <p:sp>
        <p:nvSpPr>
          <p:cNvPr id="25" name="Content Placeholder 2"/>
          <p:cNvSpPr txBox="1">
            <a:spLocks/>
          </p:cNvSpPr>
          <p:nvPr/>
        </p:nvSpPr>
        <p:spPr>
          <a:xfrm>
            <a:off x="219918" y="1006867"/>
            <a:ext cx="8692587" cy="3808201"/>
          </a:xfrm>
          <a:prstGeom prst="rect">
            <a:avLst/>
          </a:prstGeom>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smtClean="0">
                <a:latin typeface="Helvetica" charset="0"/>
                <a:ea typeface="Helvetica" charset="0"/>
                <a:cs typeface="Helvetica" charset="0"/>
              </a:rPr>
              <a:t>Your application runs here. Contains required services to mange the network between containers and communicate to Master Node.</a:t>
            </a:r>
            <a:endParaRPr lang="en-US" sz="1600" dirty="0" smtClean="0">
              <a:latin typeface="Helvetica" charset="0"/>
              <a:ea typeface="Helvetica" charset="0"/>
              <a:cs typeface="Helvetica" charset="0"/>
            </a:endParaRPr>
          </a:p>
          <a:p>
            <a:pPr lvl="3"/>
            <a:endParaRPr lang="en-US" sz="1600" dirty="0">
              <a:latin typeface="Helvetica" charset="0"/>
              <a:ea typeface="Helvetica" charset="0"/>
              <a:cs typeface="Helvetica" charset="0"/>
            </a:endParaRPr>
          </a:p>
          <a:p>
            <a:pPr marL="285750" lvl="3" indent="-285750">
              <a:buFont typeface="Arial" charset="0"/>
              <a:buChar char="•"/>
            </a:pPr>
            <a:r>
              <a:rPr lang="en-US" sz="1600" dirty="0" smtClean="0">
                <a:latin typeface="Helvetica" charset="0"/>
                <a:ea typeface="Helvetica" charset="0"/>
                <a:cs typeface="Helvetica" charset="0"/>
              </a:rPr>
              <a:t>Docker Runtime: Runs the configured Pods, it takes care of downloading container images and starting the container. Kubernetes also support RKT another Container runtime.</a:t>
            </a:r>
            <a:endParaRPr lang="en-US" sz="1600" dirty="0" smtClean="0">
              <a:latin typeface="Helvetica" charset="0"/>
              <a:ea typeface="Helvetica" charset="0"/>
              <a:cs typeface="Helvetica" charset="0"/>
            </a:endParaRPr>
          </a:p>
          <a:p>
            <a:pPr marL="285750" lvl="3" indent="-285750">
              <a:buFont typeface="Arial" charset="0"/>
              <a:buChar char="•"/>
            </a:pPr>
            <a:endParaRPr lang="en-US" sz="1600" dirty="0">
              <a:latin typeface="Helvetica" charset="0"/>
              <a:ea typeface="Helvetica" charset="0"/>
              <a:cs typeface="Helvetica" charset="0"/>
            </a:endParaRPr>
          </a:p>
          <a:p>
            <a:pPr marL="285750" lvl="3" indent="-285750">
              <a:buFont typeface="Arial" charset="0"/>
              <a:buChar char="•"/>
            </a:pPr>
            <a:r>
              <a:rPr lang="en-US" sz="1600" dirty="0" err="1" smtClean="0">
                <a:latin typeface="Helvetica" charset="0"/>
                <a:ea typeface="Helvetica" charset="0"/>
                <a:cs typeface="Helvetica" charset="0"/>
              </a:rPr>
              <a:t>Kubelet</a:t>
            </a:r>
            <a:r>
              <a:rPr lang="en-US" sz="1600" dirty="0" smtClean="0">
                <a:latin typeface="Helvetica" charset="0"/>
                <a:ea typeface="Helvetica" charset="0"/>
                <a:cs typeface="Helvetica" charset="0"/>
              </a:rPr>
              <a:t>: An agent that runs in each Node in the cluster, It makes sure containers are running in a pod. It uses the </a:t>
            </a:r>
            <a:r>
              <a:rPr lang="en-US" sz="1600" dirty="0" err="1" smtClean="0">
                <a:latin typeface="Helvetica" charset="0"/>
                <a:ea typeface="Helvetica" charset="0"/>
                <a:cs typeface="Helvetica" charset="0"/>
              </a:rPr>
              <a:t>PodSpec</a:t>
            </a:r>
            <a:r>
              <a:rPr lang="en-US" sz="1600" dirty="0" smtClean="0">
                <a:latin typeface="Helvetica" charset="0"/>
                <a:ea typeface="Helvetica" charset="0"/>
                <a:cs typeface="Helvetica" charset="0"/>
              </a:rPr>
              <a:t> for container configurations.</a:t>
            </a:r>
          </a:p>
          <a:p>
            <a:pPr marL="285750" lvl="3" indent="-285750">
              <a:buFont typeface="Arial" charset="0"/>
              <a:buChar char="•"/>
            </a:pPr>
            <a:endParaRPr lang="en-US" sz="1600" dirty="0" smtClean="0"/>
          </a:p>
          <a:p>
            <a:pPr marL="285750" indent="-285750">
              <a:buFont typeface="Arial" charset="0"/>
              <a:buChar char="•"/>
            </a:pPr>
            <a:r>
              <a:rPr lang="en-US" sz="1600" dirty="0" err="1" smtClean="0"/>
              <a:t>Kube</a:t>
            </a:r>
            <a:r>
              <a:rPr lang="en-US" sz="1600" dirty="0" smtClean="0"/>
              <a:t>-Proxy: Enables Service abstractions by maintaining Network rules and Connection Forwarding.</a:t>
            </a:r>
          </a:p>
          <a:p>
            <a:pPr marL="285750" indent="-285750">
              <a:buFont typeface="Arial" charset="0"/>
              <a:buChar char="•"/>
            </a:pPr>
            <a:endParaRPr lang="en-US" sz="1600" dirty="0"/>
          </a:p>
          <a:p>
            <a:pPr marL="285750" indent="-285750">
              <a:buFont typeface="Arial" charset="0"/>
              <a:buChar char="•"/>
            </a:pPr>
            <a:r>
              <a:rPr lang="en-US" sz="1600" dirty="0" smtClean="0"/>
              <a:t>Pods: Group </a:t>
            </a:r>
            <a:r>
              <a:rPr lang="en-US" sz="1600" dirty="0"/>
              <a:t>of one or more containers (such as Docker containers), with shared storage/network, and a specification for how to run the </a:t>
            </a:r>
            <a:r>
              <a:rPr lang="en-US" sz="1600" dirty="0" smtClean="0"/>
              <a:t>containers</a:t>
            </a:r>
          </a:p>
          <a:p>
            <a:pPr marL="285750" indent="-285750">
              <a:buFont typeface="Arial" charset="0"/>
              <a:buChar char="•"/>
            </a:pPr>
            <a:endParaRPr lang="en-US" sz="1600" dirty="0" smtClean="0"/>
          </a:p>
          <a:p>
            <a:pPr marL="285750" indent="-285750">
              <a:buFont typeface="Arial" charset="0"/>
              <a:buChar char="•"/>
            </a:pPr>
            <a:r>
              <a:rPr lang="en-US" sz="1600" dirty="0"/>
              <a:t>Service : Is an abstraction which defines a logical set of Pods and a policy by which to access them. Services enable a loose coupling between dependent Pods</a:t>
            </a:r>
          </a:p>
          <a:p>
            <a:pPr marL="285750" indent="-285750">
              <a:buFont typeface="Arial" charset="0"/>
              <a:buChar char="•"/>
            </a:pPr>
            <a:endParaRPr lang="en-US" sz="1600" dirty="0" smtClean="0"/>
          </a:p>
          <a:p>
            <a:pPr marL="285750" indent="-285750">
              <a:buFont typeface="Arial" charset="0"/>
              <a:buChar char="•"/>
            </a:pPr>
            <a:endParaRPr lang="en-US" sz="1600" dirty="0"/>
          </a:p>
          <a:p>
            <a:pPr marL="285750" indent="-285750">
              <a:buFont typeface="Arial" charset="0"/>
              <a:buChar char="•"/>
            </a:pPr>
            <a:endParaRPr lang="en-US" sz="1600" dirty="0"/>
          </a:p>
          <a:p>
            <a:pPr marL="285750" indent="-285750">
              <a:buFont typeface="Arial" charset="0"/>
              <a:buChar char="•"/>
            </a:pPr>
            <a:endParaRPr lang="en-US" sz="1600" dirty="0" smtClean="0"/>
          </a:p>
        </p:txBody>
      </p:sp>
    </p:spTree>
    <p:extLst>
      <p:ext uri="{BB962C8B-B14F-4D97-AF65-F5344CB8AC3E}">
        <p14:creationId xmlns:p14="http://schemas.microsoft.com/office/powerpoint/2010/main" val="126971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pPr algn="ctr"/>
            <a:r>
              <a:rPr lang="en-US" dirty="0" smtClean="0"/>
              <a:t>Cluster </a:t>
            </a:r>
            <a:r>
              <a:rPr lang="mr-IN" dirty="0" smtClean="0"/>
              <a:t>–</a:t>
            </a:r>
            <a:r>
              <a:rPr lang="en-US" dirty="0" smtClean="0"/>
              <a:t> Master Communication</a:t>
            </a:r>
            <a:endParaRPr lang="en-US" dirty="0"/>
          </a:p>
        </p:txBody>
      </p:sp>
      <p:sp>
        <p:nvSpPr>
          <p:cNvPr id="25"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smtClean="0">
                <a:latin typeface="Helvetica" charset="0"/>
                <a:ea typeface="Helvetica" charset="0"/>
                <a:cs typeface="Helvetica" charset="0"/>
              </a:rPr>
              <a:t>All cluster communications terminates at API Server</a:t>
            </a:r>
          </a:p>
          <a:p>
            <a:pPr lvl="3"/>
            <a:endParaRPr lang="en-US" sz="1600" dirty="0">
              <a:latin typeface="Helvetica" charset="0"/>
              <a:ea typeface="Helvetica" charset="0"/>
              <a:cs typeface="Helvetica" charset="0"/>
            </a:endParaRPr>
          </a:p>
          <a:p>
            <a:pPr marL="285750" lvl="3" indent="-285750">
              <a:buFont typeface="Arial" charset="0"/>
              <a:buChar char="•"/>
            </a:pPr>
            <a:r>
              <a:rPr lang="en-US" sz="1600" dirty="0" smtClean="0">
                <a:latin typeface="Helvetica" charset="0"/>
                <a:ea typeface="Helvetica" charset="0"/>
                <a:cs typeface="Helvetica" charset="0"/>
              </a:rPr>
              <a:t>API Server listens on HTTPS secured protocol with authentication and authorization enabled</a:t>
            </a:r>
            <a:endParaRPr lang="en-US" sz="1600" dirty="0" smtClean="0">
              <a:latin typeface="Helvetica" charset="0"/>
              <a:ea typeface="Helvetica" charset="0"/>
              <a:cs typeface="Helvetica" charset="0"/>
            </a:endParaRPr>
          </a:p>
          <a:p>
            <a:pPr marL="285750" lvl="3" indent="-285750">
              <a:buFont typeface="Arial" charset="0"/>
              <a:buChar char="•"/>
            </a:pPr>
            <a:endParaRPr lang="en-US" sz="1600" dirty="0">
              <a:latin typeface="Helvetica" charset="0"/>
              <a:ea typeface="Helvetica" charset="0"/>
              <a:cs typeface="Helvetica" charset="0"/>
            </a:endParaRPr>
          </a:p>
          <a:p>
            <a:pPr marL="285750" lvl="3" indent="-285750">
              <a:buFont typeface="Arial" charset="0"/>
              <a:buChar char="•"/>
            </a:pPr>
            <a:r>
              <a:rPr lang="en-US" sz="1600" dirty="0" smtClean="0">
                <a:latin typeface="Helvetica" charset="0"/>
                <a:ea typeface="Helvetica" charset="0"/>
                <a:cs typeface="Helvetica" charset="0"/>
              </a:rPr>
              <a:t>Nodes can connect to API server using public root certificate and valid credential.</a:t>
            </a:r>
          </a:p>
          <a:p>
            <a:pPr marL="285750" lvl="3" indent="-285750">
              <a:buFont typeface="Arial" charset="0"/>
              <a:buChar char="•"/>
            </a:pPr>
            <a:endParaRPr lang="en-US" sz="1600" dirty="0">
              <a:latin typeface="Helvetica" charset="0"/>
              <a:ea typeface="Helvetica" charset="0"/>
              <a:cs typeface="Helvetica" charset="0"/>
            </a:endParaRPr>
          </a:p>
          <a:p>
            <a:pPr marL="285750" lvl="3" indent="-285750">
              <a:buFont typeface="Arial" charset="0"/>
              <a:buChar char="•"/>
            </a:pPr>
            <a:r>
              <a:rPr lang="en-US" sz="1600" dirty="0" smtClean="0">
                <a:latin typeface="Helvetica" charset="0"/>
                <a:ea typeface="Helvetica" charset="0"/>
                <a:cs typeface="Helvetica" charset="0"/>
              </a:rPr>
              <a:t>Service is configured with Virtual IP redirected vi </a:t>
            </a:r>
            <a:r>
              <a:rPr lang="en-US" sz="1600" dirty="0" err="1" smtClean="0">
                <a:latin typeface="Helvetica" charset="0"/>
                <a:ea typeface="Helvetica" charset="0"/>
                <a:cs typeface="Helvetica" charset="0"/>
              </a:rPr>
              <a:t>kube</a:t>
            </a:r>
            <a:r>
              <a:rPr lang="en-US" sz="1600" dirty="0" smtClean="0">
                <a:latin typeface="Helvetica" charset="0"/>
                <a:ea typeface="Helvetica" charset="0"/>
                <a:cs typeface="Helvetica" charset="0"/>
              </a:rPr>
              <a:t>-proxy</a:t>
            </a:r>
            <a:endParaRPr lang="en-US" sz="1600" dirty="0" smtClean="0">
              <a:latin typeface="Helvetica" charset="0"/>
              <a:ea typeface="Helvetica" charset="0"/>
              <a:cs typeface="Helvetica" charset="0"/>
            </a:endParaRPr>
          </a:p>
          <a:p>
            <a:pPr marL="285750" indent="-285750">
              <a:buFont typeface="Arial" charset="0"/>
              <a:buChar char="•"/>
            </a:pPr>
            <a:endParaRPr lang="en-US" sz="1600" dirty="0" smtClean="0"/>
          </a:p>
          <a:p>
            <a:pPr marL="285750" indent="-285750">
              <a:buFont typeface="Arial" charset="0"/>
              <a:buChar char="•"/>
            </a:pPr>
            <a:endParaRPr lang="en-US" sz="1600" dirty="0"/>
          </a:p>
          <a:p>
            <a:pPr marL="285750" indent="-285750">
              <a:buFont typeface="Arial" charset="0"/>
              <a:buChar char="•"/>
            </a:pPr>
            <a:endParaRPr lang="en-US" sz="1600" dirty="0"/>
          </a:p>
          <a:p>
            <a:pPr marL="285750" indent="-285750">
              <a:buFont typeface="Arial" charset="0"/>
              <a:buChar char="•"/>
            </a:pPr>
            <a:endParaRPr lang="en-US" sz="1600" dirty="0" smtClean="0"/>
          </a:p>
        </p:txBody>
      </p:sp>
    </p:spTree>
    <p:extLst>
      <p:ext uri="{BB962C8B-B14F-4D97-AF65-F5344CB8AC3E}">
        <p14:creationId xmlns:p14="http://schemas.microsoft.com/office/powerpoint/2010/main" val="186891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pPr algn="ctr"/>
            <a:r>
              <a:rPr lang="en-US" dirty="0" smtClean="0"/>
              <a:t>Master </a:t>
            </a:r>
            <a:r>
              <a:rPr lang="mr-IN" dirty="0" smtClean="0"/>
              <a:t>–</a:t>
            </a:r>
            <a:r>
              <a:rPr lang="en-US" dirty="0" smtClean="0"/>
              <a:t> Cluster communication</a:t>
            </a:r>
            <a:endParaRPr lang="en-US" dirty="0"/>
          </a:p>
        </p:txBody>
      </p:sp>
      <p:sp>
        <p:nvSpPr>
          <p:cNvPr id="25"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smtClean="0">
                <a:latin typeface="Helvetica" charset="0"/>
                <a:ea typeface="Helvetica" charset="0"/>
                <a:cs typeface="Helvetica" charset="0"/>
              </a:rPr>
              <a:t>There are two  communications paths from Master to Cluster.</a:t>
            </a:r>
          </a:p>
          <a:p>
            <a:pPr lvl="7"/>
            <a:r>
              <a:rPr lang="en-US" sz="1600" dirty="0" smtClean="0">
                <a:latin typeface="Helvetica" charset="0"/>
                <a:ea typeface="Helvetica" charset="0"/>
                <a:cs typeface="Helvetica" charset="0"/>
              </a:rPr>
              <a:t>	API Server -&gt; </a:t>
            </a:r>
            <a:r>
              <a:rPr lang="en-US" sz="1600" dirty="0" err="1" smtClean="0">
                <a:latin typeface="Helvetica" charset="0"/>
                <a:ea typeface="Helvetica" charset="0"/>
                <a:cs typeface="Helvetica" charset="0"/>
              </a:rPr>
              <a:t>Kubelet</a:t>
            </a:r>
            <a:endParaRPr lang="en-US" sz="1600" dirty="0" smtClean="0">
              <a:latin typeface="Helvetica" charset="0"/>
              <a:ea typeface="Helvetica" charset="0"/>
              <a:cs typeface="Helvetica" charset="0"/>
            </a:endParaRPr>
          </a:p>
          <a:p>
            <a:pPr lvl="8"/>
            <a:r>
              <a:rPr lang="en-US" sz="1600" dirty="0" smtClean="0">
                <a:latin typeface="Helvetica" charset="0"/>
                <a:ea typeface="Helvetica" charset="0"/>
                <a:cs typeface="Helvetica" charset="0"/>
              </a:rPr>
              <a:t>	API Server -&gt; Node, Pod, Service </a:t>
            </a:r>
            <a:endParaRPr lang="en-US" sz="1600" dirty="0" smtClean="0">
              <a:latin typeface="Helvetica" charset="0"/>
              <a:ea typeface="Helvetica" charset="0"/>
              <a:cs typeface="Helvetica" charset="0"/>
            </a:endParaRPr>
          </a:p>
          <a:p>
            <a:pPr lvl="3"/>
            <a:endParaRPr lang="en-US" sz="1600" dirty="0">
              <a:latin typeface="Helvetica" charset="0"/>
              <a:ea typeface="Helvetica" charset="0"/>
              <a:cs typeface="Helvetica" charset="0"/>
            </a:endParaRPr>
          </a:p>
          <a:p>
            <a:pPr marL="285750" lvl="3" indent="-285750">
              <a:buFont typeface="Arial" charset="0"/>
              <a:buChar char="•"/>
            </a:pPr>
            <a:r>
              <a:rPr lang="en-US" sz="1600" dirty="0" smtClean="0">
                <a:latin typeface="Helvetica" charset="0"/>
                <a:ea typeface="Helvetica" charset="0"/>
                <a:cs typeface="Helvetica" charset="0"/>
              </a:rPr>
              <a:t>API Server -&gt; </a:t>
            </a:r>
            <a:r>
              <a:rPr lang="en-US" sz="1600" dirty="0" err="1" smtClean="0">
                <a:latin typeface="Helvetica" charset="0"/>
                <a:ea typeface="Helvetica" charset="0"/>
                <a:cs typeface="Helvetica" charset="0"/>
              </a:rPr>
              <a:t>Kubelet</a:t>
            </a:r>
            <a:r>
              <a:rPr lang="en-US" sz="1600" dirty="0" smtClean="0">
                <a:latin typeface="Helvetica" charset="0"/>
                <a:ea typeface="Helvetica" charset="0"/>
                <a:cs typeface="Helvetica" charset="0"/>
              </a:rPr>
              <a:t>  : The communication terminates at </a:t>
            </a:r>
            <a:r>
              <a:rPr lang="en-US" sz="1600" dirty="0" err="1" smtClean="0">
                <a:latin typeface="Helvetica" charset="0"/>
                <a:ea typeface="Helvetica" charset="0"/>
                <a:cs typeface="Helvetica" charset="0"/>
              </a:rPr>
              <a:t>Kubelet’s</a:t>
            </a:r>
            <a:r>
              <a:rPr lang="en-US" sz="1600" dirty="0" smtClean="0">
                <a:latin typeface="Helvetica" charset="0"/>
                <a:ea typeface="Helvetica" charset="0"/>
                <a:cs typeface="Helvetica" charset="0"/>
              </a:rPr>
              <a:t> https endpoint. Used to fetch logs for Pods, attaching </a:t>
            </a:r>
            <a:r>
              <a:rPr lang="en-US" sz="1600" dirty="0" err="1" smtClean="0">
                <a:latin typeface="Helvetica" charset="0"/>
                <a:ea typeface="Helvetica" charset="0"/>
                <a:cs typeface="Helvetica" charset="0"/>
              </a:rPr>
              <a:t>kubectl</a:t>
            </a:r>
            <a:r>
              <a:rPr lang="en-US" sz="1600" dirty="0" smtClean="0">
                <a:latin typeface="Helvetica" charset="0"/>
                <a:ea typeface="Helvetica" charset="0"/>
                <a:cs typeface="Helvetica" charset="0"/>
              </a:rPr>
              <a:t> to runnin</a:t>
            </a:r>
            <a:r>
              <a:rPr lang="en-US" sz="1600" dirty="0" smtClean="0">
                <a:latin typeface="Helvetica" charset="0"/>
                <a:ea typeface="Helvetica" charset="0"/>
                <a:cs typeface="Helvetica" charset="0"/>
              </a:rPr>
              <a:t>g pods and Port forwarding</a:t>
            </a:r>
            <a:endParaRPr lang="en-US" sz="1600" dirty="0" smtClean="0">
              <a:latin typeface="Helvetica" charset="0"/>
              <a:ea typeface="Helvetica" charset="0"/>
              <a:cs typeface="Helvetica" charset="0"/>
            </a:endParaRPr>
          </a:p>
          <a:p>
            <a:pPr marL="285750" lvl="3" indent="-285750">
              <a:buFont typeface="Arial" charset="0"/>
              <a:buChar char="•"/>
            </a:pPr>
            <a:endParaRPr lang="en-US" sz="1600" dirty="0">
              <a:latin typeface="Helvetica" charset="0"/>
              <a:ea typeface="Helvetica" charset="0"/>
              <a:cs typeface="Helvetica" charset="0"/>
            </a:endParaRPr>
          </a:p>
          <a:p>
            <a:pPr marL="285750" lvl="3" indent="-285750">
              <a:buFont typeface="Arial" charset="0"/>
              <a:buChar char="•"/>
            </a:pPr>
            <a:r>
              <a:rPr lang="en-US" sz="1600" dirty="0" smtClean="0">
                <a:latin typeface="Helvetica" charset="0"/>
                <a:ea typeface="Helvetica" charset="0"/>
                <a:cs typeface="Helvetica" charset="0"/>
              </a:rPr>
              <a:t>API Server -&gt; Nodes, Pods and Services : The communication between API Server to Nodes, Pods and Services are plain HTTP connection.</a:t>
            </a:r>
          </a:p>
          <a:p>
            <a:pPr marL="285750" lvl="3" indent="-285750">
              <a:buFont typeface="Arial" charset="0"/>
              <a:buChar char="•"/>
            </a:pPr>
            <a:endParaRPr lang="en-US" sz="1600" dirty="0" smtClean="0">
              <a:latin typeface="Helvetica" charset="0"/>
              <a:ea typeface="Helvetica" charset="0"/>
              <a:cs typeface="Helvetica" charset="0"/>
            </a:endParaRPr>
          </a:p>
          <a:p>
            <a:pPr marL="285750" lvl="3" indent="-285750">
              <a:buFont typeface="Arial" charset="0"/>
              <a:buChar char="•"/>
            </a:pPr>
            <a:r>
              <a:rPr lang="en-US" sz="1600" dirty="0" smtClean="0">
                <a:latin typeface="Helvetica" charset="0"/>
                <a:ea typeface="Helvetica" charset="0"/>
                <a:cs typeface="Helvetica" charset="0"/>
              </a:rPr>
              <a:t>SSH Tunnels: SSH Tunnels can be used to protect the Master</a:t>
            </a:r>
            <a:r>
              <a:rPr lang="mr-IN" sz="1600" dirty="0" smtClean="0">
                <a:latin typeface="Helvetica" charset="0"/>
                <a:ea typeface="Helvetica" charset="0"/>
                <a:cs typeface="Helvetica" charset="0"/>
              </a:rPr>
              <a:t>–</a:t>
            </a:r>
            <a:r>
              <a:rPr lang="en-US" sz="1600" dirty="0" smtClean="0">
                <a:latin typeface="Helvetica" charset="0"/>
                <a:ea typeface="Helvetica" charset="0"/>
                <a:cs typeface="Helvetica" charset="0"/>
              </a:rPr>
              <a:t>Cluster communication so that the traffic is not exposed outside of the private network.</a:t>
            </a:r>
            <a:endParaRPr lang="en-US" sz="1600" dirty="0" smtClean="0">
              <a:latin typeface="Helvetica" charset="0"/>
              <a:ea typeface="Helvetica" charset="0"/>
              <a:cs typeface="Helvetica" charset="0"/>
            </a:endParaRPr>
          </a:p>
          <a:p>
            <a:pPr marL="285750" indent="-285750">
              <a:buFont typeface="Arial" charset="0"/>
              <a:buChar char="•"/>
            </a:pPr>
            <a:endParaRPr lang="en-US" sz="1600" dirty="0" smtClean="0"/>
          </a:p>
          <a:p>
            <a:pPr marL="285750" indent="-285750">
              <a:buFont typeface="Arial" charset="0"/>
              <a:buChar char="•"/>
            </a:pPr>
            <a:endParaRPr lang="en-US" sz="1600" dirty="0"/>
          </a:p>
          <a:p>
            <a:pPr marL="285750" indent="-285750">
              <a:buFont typeface="Arial" charset="0"/>
              <a:buChar char="•"/>
            </a:pPr>
            <a:endParaRPr lang="en-US" sz="1600" dirty="0"/>
          </a:p>
          <a:p>
            <a:pPr marL="285750" indent="-285750">
              <a:buFont typeface="Arial" charset="0"/>
              <a:buChar char="•"/>
            </a:pPr>
            <a:endParaRPr lang="en-US" sz="1600" dirty="0" smtClean="0"/>
          </a:p>
        </p:txBody>
      </p:sp>
    </p:spTree>
    <p:extLst>
      <p:ext uri="{BB962C8B-B14F-4D97-AF65-F5344CB8AC3E}">
        <p14:creationId xmlns:p14="http://schemas.microsoft.com/office/powerpoint/2010/main" val="44743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BM_Performance_Marketing_Theme">
  <a:themeElements>
    <a:clrScheme name="IBM DBG Colors">
      <a:dk1>
        <a:srgbClr val="323232"/>
      </a:dk1>
      <a:lt1>
        <a:srgbClr val="FFFFFF"/>
      </a:lt1>
      <a:dk2>
        <a:srgbClr val="0F182D"/>
      </a:dk2>
      <a:lt2>
        <a:srgbClr val="D9DBD9"/>
      </a:lt2>
      <a:accent1>
        <a:srgbClr val="304C89"/>
      </a:accent1>
      <a:accent2>
        <a:srgbClr val="253965"/>
      </a:accent2>
      <a:accent3>
        <a:srgbClr val="00B4A0"/>
      </a:accent3>
      <a:accent4>
        <a:srgbClr val="00B3B1"/>
      </a:accent4>
      <a:accent5>
        <a:srgbClr val="FA2C34"/>
      </a:accent5>
      <a:accent6>
        <a:srgbClr val="F05253"/>
      </a:accent6>
      <a:hlink>
        <a:srgbClr val="4378BC"/>
      </a:hlink>
      <a:folHlink>
        <a:srgbClr val="AB1A86"/>
      </a:folHlink>
    </a:clrScheme>
    <a:fontScheme name="IBM_Performance_Marketing_Fonts">
      <a:majorFont>
        <a:latin typeface="HelvNeue Bold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accent1"/>
          </a:solid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600" b="0" i="0" u="none" strike="noStrike" cap="none" normalizeH="0" baseline="0" dirty="0" smtClean="0">
            <a:ln>
              <a:noFill/>
            </a:ln>
            <a:solidFill>
              <a:schemeClr val="tx1"/>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BM_Performance_Marketing_2015_wide_v3.potx" id="{089E9A05-347E-485B-B1D2-AB2F7920E84E}" vid="{27C8CCC0-9E3F-49F2-BABE-BF039316AB7D}"/>
    </a:ext>
  </a:extLst>
</a:theme>
</file>

<file path=ppt/theme/theme3.xml><?xml version="1.0" encoding="utf-8"?>
<a:theme xmlns:a="http://schemas.openxmlformats.org/drawingml/2006/main" name="1_IBM_Performance_Marketing_Theme">
  <a:themeElements>
    <a:clrScheme name="IBM DBG Colors">
      <a:dk1>
        <a:srgbClr val="323232"/>
      </a:dk1>
      <a:lt1>
        <a:srgbClr val="FFFFFF"/>
      </a:lt1>
      <a:dk2>
        <a:srgbClr val="0F182D"/>
      </a:dk2>
      <a:lt2>
        <a:srgbClr val="D9DBD9"/>
      </a:lt2>
      <a:accent1>
        <a:srgbClr val="304C89"/>
      </a:accent1>
      <a:accent2>
        <a:srgbClr val="253965"/>
      </a:accent2>
      <a:accent3>
        <a:srgbClr val="00B4A0"/>
      </a:accent3>
      <a:accent4>
        <a:srgbClr val="00B3B1"/>
      </a:accent4>
      <a:accent5>
        <a:srgbClr val="FA2C34"/>
      </a:accent5>
      <a:accent6>
        <a:srgbClr val="F05253"/>
      </a:accent6>
      <a:hlink>
        <a:srgbClr val="4378BC"/>
      </a:hlink>
      <a:folHlink>
        <a:srgbClr val="AB1A86"/>
      </a:folHlink>
    </a:clrScheme>
    <a:fontScheme name="IBM_Performance_Marketing_Fonts">
      <a:majorFont>
        <a:latin typeface="HelvNeue Bold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accent1"/>
          </a:solid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600" b="0" i="0" u="none" strike="noStrike" cap="none" normalizeH="0" baseline="0" dirty="0" smtClean="0">
            <a:ln>
              <a:noFill/>
            </a:ln>
            <a:solidFill>
              <a:schemeClr val="tx1"/>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BM_Performance_Marketing_2015_wide_v3.potx" id="{089E9A05-347E-485B-B1D2-AB2F7920E84E}" vid="{27C8CCC0-9E3F-49F2-BABE-BF039316AB7D}"/>
    </a:ext>
  </a:ext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6813</TotalTime>
  <Words>457</Words>
  <Application>Microsoft Macintosh PowerPoint</Application>
  <PresentationFormat>On-screen Show (16:9)</PresentationFormat>
  <Paragraphs>73</Paragraphs>
  <Slides>8</Slides>
  <Notes>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8</vt:i4>
      </vt:variant>
    </vt:vector>
  </HeadingPairs>
  <TitlesOfParts>
    <vt:vector size="20" baseType="lpstr">
      <vt:lpstr>Calibri</vt:lpstr>
      <vt:lpstr>Helvetica</vt:lpstr>
      <vt:lpstr>Helvetica Neue</vt:lpstr>
      <vt:lpstr>Helvetica Neue Light</vt:lpstr>
      <vt:lpstr>HelvNeue Bold for IBM</vt:lpstr>
      <vt:lpstr>HelvNeue Light for IBM</vt:lpstr>
      <vt:lpstr>Noto Sans Symbols</vt:lpstr>
      <vt:lpstr>Wingdings</vt:lpstr>
      <vt:lpstr>Arial</vt:lpstr>
      <vt:lpstr>Office Theme</vt:lpstr>
      <vt:lpstr>IBM_Performance_Marketing_Theme</vt:lpstr>
      <vt:lpstr>1_IBM_Performance_Marketing_Theme</vt:lpstr>
      <vt:lpstr>Kubernetes</vt:lpstr>
      <vt:lpstr>Kubernetes High Level Architecture</vt:lpstr>
      <vt:lpstr>Kubernetes Architecture - CCM</vt:lpstr>
      <vt:lpstr>Master Node</vt:lpstr>
      <vt:lpstr>Kube-controller-manager</vt:lpstr>
      <vt:lpstr>Worker Node</vt:lpstr>
      <vt:lpstr>Cluster – Master Communication</vt:lpstr>
      <vt:lpstr>Master – Cluster communication</vt:lpstr>
    </vt:vector>
  </TitlesOfParts>
  <Manager/>
  <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Sudharshan Govindan</dc:creator>
  <cp:keywords/>
  <dc:description/>
  <cp:lastModifiedBy>Ramesh Poomalai</cp:lastModifiedBy>
  <cp:revision>379</cp:revision>
  <dcterms:modified xsi:type="dcterms:W3CDTF">2018-03-12T04:17:33Z</dcterms:modified>
  <cp:category/>
</cp:coreProperties>
</file>