
<file path=[Content_Types].xml><?xml version="1.0" encoding="utf-8"?>
<Types xmlns="http://schemas.openxmlformats.org/package/2006/content-types">
  <Default Extension="xml" ContentType="application/xml"/>
  <Default Extension="jpg" ContentType="image/jpeg"/>
  <Default Extension="tiff" ContentType="image/tiff"/>
  <Default Extension="emf" ContentType="image/x-emf"/>
  <Default Extension="rels" ContentType="application/vnd.openxmlformats-package.relationships+xml"/>
  <Default Extension="tif" ContentType="image/tif"/>
  <Default Extension="png" ContentType="image/png"/>
  <Default Extension="bin" ContentType="image/unknown"/>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 id="2147483673" r:id="rId2"/>
    <p:sldMasterId id="2147483694" r:id="rId3"/>
  </p:sldMasterIdLst>
  <p:notesMasterIdLst>
    <p:notesMasterId r:id="rId47"/>
  </p:notesMasterIdLst>
  <p:sldIdLst>
    <p:sldId id="512" r:id="rId4"/>
    <p:sldId id="488" r:id="rId5"/>
    <p:sldId id="394" r:id="rId6"/>
    <p:sldId id="398" r:id="rId7"/>
    <p:sldId id="395" r:id="rId8"/>
    <p:sldId id="396" r:id="rId9"/>
    <p:sldId id="376" r:id="rId10"/>
    <p:sldId id="399" r:id="rId11"/>
    <p:sldId id="378" r:id="rId12"/>
    <p:sldId id="350" r:id="rId13"/>
    <p:sldId id="349" r:id="rId14"/>
    <p:sldId id="351" r:id="rId15"/>
    <p:sldId id="307" r:id="rId16"/>
    <p:sldId id="400" r:id="rId17"/>
    <p:sldId id="346" r:id="rId18"/>
    <p:sldId id="347" r:id="rId19"/>
    <p:sldId id="491" r:id="rId20"/>
    <p:sldId id="479" r:id="rId21"/>
    <p:sldId id="476" r:id="rId22"/>
    <p:sldId id="444" r:id="rId23"/>
    <p:sldId id="445" r:id="rId24"/>
    <p:sldId id="446" r:id="rId25"/>
    <p:sldId id="447" r:id="rId26"/>
    <p:sldId id="448" r:id="rId27"/>
    <p:sldId id="449" r:id="rId28"/>
    <p:sldId id="450" r:id="rId29"/>
    <p:sldId id="454" r:id="rId30"/>
    <p:sldId id="460" r:id="rId31"/>
    <p:sldId id="461" r:id="rId32"/>
    <p:sldId id="462" r:id="rId33"/>
    <p:sldId id="508" r:id="rId34"/>
    <p:sldId id="509" r:id="rId35"/>
    <p:sldId id="510" r:id="rId36"/>
    <p:sldId id="511" r:id="rId37"/>
    <p:sldId id="464" r:id="rId38"/>
    <p:sldId id="451" r:id="rId39"/>
    <p:sldId id="452" r:id="rId40"/>
    <p:sldId id="453" r:id="rId41"/>
    <p:sldId id="456" r:id="rId42"/>
    <p:sldId id="455" r:id="rId43"/>
    <p:sldId id="507" r:id="rId44"/>
    <p:sldId id="465" r:id="rId45"/>
    <p:sldId id="527" r:id="rId4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E1E2"/>
    <a:srgbClr val="A083C4"/>
    <a:srgbClr val="9671AF"/>
    <a:srgbClr val="636497"/>
    <a:srgbClr val="38746F"/>
    <a:srgbClr val="449B9B"/>
    <a:srgbClr val="009051"/>
    <a:srgbClr val="5997D1"/>
    <a:srgbClr val="3485D0"/>
    <a:srgbClr val="3280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56"/>
    <p:restoredTop sz="93917"/>
  </p:normalViewPr>
  <p:slideViewPr>
    <p:cSldViewPr snapToGrid="0" snapToObjects="1">
      <p:cViewPr>
        <p:scale>
          <a:sx n="150" d="100"/>
          <a:sy n="150" d="100"/>
        </p:scale>
        <p:origin x="856" y="5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7" d="100"/>
          <a:sy n="87" d="100"/>
        </p:scale>
        <p:origin x="3904" y="192"/>
      </p:cViewPr>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slide" Target="slides/slide43.xml"/><Relationship Id="rId47" Type="http://schemas.openxmlformats.org/officeDocument/2006/relationships/notesMaster" Target="notesMasters/notesMaster1.xml"/><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66598072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a:xfrm>
            <a:off x="686420" y="4344023"/>
            <a:ext cx="5485200" cy="4113000"/>
          </a:xfrm>
          <a:prstGeom prst="rect">
            <a:avLst/>
          </a:prstGeom>
          <a:noFill/>
          <a:ln>
            <a:noFill/>
          </a:ln>
        </p:spPr>
        <p:txBody>
          <a:bodyPr lIns="89600" tIns="89600" rIns="89600" bIns="89600" anchor="ctr" anchorCtr="0">
            <a:noAutofit/>
          </a:bodyPr>
          <a:lstStyle/>
          <a:p>
            <a:pPr marL="0" marR="0" lvl="0" indent="0" algn="l" defTabSz="914400" rtl="0" eaLnBrk="1" fontAlgn="auto" latinLnBrk="0" hangingPunct="1">
              <a:lnSpc>
                <a:spcPct val="100000"/>
              </a:lnSpc>
              <a:spcBef>
                <a:spcPts val="0"/>
              </a:spcBef>
              <a:spcAft>
                <a:spcPts val="0"/>
              </a:spcAft>
              <a:buClrTx/>
              <a:buSzTx/>
              <a:buFont typeface="Arial" charset="0"/>
              <a:buNone/>
              <a:tabLst/>
              <a:defRPr/>
            </a:pPr>
            <a:endParaRPr lang="en-US" sz="1400" b="0" dirty="0" smtClean="0">
              <a:latin typeface="Helvetica" charset="0"/>
              <a:ea typeface="Helvetica" charset="0"/>
              <a:cs typeface="Helvetica" charset="0"/>
            </a:endParaRPr>
          </a:p>
        </p:txBody>
      </p:sp>
      <p:sp>
        <p:nvSpPr>
          <p:cNvPr id="572" name="Shape 572"/>
          <p:cNvSpPr>
            <a:spLocks noGrp="1" noRot="1" noChangeAspect="1"/>
          </p:cNvSpPr>
          <p:nvPr>
            <p:ph type="sldImg" idx="2"/>
          </p:nvPr>
        </p:nvSpPr>
        <p:spPr>
          <a:xfrm>
            <a:off x="381000" y="687388"/>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9341644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a:xfrm>
            <a:off x="686420" y="4344023"/>
            <a:ext cx="5485200" cy="4113000"/>
          </a:xfrm>
          <a:prstGeom prst="rect">
            <a:avLst/>
          </a:prstGeom>
          <a:noFill/>
          <a:ln>
            <a:noFill/>
          </a:ln>
        </p:spPr>
        <p:txBody>
          <a:bodyPr lIns="89600" tIns="89600" rIns="89600" bIns="89600" anchor="ctr" anchorCtr="0">
            <a:noAutofit/>
          </a:bodyPr>
          <a:lstStyle/>
          <a:p>
            <a:pPr marL="0" marR="0" lvl="0" indent="0" algn="l" defTabSz="914400" rtl="0" eaLnBrk="1" fontAlgn="auto" latinLnBrk="0" hangingPunct="1">
              <a:lnSpc>
                <a:spcPct val="100000"/>
              </a:lnSpc>
              <a:spcBef>
                <a:spcPts val="0"/>
              </a:spcBef>
              <a:spcAft>
                <a:spcPts val="0"/>
              </a:spcAft>
              <a:buClrTx/>
              <a:buSzTx/>
              <a:buFont typeface="Arial" charset="0"/>
              <a:buNone/>
              <a:tabLst/>
              <a:defRPr/>
            </a:pPr>
            <a:endParaRPr lang="en-US" sz="1400" b="0" dirty="0" smtClean="0">
              <a:latin typeface="Helvetica" charset="0"/>
              <a:ea typeface="Helvetica" charset="0"/>
              <a:cs typeface="Helvetica" charset="0"/>
            </a:endParaRPr>
          </a:p>
        </p:txBody>
      </p:sp>
      <p:sp>
        <p:nvSpPr>
          <p:cNvPr id="572" name="Shape 572"/>
          <p:cNvSpPr>
            <a:spLocks noGrp="1" noRot="1" noChangeAspect="1"/>
          </p:cNvSpPr>
          <p:nvPr>
            <p:ph type="sldImg" idx="2"/>
          </p:nvPr>
        </p:nvSpPr>
        <p:spPr>
          <a:xfrm>
            <a:off x="381000" y="687388"/>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5812741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a:xfrm>
            <a:off x="686420" y="4344023"/>
            <a:ext cx="5485200" cy="4113000"/>
          </a:xfrm>
          <a:prstGeom prst="rect">
            <a:avLst/>
          </a:prstGeom>
          <a:noFill/>
          <a:ln>
            <a:noFill/>
          </a:ln>
        </p:spPr>
        <p:txBody>
          <a:bodyPr lIns="89600" tIns="89600" rIns="89600" bIns="89600" anchor="ctr" anchorCtr="0">
            <a:noAutofit/>
          </a:bodyPr>
          <a:lstStyle/>
          <a:p>
            <a:pPr marL="0" marR="0" lvl="0" indent="0" algn="l" defTabSz="914400" rtl="0" eaLnBrk="1" fontAlgn="auto" latinLnBrk="0" hangingPunct="1">
              <a:lnSpc>
                <a:spcPct val="100000"/>
              </a:lnSpc>
              <a:spcBef>
                <a:spcPts val="0"/>
              </a:spcBef>
              <a:spcAft>
                <a:spcPts val="0"/>
              </a:spcAft>
              <a:buClrTx/>
              <a:buSzTx/>
              <a:buFont typeface="Arial" charset="0"/>
              <a:buNone/>
              <a:tabLst/>
              <a:defRPr/>
            </a:pPr>
            <a:endParaRPr lang="en-US" sz="1400" dirty="0" smtClean="0">
              <a:latin typeface="Helvetica" charset="0"/>
              <a:ea typeface="Helvetica" charset="0"/>
              <a:cs typeface="Helvetica" charset="0"/>
            </a:endParaRPr>
          </a:p>
        </p:txBody>
      </p:sp>
      <p:sp>
        <p:nvSpPr>
          <p:cNvPr id="572" name="Shape 572"/>
          <p:cNvSpPr>
            <a:spLocks noGrp="1" noRot="1" noChangeAspect="1"/>
          </p:cNvSpPr>
          <p:nvPr>
            <p:ph type="sldImg" idx="2"/>
          </p:nvPr>
        </p:nvSpPr>
        <p:spPr>
          <a:xfrm>
            <a:off x="381000" y="687388"/>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2798526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a:xfrm>
            <a:off x="686420" y="4344023"/>
            <a:ext cx="5485200" cy="4113000"/>
          </a:xfrm>
          <a:prstGeom prst="rect">
            <a:avLst/>
          </a:prstGeom>
          <a:noFill/>
          <a:ln>
            <a:noFill/>
          </a:ln>
        </p:spPr>
        <p:txBody>
          <a:bodyPr lIns="89600" tIns="89600" rIns="89600" bIns="89600" anchor="ctr" anchorCtr="0">
            <a:noAutofit/>
          </a:bodyPr>
          <a:lstStyle/>
          <a:p>
            <a:pPr marL="0" marR="0" lvl="0" indent="0" algn="l" defTabSz="914400" rtl="0" eaLnBrk="1" fontAlgn="auto" latinLnBrk="0" hangingPunct="1">
              <a:lnSpc>
                <a:spcPct val="100000"/>
              </a:lnSpc>
              <a:spcBef>
                <a:spcPts val="0"/>
              </a:spcBef>
              <a:spcAft>
                <a:spcPts val="0"/>
              </a:spcAft>
              <a:buClrTx/>
              <a:buSzTx/>
              <a:buFont typeface="Arial" charset="0"/>
              <a:buNone/>
              <a:tabLst/>
              <a:defRPr/>
            </a:pPr>
            <a:endParaRPr lang="en-US" sz="1400" b="0" dirty="0" smtClean="0">
              <a:latin typeface="Helvetica" charset="0"/>
              <a:ea typeface="Helvetica" charset="0"/>
              <a:cs typeface="Helvetica" charset="0"/>
            </a:endParaRPr>
          </a:p>
        </p:txBody>
      </p:sp>
      <p:sp>
        <p:nvSpPr>
          <p:cNvPr id="572" name="Shape 572"/>
          <p:cNvSpPr>
            <a:spLocks noGrp="1" noRot="1" noChangeAspect="1"/>
          </p:cNvSpPr>
          <p:nvPr>
            <p:ph type="sldImg" idx="2"/>
          </p:nvPr>
        </p:nvSpPr>
        <p:spPr>
          <a:xfrm>
            <a:off x="381000" y="687388"/>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7016922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a:xfrm>
            <a:off x="686420" y="4344023"/>
            <a:ext cx="5485200" cy="4113000"/>
          </a:xfrm>
          <a:prstGeom prst="rect">
            <a:avLst/>
          </a:prstGeom>
          <a:noFill/>
          <a:ln>
            <a:noFill/>
          </a:ln>
        </p:spPr>
        <p:txBody>
          <a:bodyPr lIns="89600" tIns="89600" rIns="89600" bIns="89600" anchor="ctr" anchorCtr="0">
            <a:noAutofit/>
          </a:bodyPr>
          <a:lstStyle/>
          <a:p>
            <a:pPr marL="0" marR="0" lvl="0" indent="0" algn="l" defTabSz="914400" rtl="0" eaLnBrk="1" fontAlgn="auto" latinLnBrk="0" hangingPunct="1">
              <a:lnSpc>
                <a:spcPct val="100000"/>
              </a:lnSpc>
              <a:spcBef>
                <a:spcPts val="0"/>
              </a:spcBef>
              <a:spcAft>
                <a:spcPts val="0"/>
              </a:spcAft>
              <a:buClrTx/>
              <a:buSzTx/>
              <a:buFont typeface="Arial" charset="0"/>
              <a:buNone/>
              <a:tabLst/>
              <a:defRPr/>
            </a:pPr>
            <a:endParaRPr lang="en-US" sz="1400" b="0" dirty="0" smtClean="0">
              <a:latin typeface="Helvetica" charset="0"/>
              <a:ea typeface="Helvetica" charset="0"/>
              <a:cs typeface="Helvetica" charset="0"/>
            </a:endParaRPr>
          </a:p>
        </p:txBody>
      </p:sp>
      <p:sp>
        <p:nvSpPr>
          <p:cNvPr id="572" name="Shape 572"/>
          <p:cNvSpPr>
            <a:spLocks noGrp="1" noRot="1" noChangeAspect="1"/>
          </p:cNvSpPr>
          <p:nvPr>
            <p:ph type="sldImg" idx="2"/>
          </p:nvPr>
        </p:nvSpPr>
        <p:spPr>
          <a:xfrm>
            <a:off x="381000" y="687388"/>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7455118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a:xfrm>
            <a:off x="686420" y="4344023"/>
            <a:ext cx="5485200" cy="4113000"/>
          </a:xfrm>
          <a:prstGeom prst="rect">
            <a:avLst/>
          </a:prstGeom>
          <a:noFill/>
          <a:ln>
            <a:noFill/>
          </a:ln>
        </p:spPr>
        <p:txBody>
          <a:bodyPr lIns="89600" tIns="89600" rIns="89600" bIns="89600" anchor="ctr" anchorCtr="0">
            <a:noAutofit/>
          </a:bodyPr>
          <a:lstStyle/>
          <a:p>
            <a:pPr marL="0" marR="0" lvl="0" indent="0" algn="l" defTabSz="914400" rtl="0" eaLnBrk="1" fontAlgn="auto" latinLnBrk="0" hangingPunct="1">
              <a:lnSpc>
                <a:spcPct val="100000"/>
              </a:lnSpc>
              <a:spcBef>
                <a:spcPts val="0"/>
              </a:spcBef>
              <a:spcAft>
                <a:spcPts val="0"/>
              </a:spcAft>
              <a:buClrTx/>
              <a:buSzTx/>
              <a:buFont typeface="Arial" charset="0"/>
              <a:buNone/>
              <a:tabLst/>
              <a:defRPr/>
            </a:pPr>
            <a:endParaRPr lang="en-US" sz="1400" b="0" dirty="0" smtClean="0">
              <a:latin typeface="Helvetica" charset="0"/>
              <a:ea typeface="Helvetica" charset="0"/>
              <a:cs typeface="Helvetica" charset="0"/>
            </a:endParaRPr>
          </a:p>
        </p:txBody>
      </p:sp>
      <p:sp>
        <p:nvSpPr>
          <p:cNvPr id="572" name="Shape 572"/>
          <p:cNvSpPr>
            <a:spLocks noGrp="1" noRot="1" noChangeAspect="1"/>
          </p:cNvSpPr>
          <p:nvPr>
            <p:ph type="sldImg" idx="2"/>
          </p:nvPr>
        </p:nvSpPr>
        <p:spPr>
          <a:xfrm>
            <a:off x="381000" y="687388"/>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1149219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55217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85534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337040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85055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err="1" smtClean="0">
                <a:solidFill>
                  <a:schemeClr val="tx1"/>
                </a:solidFill>
                <a:effectLst/>
                <a:latin typeface="+mn-lt"/>
                <a:ea typeface="+mn-ea"/>
                <a:cs typeface="+mn-cs"/>
              </a:rPr>
              <a:t>kubectl</a:t>
            </a:r>
            <a:r>
              <a:rPr lang="en-US" sz="1100" kern="1200" dirty="0" smtClean="0">
                <a:solidFill>
                  <a:schemeClr val="tx1"/>
                </a:solidFill>
                <a:effectLst/>
                <a:latin typeface="+mn-lt"/>
                <a:ea typeface="+mn-ea"/>
                <a:cs typeface="+mn-cs"/>
              </a:rPr>
              <a:t> </a:t>
            </a:r>
            <a:r>
              <a:rPr lang="en-US" sz="1100" kern="1200" dirty="0" err="1" smtClean="0">
                <a:solidFill>
                  <a:schemeClr val="tx1"/>
                </a:solidFill>
                <a:effectLst/>
                <a:latin typeface="+mn-lt"/>
                <a:ea typeface="+mn-ea"/>
                <a:cs typeface="+mn-cs"/>
              </a:rPr>
              <a:t>config</a:t>
            </a:r>
            <a:r>
              <a:rPr lang="en-US" sz="1100" kern="1200" dirty="0" smtClean="0">
                <a:solidFill>
                  <a:schemeClr val="tx1"/>
                </a:solidFill>
                <a:effectLst/>
                <a:latin typeface="+mn-lt"/>
                <a:ea typeface="+mn-ea"/>
                <a:cs typeface="+mn-cs"/>
              </a:rPr>
              <a:t> set-context $(</a:t>
            </a:r>
            <a:r>
              <a:rPr lang="en-US" sz="1100" kern="1200" dirty="0" err="1" smtClean="0">
                <a:solidFill>
                  <a:schemeClr val="tx1"/>
                </a:solidFill>
                <a:effectLst/>
                <a:latin typeface="+mn-lt"/>
                <a:ea typeface="+mn-ea"/>
                <a:cs typeface="+mn-cs"/>
              </a:rPr>
              <a:t>kubectl</a:t>
            </a:r>
            <a:r>
              <a:rPr lang="en-US" sz="1100" kern="1200" dirty="0" smtClean="0">
                <a:solidFill>
                  <a:schemeClr val="tx1"/>
                </a:solidFill>
                <a:effectLst/>
                <a:latin typeface="+mn-lt"/>
                <a:ea typeface="+mn-ea"/>
                <a:cs typeface="+mn-cs"/>
              </a:rPr>
              <a:t> </a:t>
            </a:r>
            <a:r>
              <a:rPr lang="en-US" sz="1100" kern="1200" dirty="0" err="1" smtClean="0">
                <a:solidFill>
                  <a:schemeClr val="tx1"/>
                </a:solidFill>
                <a:effectLst/>
                <a:latin typeface="+mn-lt"/>
                <a:ea typeface="+mn-ea"/>
                <a:cs typeface="+mn-cs"/>
              </a:rPr>
              <a:t>config</a:t>
            </a:r>
            <a:r>
              <a:rPr lang="en-US" sz="1100" kern="1200" dirty="0" smtClean="0">
                <a:solidFill>
                  <a:schemeClr val="tx1"/>
                </a:solidFill>
                <a:effectLst/>
                <a:latin typeface="+mn-lt"/>
                <a:ea typeface="+mn-ea"/>
                <a:cs typeface="+mn-cs"/>
              </a:rPr>
              <a:t> current-context) --namespace=</a:t>
            </a:r>
            <a:r>
              <a:rPr lang="en-US" sz="1100" kern="1200" dirty="0" err="1" smtClean="0">
                <a:solidFill>
                  <a:schemeClr val="tx1"/>
                </a:solidFill>
                <a:effectLst/>
                <a:latin typeface="+mn-lt"/>
                <a:ea typeface="+mn-ea"/>
                <a:cs typeface="+mn-cs"/>
              </a:rPr>
              <a:t>ramesh</a:t>
            </a:r>
            <a:endParaRPr lang="en-US" sz="11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err="1" smtClean="0">
                <a:solidFill>
                  <a:schemeClr val="tx1"/>
                </a:solidFill>
                <a:effectLst/>
                <a:latin typeface="+mn-lt"/>
                <a:ea typeface="+mn-ea"/>
                <a:cs typeface="+mn-cs"/>
              </a:rPr>
              <a:t>kubectl</a:t>
            </a:r>
            <a:r>
              <a:rPr lang="en-US" sz="1100" kern="1200" dirty="0" smtClean="0">
                <a:solidFill>
                  <a:schemeClr val="tx1"/>
                </a:solidFill>
                <a:effectLst/>
                <a:latin typeface="+mn-lt"/>
                <a:ea typeface="+mn-ea"/>
                <a:cs typeface="+mn-cs"/>
              </a:rPr>
              <a:t> </a:t>
            </a:r>
            <a:r>
              <a:rPr lang="en-US" sz="1100" kern="1200" dirty="0" err="1" smtClean="0">
                <a:solidFill>
                  <a:schemeClr val="tx1"/>
                </a:solidFill>
                <a:effectLst/>
                <a:latin typeface="+mn-lt"/>
                <a:ea typeface="+mn-ea"/>
                <a:cs typeface="+mn-cs"/>
              </a:rPr>
              <a:t>config</a:t>
            </a:r>
            <a:r>
              <a:rPr lang="en-US" sz="1100" kern="1200" dirty="0" smtClean="0">
                <a:solidFill>
                  <a:schemeClr val="tx1"/>
                </a:solidFill>
                <a:effectLst/>
                <a:latin typeface="+mn-lt"/>
                <a:ea typeface="+mn-ea"/>
                <a:cs typeface="+mn-cs"/>
              </a:rPr>
              <a:t> view -o </a:t>
            </a:r>
            <a:r>
              <a:rPr lang="en-US" sz="1100" kern="1200" dirty="0" err="1" smtClean="0">
                <a:solidFill>
                  <a:schemeClr val="tx1"/>
                </a:solidFill>
                <a:effectLst/>
                <a:latin typeface="+mn-lt"/>
                <a:ea typeface="+mn-ea"/>
                <a:cs typeface="+mn-cs"/>
              </a:rPr>
              <a:t>jsonpath</a:t>
            </a:r>
            <a:r>
              <a:rPr lang="en-US" sz="1100" kern="1200" dirty="0" smtClean="0">
                <a:solidFill>
                  <a:schemeClr val="tx1"/>
                </a:solidFill>
                <a:effectLst/>
                <a:latin typeface="+mn-lt"/>
                <a:ea typeface="+mn-ea"/>
                <a:cs typeface="+mn-cs"/>
              </a:rPr>
              <a:t>='{.users[0].</a:t>
            </a:r>
            <a:r>
              <a:rPr lang="en-US" sz="1100" kern="1200" dirty="0" err="1" smtClean="0">
                <a:solidFill>
                  <a:schemeClr val="tx1"/>
                </a:solidFill>
                <a:effectLst/>
                <a:latin typeface="+mn-lt"/>
                <a:ea typeface="+mn-ea"/>
                <a:cs typeface="+mn-cs"/>
              </a:rPr>
              <a:t>user.auth</a:t>
            </a:r>
            <a:r>
              <a:rPr lang="en-US" sz="1100" kern="1200" dirty="0" smtClean="0">
                <a:solidFill>
                  <a:schemeClr val="tx1"/>
                </a:solidFill>
                <a:effectLst/>
                <a:latin typeface="+mn-lt"/>
                <a:ea typeface="+mn-ea"/>
                <a:cs typeface="+mn-cs"/>
              </a:rPr>
              <a:t>-</a:t>
            </a:r>
            <a:r>
              <a:rPr lang="en-US" sz="1100" kern="1200" dirty="0" err="1" smtClean="0">
                <a:solidFill>
                  <a:schemeClr val="tx1"/>
                </a:solidFill>
                <a:effectLst/>
                <a:latin typeface="+mn-lt"/>
                <a:ea typeface="+mn-ea"/>
                <a:cs typeface="+mn-cs"/>
              </a:rPr>
              <a:t>provider.config.id</a:t>
            </a:r>
            <a:r>
              <a:rPr lang="en-US" sz="1100" kern="1200" dirty="0" smtClean="0">
                <a:solidFill>
                  <a:schemeClr val="tx1"/>
                </a:solidFill>
                <a:effectLst/>
                <a:latin typeface="+mn-lt"/>
                <a:ea typeface="+mn-ea"/>
                <a:cs typeface="+mn-cs"/>
              </a:rPr>
              <a:t>-token}'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kern="1200" dirty="0" smtClean="0">
              <a:solidFill>
                <a:schemeClr val="tx1"/>
              </a:solidFill>
              <a:effectLst/>
              <a:latin typeface="+mn-lt"/>
              <a:ea typeface="+mn-ea"/>
              <a:cs typeface="+mn-cs"/>
            </a:endParaRPr>
          </a:p>
          <a:p>
            <a:endParaRPr lang="en-US" dirty="0" smtClean="0"/>
          </a:p>
          <a:p>
            <a:endParaRPr lang="en-US" dirty="0"/>
          </a:p>
        </p:txBody>
      </p:sp>
    </p:spTree>
    <p:extLst>
      <p:ext uri="{BB962C8B-B14F-4D97-AF65-F5344CB8AC3E}">
        <p14:creationId xmlns:p14="http://schemas.microsoft.com/office/powerpoint/2010/main" val="1274635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a:xfrm>
            <a:off x="686420" y="4344023"/>
            <a:ext cx="5485200" cy="4113000"/>
          </a:xfrm>
          <a:prstGeom prst="rect">
            <a:avLst/>
          </a:prstGeom>
          <a:noFill/>
          <a:ln>
            <a:noFill/>
          </a:ln>
        </p:spPr>
        <p:txBody>
          <a:bodyPr lIns="89600" tIns="89600" rIns="89600" bIns="89600" anchor="ctr" anchorCtr="0">
            <a:noAutofit/>
          </a:bodyPr>
          <a:lstStyle/>
          <a:p>
            <a:pPr marL="0" marR="0" lvl="0" indent="0" algn="l" defTabSz="914400" rtl="0" eaLnBrk="1" fontAlgn="auto" latinLnBrk="0" hangingPunct="1">
              <a:lnSpc>
                <a:spcPct val="100000"/>
              </a:lnSpc>
              <a:spcBef>
                <a:spcPts val="0"/>
              </a:spcBef>
              <a:spcAft>
                <a:spcPts val="0"/>
              </a:spcAft>
              <a:buClrTx/>
              <a:buSzTx/>
              <a:buFont typeface="Arial" charset="0"/>
              <a:buNone/>
              <a:tabLst/>
              <a:defRPr/>
            </a:pPr>
            <a:endParaRPr lang="en-US" sz="1400" b="0" dirty="0" smtClean="0">
              <a:latin typeface="Helvetica" charset="0"/>
              <a:ea typeface="Helvetica" charset="0"/>
              <a:cs typeface="Helvetica" charset="0"/>
            </a:endParaRPr>
          </a:p>
        </p:txBody>
      </p:sp>
      <p:sp>
        <p:nvSpPr>
          <p:cNvPr id="572" name="Shape 572"/>
          <p:cNvSpPr>
            <a:spLocks noGrp="1" noRot="1" noChangeAspect="1"/>
          </p:cNvSpPr>
          <p:nvPr>
            <p:ph type="sldImg" idx="2"/>
          </p:nvPr>
        </p:nvSpPr>
        <p:spPr>
          <a:xfrm>
            <a:off x="381000" y="687388"/>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7757877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a:xfrm>
            <a:off x="686420" y="4344023"/>
            <a:ext cx="5485200" cy="4113000"/>
          </a:xfrm>
          <a:prstGeom prst="rect">
            <a:avLst/>
          </a:prstGeom>
          <a:noFill/>
          <a:ln>
            <a:noFill/>
          </a:ln>
        </p:spPr>
        <p:txBody>
          <a:bodyPr lIns="89600" tIns="89600" rIns="89600" bIns="89600" anchor="ctr" anchorCtr="0">
            <a:noAutofit/>
          </a:bodyPr>
          <a:lstStyle/>
          <a:p>
            <a:pPr marL="0" marR="0" lvl="0" indent="0" algn="l" defTabSz="914400" rtl="0" eaLnBrk="1" fontAlgn="auto" latinLnBrk="0" hangingPunct="1">
              <a:lnSpc>
                <a:spcPct val="100000"/>
              </a:lnSpc>
              <a:spcBef>
                <a:spcPts val="0"/>
              </a:spcBef>
              <a:spcAft>
                <a:spcPts val="0"/>
              </a:spcAft>
              <a:buClrTx/>
              <a:buSzTx/>
              <a:buFont typeface="Arial" charset="0"/>
              <a:buNone/>
              <a:tabLst/>
              <a:defRPr/>
            </a:pPr>
            <a:endParaRPr lang="en-US" sz="1400" b="0" dirty="0" smtClean="0">
              <a:latin typeface="Helvetica" charset="0"/>
              <a:ea typeface="Helvetica" charset="0"/>
              <a:cs typeface="Helvetica" charset="0"/>
            </a:endParaRPr>
          </a:p>
        </p:txBody>
      </p:sp>
      <p:sp>
        <p:nvSpPr>
          <p:cNvPr id="572" name="Shape 572"/>
          <p:cNvSpPr>
            <a:spLocks noGrp="1" noRot="1" noChangeAspect="1"/>
          </p:cNvSpPr>
          <p:nvPr>
            <p:ph type="sldImg" idx="2"/>
          </p:nvPr>
        </p:nvSpPr>
        <p:spPr>
          <a:xfrm>
            <a:off x="381000" y="687388"/>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445969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 name="Shape 660"/>
          <p:cNvSpPr>
            <a:spLocks noGrp="1" noRot="1" noChangeAspect="1"/>
          </p:cNvSpPr>
          <p:nvPr>
            <p:ph type="sldImg"/>
          </p:nvPr>
        </p:nvSpPr>
        <p:spPr>
          <a:xfrm>
            <a:off x="381000" y="685800"/>
            <a:ext cx="6096000" cy="3429000"/>
          </a:xfrm>
          <a:prstGeom prst="rect">
            <a:avLst/>
          </a:prstGeom>
        </p:spPr>
        <p:txBody>
          <a:bodyPr/>
          <a:lstStyle/>
          <a:p>
            <a:endParaRPr/>
          </a:p>
        </p:txBody>
      </p:sp>
      <p:sp>
        <p:nvSpPr>
          <p:cNvPr id="661" name="Shape 661"/>
          <p:cNvSpPr>
            <a:spLocks noGrp="1"/>
          </p:cNvSpPr>
          <p:nvPr>
            <p:ph type="body" sz="quarter" idx="1"/>
          </p:nvPr>
        </p:nvSpPr>
        <p:spPr>
          <a:prstGeom prst="rect">
            <a:avLst/>
          </a:prstGeom>
        </p:spPr>
        <p:txBody>
          <a:bodyPr/>
          <a:lstStyle>
            <a:lvl1pPr>
              <a:spcBef>
                <a:spcPts val="300"/>
              </a:spcBef>
              <a:defRPr sz="1100"/>
            </a:lvl1pPr>
          </a:lstStyle>
          <a:p>
            <a:endParaRPr dirty="0"/>
          </a:p>
        </p:txBody>
      </p:sp>
    </p:spTree>
    <p:extLst>
      <p:ext uri="{BB962C8B-B14F-4D97-AF65-F5344CB8AC3E}">
        <p14:creationId xmlns:p14="http://schemas.microsoft.com/office/powerpoint/2010/main" val="1673627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a:xfrm>
            <a:off x="686420" y="4344023"/>
            <a:ext cx="5485200" cy="4113000"/>
          </a:xfrm>
          <a:prstGeom prst="rect">
            <a:avLst/>
          </a:prstGeom>
          <a:noFill/>
          <a:ln>
            <a:noFill/>
          </a:ln>
        </p:spPr>
        <p:txBody>
          <a:bodyPr lIns="89600" tIns="89600" rIns="89600" bIns="89600" anchor="ctr" anchorCtr="0">
            <a:noAutofit/>
          </a:bodyPr>
          <a:lstStyle/>
          <a:p>
            <a:pPr marL="0" marR="0" lvl="0" indent="0" algn="l" defTabSz="914400" rtl="0" eaLnBrk="1" fontAlgn="auto" latinLnBrk="0" hangingPunct="1">
              <a:lnSpc>
                <a:spcPct val="100000"/>
              </a:lnSpc>
              <a:spcBef>
                <a:spcPts val="0"/>
              </a:spcBef>
              <a:spcAft>
                <a:spcPts val="0"/>
              </a:spcAft>
              <a:buClrTx/>
              <a:buSzTx/>
              <a:buFont typeface="Arial" charset="0"/>
              <a:buNone/>
              <a:tabLst/>
              <a:defRPr/>
            </a:pPr>
            <a:endParaRPr lang="en-US" sz="1400" b="0" dirty="0" smtClean="0">
              <a:latin typeface="Helvetica" charset="0"/>
              <a:ea typeface="Helvetica" charset="0"/>
              <a:cs typeface="Helvetica" charset="0"/>
            </a:endParaRPr>
          </a:p>
        </p:txBody>
      </p:sp>
      <p:sp>
        <p:nvSpPr>
          <p:cNvPr id="572" name="Shape 572"/>
          <p:cNvSpPr>
            <a:spLocks noGrp="1" noRot="1" noChangeAspect="1"/>
          </p:cNvSpPr>
          <p:nvPr>
            <p:ph type="sldImg" idx="2"/>
          </p:nvPr>
        </p:nvSpPr>
        <p:spPr>
          <a:xfrm>
            <a:off x="381000" y="687388"/>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7022767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 name="Shape 796"/>
          <p:cNvSpPr>
            <a:spLocks noGrp="1" noRot="1" noChangeAspect="1"/>
          </p:cNvSpPr>
          <p:nvPr>
            <p:ph type="sldImg"/>
          </p:nvPr>
        </p:nvSpPr>
        <p:spPr>
          <a:xfrm>
            <a:off x="381000" y="685800"/>
            <a:ext cx="6096000" cy="3429000"/>
          </a:xfrm>
          <a:prstGeom prst="rect">
            <a:avLst/>
          </a:prstGeom>
        </p:spPr>
        <p:txBody>
          <a:bodyPr/>
          <a:lstStyle/>
          <a:p>
            <a:endParaRPr/>
          </a:p>
        </p:txBody>
      </p:sp>
      <p:sp>
        <p:nvSpPr>
          <p:cNvPr id="797" name="Shape 797"/>
          <p:cNvSpPr>
            <a:spLocks noGrp="1"/>
          </p:cNvSpPr>
          <p:nvPr>
            <p:ph type="body" sz="quarter" idx="1"/>
          </p:nvPr>
        </p:nvSpPr>
        <p:spPr>
          <a:prstGeom prst="rect">
            <a:avLst/>
          </a:prstGeom>
        </p:spPr>
        <p:txBody>
          <a:bodyPr/>
          <a:lstStyle/>
          <a:p>
            <a:pPr>
              <a:spcBef>
                <a:spcPts val="500"/>
              </a:spcBef>
              <a:defRPr sz="1400"/>
            </a:pPr>
            <a:endParaRPr dirty="0"/>
          </a:p>
        </p:txBody>
      </p:sp>
    </p:spTree>
    <p:extLst>
      <p:ext uri="{BB962C8B-B14F-4D97-AF65-F5344CB8AC3E}">
        <p14:creationId xmlns:p14="http://schemas.microsoft.com/office/powerpoint/2010/main" val="237877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a:xfrm>
            <a:off x="686420" y="4344023"/>
            <a:ext cx="5485200" cy="4113000"/>
          </a:xfrm>
          <a:prstGeom prst="rect">
            <a:avLst/>
          </a:prstGeom>
          <a:noFill/>
          <a:ln>
            <a:noFill/>
          </a:ln>
        </p:spPr>
        <p:txBody>
          <a:bodyPr lIns="89600" tIns="89600" rIns="89600" bIns="89600" anchor="ctr" anchorCtr="0">
            <a:noAutofit/>
          </a:bodyPr>
          <a:lstStyle/>
          <a:p>
            <a:pPr marL="0" marR="0" lvl="0" indent="0" algn="l" defTabSz="914400" rtl="0" eaLnBrk="1" fontAlgn="auto" latinLnBrk="0" hangingPunct="1">
              <a:lnSpc>
                <a:spcPct val="100000"/>
              </a:lnSpc>
              <a:spcBef>
                <a:spcPts val="0"/>
              </a:spcBef>
              <a:spcAft>
                <a:spcPts val="0"/>
              </a:spcAft>
              <a:buClrTx/>
              <a:buSzTx/>
              <a:buFont typeface="Arial" charset="0"/>
              <a:buNone/>
              <a:tabLst/>
              <a:defRPr/>
            </a:pPr>
            <a:endParaRPr lang="en-US" sz="1400" dirty="0" smtClean="0">
              <a:latin typeface="Helvetica" charset="0"/>
              <a:ea typeface="Helvetica" charset="0"/>
              <a:cs typeface="Helvetica" charset="0"/>
            </a:endParaRPr>
          </a:p>
        </p:txBody>
      </p:sp>
      <p:sp>
        <p:nvSpPr>
          <p:cNvPr id="572" name="Shape 572"/>
          <p:cNvSpPr>
            <a:spLocks noGrp="1" noRot="1" noChangeAspect="1"/>
          </p:cNvSpPr>
          <p:nvPr>
            <p:ph type="sldImg" idx="2"/>
          </p:nvPr>
        </p:nvSpPr>
        <p:spPr>
          <a:xfrm>
            <a:off x="381000" y="687388"/>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45408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a:xfrm>
            <a:off x="686420" y="4344023"/>
            <a:ext cx="5485200" cy="4113000"/>
          </a:xfrm>
          <a:prstGeom prst="rect">
            <a:avLst/>
          </a:prstGeom>
          <a:noFill/>
          <a:ln>
            <a:noFill/>
          </a:ln>
        </p:spPr>
        <p:txBody>
          <a:bodyPr lIns="89600" tIns="89600" rIns="89600" bIns="89600" anchor="ctr" anchorCtr="0">
            <a:noAutofit/>
          </a:bodyPr>
          <a:lstStyle/>
          <a:p>
            <a:pPr marL="0" marR="0" lvl="0" indent="0" algn="l" defTabSz="914400" rtl="0" eaLnBrk="1" fontAlgn="auto" latinLnBrk="0" hangingPunct="1">
              <a:lnSpc>
                <a:spcPct val="100000"/>
              </a:lnSpc>
              <a:spcBef>
                <a:spcPts val="0"/>
              </a:spcBef>
              <a:spcAft>
                <a:spcPts val="0"/>
              </a:spcAft>
              <a:buClrTx/>
              <a:buSzTx/>
              <a:buFont typeface="Arial" charset="0"/>
              <a:buNone/>
              <a:tabLst/>
              <a:defRPr/>
            </a:pPr>
            <a:endParaRPr lang="en-US" sz="1400" b="0" dirty="0" smtClean="0">
              <a:latin typeface="Helvetica" charset="0"/>
              <a:ea typeface="Helvetica" charset="0"/>
              <a:cs typeface="Helvetica" charset="0"/>
            </a:endParaRPr>
          </a:p>
        </p:txBody>
      </p:sp>
      <p:sp>
        <p:nvSpPr>
          <p:cNvPr id="572" name="Shape 572"/>
          <p:cNvSpPr>
            <a:spLocks noGrp="1" noRot="1" noChangeAspect="1"/>
          </p:cNvSpPr>
          <p:nvPr>
            <p:ph type="sldImg" idx="2"/>
          </p:nvPr>
        </p:nvSpPr>
        <p:spPr>
          <a:xfrm>
            <a:off x="381000" y="687388"/>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8741642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a:xfrm>
            <a:off x="686420" y="4344023"/>
            <a:ext cx="5485200" cy="4113000"/>
          </a:xfrm>
          <a:prstGeom prst="rect">
            <a:avLst/>
          </a:prstGeom>
          <a:noFill/>
          <a:ln>
            <a:noFill/>
          </a:ln>
        </p:spPr>
        <p:txBody>
          <a:bodyPr lIns="89600" tIns="89600" rIns="89600" bIns="89600" anchor="ctr" anchorCtr="0">
            <a:noAutofit/>
          </a:bodyPr>
          <a:lstStyle/>
          <a:p>
            <a:pPr marL="0" marR="0" lvl="0" indent="0" algn="l" defTabSz="914400" rtl="0" eaLnBrk="1" fontAlgn="auto" latinLnBrk="0" hangingPunct="1">
              <a:lnSpc>
                <a:spcPct val="100000"/>
              </a:lnSpc>
              <a:spcBef>
                <a:spcPts val="0"/>
              </a:spcBef>
              <a:spcAft>
                <a:spcPts val="0"/>
              </a:spcAft>
              <a:buClrTx/>
              <a:buSzTx/>
              <a:buFont typeface="Arial" charset="0"/>
              <a:buNone/>
              <a:tabLst/>
              <a:defRPr/>
            </a:pPr>
            <a:endParaRPr lang="en-US" sz="1400" b="0" dirty="0" smtClean="0">
              <a:latin typeface="Helvetica" charset="0"/>
              <a:ea typeface="Helvetica" charset="0"/>
              <a:cs typeface="Helvetica" charset="0"/>
            </a:endParaRPr>
          </a:p>
        </p:txBody>
      </p:sp>
      <p:sp>
        <p:nvSpPr>
          <p:cNvPr id="572" name="Shape 572"/>
          <p:cNvSpPr>
            <a:spLocks noGrp="1" noRot="1" noChangeAspect="1"/>
          </p:cNvSpPr>
          <p:nvPr>
            <p:ph type="sldImg" idx="2"/>
          </p:nvPr>
        </p:nvSpPr>
        <p:spPr>
          <a:xfrm>
            <a:off x="381000" y="687388"/>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209884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emf"/></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4.emf"/><Relationship Id="rId1" Type="http://schemas.openxmlformats.org/officeDocument/2006/relationships/slideMaster" Target="../slideMasters/slideMaster2.xml"/><Relationship Id="rId2" Type="http://schemas.openxmlformats.org/officeDocument/2006/relationships/image" Target="../media/image5.emf"/></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8.emf"/><Relationship Id="rId4" Type="http://schemas.openxmlformats.org/officeDocument/2006/relationships/image" Target="../media/image9.emf"/><Relationship Id="rId1" Type="http://schemas.openxmlformats.org/officeDocument/2006/relationships/slideMaster" Target="../slideMasters/slideMaster2.xml"/><Relationship Id="rId2" Type="http://schemas.openxmlformats.org/officeDocument/2006/relationships/image" Target="../media/image7.em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emf"/><Relationship Id="rId3" Type="http://schemas.openxmlformats.org/officeDocument/2006/relationships/image" Target="../media/image4.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em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emf"/></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emf"/></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emf"/></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emf"/></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emf"/></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emf"/></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7.emf"/><Relationship Id="rId4" Type="http://schemas.openxmlformats.org/officeDocument/2006/relationships/image" Target="../media/image9.emf"/><Relationship Id="rId1" Type="http://schemas.openxmlformats.org/officeDocument/2006/relationships/slideMaster" Target="../slideMasters/slideMaster2.xml"/><Relationship Id="rId2" Type="http://schemas.openxmlformats.org/officeDocument/2006/relationships/image" Target="../media/image10.emf"/></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emf"/></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emf"/></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emf"/></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4.emf"/><Relationship Id="rId1" Type="http://schemas.openxmlformats.org/officeDocument/2006/relationships/slideMaster" Target="../slideMasters/slideMaster3.xml"/><Relationship Id="rId2" Type="http://schemas.openxmlformats.org/officeDocument/2006/relationships/image" Target="../media/image5.emf"/></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8.emf"/><Relationship Id="rId4" Type="http://schemas.openxmlformats.org/officeDocument/2006/relationships/image" Target="../media/image9.emf"/><Relationship Id="rId1" Type="http://schemas.openxmlformats.org/officeDocument/2006/relationships/slideMaster" Target="../slideMasters/slideMaster3.xml"/><Relationship Id="rId2" Type="http://schemas.openxmlformats.org/officeDocument/2006/relationships/image" Target="../media/image7.emf"/></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emf"/><Relationship Id="rId3" Type="http://schemas.openxmlformats.org/officeDocument/2006/relationships/image" Target="../media/image4.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emf"/></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emf"/></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emf"/></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emf"/></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emf"/></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emf"/></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emf"/></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emf"/></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emf"/></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7.emf"/><Relationship Id="rId4" Type="http://schemas.openxmlformats.org/officeDocument/2006/relationships/image" Target="../media/image9.emf"/><Relationship Id="rId1" Type="http://schemas.openxmlformats.org/officeDocument/2006/relationships/slideMaster" Target="../slideMasters/slideMaster3.xml"/><Relationship Id="rId2" Type="http://schemas.openxmlformats.org/officeDocument/2006/relationships/image" Target="../media/image10.emf"/></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emf"/></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0.emf"/></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Only 1">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283463" y="731519"/>
            <a:ext cx="8639400" cy="276900"/>
          </a:xfrm>
          <a:prstGeom prst="rect">
            <a:avLst/>
          </a:prstGeom>
          <a:noFill/>
          <a:ln>
            <a:noFill/>
          </a:ln>
        </p:spPr>
        <p:txBody>
          <a:bodyPr lIns="68575" tIns="68575" rIns="68575" bIns="68575" anchor="t" anchorCtr="0"/>
          <a:lstStyle>
            <a:lvl1pPr marL="0" marR="0" lvl="0" indent="0" algn="l" rtl="0">
              <a:lnSpc>
                <a:spcPct val="90000"/>
              </a:lnSpc>
              <a:spcBef>
                <a:spcPts val="0"/>
              </a:spcBef>
              <a:spcAft>
                <a:spcPts val="0"/>
              </a:spcAft>
              <a:buClr>
                <a:schemeClr val="accent1"/>
              </a:buClr>
              <a:buFont typeface="Helvetica Neue"/>
              <a:buNone/>
              <a:defRPr sz="2000" b="1" i="0" u="none" strike="noStrike" cap="none">
                <a:solidFill>
                  <a:schemeClr val="accent1"/>
                </a:solidFill>
                <a:latin typeface="Helvetica Neue"/>
                <a:ea typeface="Helvetica Neue"/>
                <a:cs typeface="Helvetica Neue"/>
                <a:sym typeface="Helvetica Neue"/>
              </a:defRPr>
            </a:lvl1pPr>
            <a:lvl2pPr marL="0" marR="0" lvl="1" indent="0" algn="l" rtl="0">
              <a:lnSpc>
                <a:spcPct val="90000"/>
              </a:lnSpc>
              <a:spcBef>
                <a:spcPts val="0"/>
              </a:spcBef>
              <a:spcAft>
                <a:spcPts val="0"/>
              </a:spcAft>
              <a:buClr>
                <a:srgbClr val="5596E6"/>
              </a:buClr>
              <a:buFont typeface="Helvetica Neue"/>
              <a:buNone/>
              <a:defRPr sz="2000" b="1" i="0" u="none" strike="noStrike" cap="none">
                <a:solidFill>
                  <a:srgbClr val="5596E6"/>
                </a:solidFill>
                <a:latin typeface="Helvetica Neue"/>
                <a:ea typeface="Helvetica Neue"/>
                <a:cs typeface="Helvetica Neue"/>
                <a:sym typeface="Helvetica Neue"/>
              </a:defRPr>
            </a:lvl2pPr>
            <a:lvl3pPr marL="0" marR="0" lvl="2" indent="0" algn="l" rtl="0">
              <a:lnSpc>
                <a:spcPct val="90000"/>
              </a:lnSpc>
              <a:spcBef>
                <a:spcPts val="0"/>
              </a:spcBef>
              <a:spcAft>
                <a:spcPts val="0"/>
              </a:spcAft>
              <a:buClr>
                <a:srgbClr val="5596E6"/>
              </a:buClr>
              <a:buFont typeface="Helvetica Neue"/>
              <a:buNone/>
              <a:defRPr sz="2000" b="1" i="0" u="none" strike="noStrike" cap="none">
                <a:solidFill>
                  <a:srgbClr val="5596E6"/>
                </a:solidFill>
                <a:latin typeface="Helvetica Neue"/>
                <a:ea typeface="Helvetica Neue"/>
                <a:cs typeface="Helvetica Neue"/>
                <a:sym typeface="Helvetica Neue"/>
              </a:defRPr>
            </a:lvl3pPr>
            <a:lvl4pPr marL="0" marR="0" lvl="3" indent="0" algn="l" rtl="0">
              <a:lnSpc>
                <a:spcPct val="90000"/>
              </a:lnSpc>
              <a:spcBef>
                <a:spcPts val="0"/>
              </a:spcBef>
              <a:spcAft>
                <a:spcPts val="0"/>
              </a:spcAft>
              <a:buClr>
                <a:srgbClr val="5596E6"/>
              </a:buClr>
              <a:buFont typeface="Helvetica Neue"/>
              <a:buNone/>
              <a:defRPr sz="2000" b="1" i="0" u="none" strike="noStrike" cap="none">
                <a:solidFill>
                  <a:srgbClr val="5596E6"/>
                </a:solidFill>
                <a:latin typeface="Helvetica Neue"/>
                <a:ea typeface="Helvetica Neue"/>
                <a:cs typeface="Helvetica Neue"/>
                <a:sym typeface="Helvetica Neue"/>
              </a:defRPr>
            </a:lvl4pPr>
            <a:lvl5pPr marL="0" marR="0" lvl="4" indent="0" algn="l" rtl="0">
              <a:lnSpc>
                <a:spcPct val="90000"/>
              </a:lnSpc>
              <a:spcBef>
                <a:spcPts val="0"/>
              </a:spcBef>
              <a:spcAft>
                <a:spcPts val="0"/>
              </a:spcAft>
              <a:buClr>
                <a:srgbClr val="5596E6"/>
              </a:buClr>
              <a:buFont typeface="Helvetica Neue"/>
              <a:buNone/>
              <a:defRPr sz="2000" b="1" i="0" u="none" strike="noStrike" cap="none">
                <a:solidFill>
                  <a:srgbClr val="5596E6"/>
                </a:solidFill>
                <a:latin typeface="Helvetica Neue"/>
                <a:ea typeface="Helvetica Neue"/>
                <a:cs typeface="Helvetica Neue"/>
                <a:sym typeface="Helvetica Neue"/>
              </a:defRPr>
            </a:lvl5pPr>
            <a:lvl6pPr marL="342900" marR="0" lvl="5" indent="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6pPr>
            <a:lvl7pPr marL="685800" marR="0" lvl="6" indent="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7pPr>
            <a:lvl8pPr marL="1028700" marR="0" lvl="7" indent="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8pPr>
            <a:lvl9pPr marL="1371600" marR="0" lvl="8" indent="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9pPr>
          </a:lstStyle>
          <a:p>
            <a:endParaRPr/>
          </a:p>
        </p:txBody>
      </p:sp>
      <p:sp>
        <p:nvSpPr>
          <p:cNvPr id="28" name="Shape 28"/>
          <p:cNvSpPr txBox="1">
            <a:spLocks noGrp="1"/>
          </p:cNvSpPr>
          <p:nvPr>
            <p:ph type="sldNum" idx="12"/>
          </p:nvPr>
        </p:nvSpPr>
        <p:spPr>
          <a:xfrm>
            <a:off x="312284" y="4878387"/>
            <a:ext cx="2124000" cy="1095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chemeClr val="dk1"/>
              </a:buClr>
              <a:buSzPct val="25000"/>
              <a:buFont typeface="Arial"/>
              <a:buNone/>
            </a:pPr>
            <a:fld id="{00000000-1234-1234-1234-123412341234}" type="slidenum">
              <a:rPr lang="en" sz="1000" b="0" i="0" u="none" strike="noStrike" cap="none">
                <a:solidFill>
                  <a:schemeClr val="dk1"/>
                </a:solidFill>
                <a:latin typeface="Arial"/>
                <a:ea typeface="Arial"/>
                <a:cs typeface="Arial"/>
                <a:sym typeface="Arial"/>
              </a:rPr>
              <a:t>‹#›</a:t>
            </a:fld>
            <a:endParaRPr lang="en" sz="10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Only 2">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283463" y="731542"/>
            <a:ext cx="8639400" cy="285599"/>
          </a:xfrm>
          <a:prstGeom prst="rect">
            <a:avLst/>
          </a:prstGeom>
          <a:noFill/>
          <a:ln>
            <a:noFill/>
          </a:ln>
        </p:spPr>
        <p:txBody>
          <a:bodyPr lIns="68575" tIns="68575" rIns="68575" bIns="68575" anchor="t" anchorCtr="0"/>
          <a:lstStyle>
            <a:lvl1pPr marL="0" marR="0" lvl="0" indent="0" algn="l" rtl="0">
              <a:lnSpc>
                <a:spcPct val="90000"/>
              </a:lnSpc>
              <a:spcBef>
                <a:spcPts val="0"/>
              </a:spcBef>
              <a:spcAft>
                <a:spcPts val="0"/>
              </a:spcAft>
              <a:buClr>
                <a:schemeClr val="accent1"/>
              </a:buClr>
              <a:buFont typeface="Helvetica Neue"/>
              <a:buNone/>
              <a:defRPr sz="2000" b="1" i="0" u="none" strike="noStrike" cap="none">
                <a:solidFill>
                  <a:schemeClr val="accent1"/>
                </a:solidFill>
                <a:latin typeface="Helvetica Neue"/>
                <a:ea typeface="Helvetica Neue"/>
                <a:cs typeface="Helvetica Neue"/>
                <a:sym typeface="Helvetica Neue"/>
              </a:defRPr>
            </a:lvl1pPr>
            <a:lvl2pPr marL="0" marR="0" lvl="1" indent="0" algn="l" rtl="0">
              <a:lnSpc>
                <a:spcPct val="90000"/>
              </a:lnSpc>
              <a:spcBef>
                <a:spcPts val="0"/>
              </a:spcBef>
              <a:spcAft>
                <a:spcPts val="0"/>
              </a:spcAft>
              <a:buClr>
                <a:schemeClr val="accent1"/>
              </a:buClr>
              <a:buFont typeface="Helvetica Neue"/>
              <a:buNone/>
              <a:defRPr sz="2000" b="1" i="0" u="none" strike="noStrike" cap="none">
                <a:solidFill>
                  <a:schemeClr val="accent1"/>
                </a:solidFill>
                <a:latin typeface="Helvetica Neue"/>
                <a:ea typeface="Helvetica Neue"/>
                <a:cs typeface="Helvetica Neue"/>
                <a:sym typeface="Helvetica Neue"/>
              </a:defRPr>
            </a:lvl2pPr>
            <a:lvl3pPr marL="0" marR="0" lvl="2" indent="0" algn="l" rtl="0">
              <a:lnSpc>
                <a:spcPct val="90000"/>
              </a:lnSpc>
              <a:spcBef>
                <a:spcPts val="0"/>
              </a:spcBef>
              <a:spcAft>
                <a:spcPts val="0"/>
              </a:spcAft>
              <a:buClr>
                <a:schemeClr val="accent1"/>
              </a:buClr>
              <a:buFont typeface="Helvetica Neue"/>
              <a:buNone/>
              <a:defRPr sz="2000" b="1" i="0" u="none" strike="noStrike" cap="none">
                <a:solidFill>
                  <a:schemeClr val="accent1"/>
                </a:solidFill>
                <a:latin typeface="Helvetica Neue"/>
                <a:ea typeface="Helvetica Neue"/>
                <a:cs typeface="Helvetica Neue"/>
                <a:sym typeface="Helvetica Neue"/>
              </a:defRPr>
            </a:lvl3pPr>
            <a:lvl4pPr marL="0" marR="0" lvl="3" indent="0" algn="l" rtl="0">
              <a:lnSpc>
                <a:spcPct val="90000"/>
              </a:lnSpc>
              <a:spcBef>
                <a:spcPts val="0"/>
              </a:spcBef>
              <a:spcAft>
                <a:spcPts val="0"/>
              </a:spcAft>
              <a:buClr>
                <a:schemeClr val="accent1"/>
              </a:buClr>
              <a:buFont typeface="Helvetica Neue"/>
              <a:buNone/>
              <a:defRPr sz="2000" b="1" i="0" u="none" strike="noStrike" cap="none">
                <a:solidFill>
                  <a:schemeClr val="accent1"/>
                </a:solidFill>
                <a:latin typeface="Helvetica Neue"/>
                <a:ea typeface="Helvetica Neue"/>
                <a:cs typeface="Helvetica Neue"/>
                <a:sym typeface="Helvetica Neue"/>
              </a:defRPr>
            </a:lvl4pPr>
            <a:lvl5pPr marL="0" marR="0" lvl="4" indent="0" algn="l" rtl="0">
              <a:lnSpc>
                <a:spcPct val="90000"/>
              </a:lnSpc>
              <a:spcBef>
                <a:spcPts val="0"/>
              </a:spcBef>
              <a:spcAft>
                <a:spcPts val="0"/>
              </a:spcAft>
              <a:buClr>
                <a:schemeClr val="accent1"/>
              </a:buClr>
              <a:buFont typeface="Helvetica Neue"/>
              <a:buNone/>
              <a:defRPr sz="2000" b="1" i="0" u="none" strike="noStrike" cap="none">
                <a:solidFill>
                  <a:schemeClr val="accent1"/>
                </a:solidFill>
                <a:latin typeface="Helvetica Neue"/>
                <a:ea typeface="Helvetica Neue"/>
                <a:cs typeface="Helvetica Neue"/>
                <a:sym typeface="Helvetica Neue"/>
              </a:defRPr>
            </a:lvl5pPr>
            <a:lvl6pPr marL="342900" marR="0" lvl="5" indent="-1270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6pPr>
            <a:lvl7pPr marL="685800" marR="0" lvl="6" indent="-1270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7pPr>
            <a:lvl8pPr marL="1028700" marR="0" lvl="7" indent="-1270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8pPr>
            <a:lvl9pPr marL="1371600" marR="0" lvl="8" indent="-1270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9pPr>
          </a:lstStyle>
          <a:p>
            <a:endParaRPr/>
          </a:p>
        </p:txBody>
      </p:sp>
      <p:sp>
        <p:nvSpPr>
          <p:cNvPr id="109" name="Shape 109"/>
          <p:cNvSpPr txBox="1">
            <a:spLocks noGrp="1"/>
          </p:cNvSpPr>
          <p:nvPr>
            <p:ph type="sldNum" idx="12"/>
          </p:nvPr>
        </p:nvSpPr>
        <p:spPr>
          <a:xfrm>
            <a:off x="311943" y="4877991"/>
            <a:ext cx="2124000" cy="1095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323232"/>
              </a:buClr>
              <a:buSzPct val="25000"/>
              <a:buFont typeface="Arial"/>
              <a:buNone/>
            </a:pPr>
            <a:fld id="{00000000-1234-1234-1234-123412341234}" type="slidenum">
              <a:rPr lang="en" sz="1000" b="0" i="0" u="none" strike="noStrike" cap="none">
                <a:solidFill>
                  <a:srgbClr val="323232"/>
                </a:solidFill>
                <a:latin typeface="Arial"/>
                <a:ea typeface="Arial"/>
                <a:cs typeface="Arial"/>
                <a:sym typeface="Arial"/>
              </a:rPr>
              <a:t>‹#›</a:t>
            </a:fld>
            <a:endParaRPr lang="en" sz="1000" b="0" i="0" u="none" strike="noStrike" cap="none" dirty="0">
              <a:solidFill>
                <a:srgbClr val="323232"/>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_Title Only">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283463" y="731542"/>
            <a:ext cx="8639400" cy="285599"/>
          </a:xfrm>
          <a:prstGeom prst="rect">
            <a:avLst/>
          </a:prstGeom>
          <a:noFill/>
          <a:ln>
            <a:noFill/>
          </a:ln>
        </p:spPr>
        <p:txBody>
          <a:bodyPr lIns="68575" tIns="68575" rIns="68575" bIns="68575" anchor="t" anchorCtr="0"/>
          <a:lstStyle>
            <a:lvl1pPr marL="0" marR="0" lvl="0" indent="0" algn="l" rtl="0">
              <a:lnSpc>
                <a:spcPct val="90000"/>
              </a:lnSpc>
              <a:spcBef>
                <a:spcPts val="0"/>
              </a:spcBef>
              <a:spcAft>
                <a:spcPts val="0"/>
              </a:spcAft>
              <a:buClr>
                <a:schemeClr val="lt1"/>
              </a:buClr>
              <a:buFont typeface="Helvetica Neue"/>
              <a:buNone/>
              <a:defRPr sz="2000" b="1" i="0" u="none" strike="noStrike" cap="none">
                <a:solidFill>
                  <a:schemeClr val="lt1"/>
                </a:solidFill>
                <a:latin typeface="Helvetica Neue"/>
                <a:ea typeface="Helvetica Neue"/>
                <a:cs typeface="Helvetica Neue"/>
                <a:sym typeface="Helvetica Neue"/>
              </a:defRPr>
            </a:lvl1pPr>
            <a:lvl2pPr marL="0" marR="0" lvl="1" indent="0" algn="l" rtl="0">
              <a:lnSpc>
                <a:spcPct val="90000"/>
              </a:lnSpc>
              <a:spcBef>
                <a:spcPts val="0"/>
              </a:spcBef>
              <a:spcAft>
                <a:spcPts val="0"/>
              </a:spcAft>
              <a:buClr>
                <a:schemeClr val="accent1"/>
              </a:buClr>
              <a:buFont typeface="Helvetica Neue"/>
              <a:buNone/>
              <a:defRPr sz="2000" b="1" i="0" u="none" strike="noStrike" cap="none">
                <a:solidFill>
                  <a:schemeClr val="accent1"/>
                </a:solidFill>
                <a:latin typeface="Helvetica Neue"/>
                <a:ea typeface="Helvetica Neue"/>
                <a:cs typeface="Helvetica Neue"/>
                <a:sym typeface="Helvetica Neue"/>
              </a:defRPr>
            </a:lvl2pPr>
            <a:lvl3pPr marL="0" marR="0" lvl="2" indent="0" algn="l" rtl="0">
              <a:lnSpc>
                <a:spcPct val="90000"/>
              </a:lnSpc>
              <a:spcBef>
                <a:spcPts val="0"/>
              </a:spcBef>
              <a:spcAft>
                <a:spcPts val="0"/>
              </a:spcAft>
              <a:buClr>
                <a:schemeClr val="accent1"/>
              </a:buClr>
              <a:buFont typeface="Helvetica Neue"/>
              <a:buNone/>
              <a:defRPr sz="2000" b="1" i="0" u="none" strike="noStrike" cap="none">
                <a:solidFill>
                  <a:schemeClr val="accent1"/>
                </a:solidFill>
                <a:latin typeface="Helvetica Neue"/>
                <a:ea typeface="Helvetica Neue"/>
                <a:cs typeface="Helvetica Neue"/>
                <a:sym typeface="Helvetica Neue"/>
              </a:defRPr>
            </a:lvl3pPr>
            <a:lvl4pPr marL="0" marR="0" lvl="3" indent="0" algn="l" rtl="0">
              <a:lnSpc>
                <a:spcPct val="90000"/>
              </a:lnSpc>
              <a:spcBef>
                <a:spcPts val="0"/>
              </a:spcBef>
              <a:spcAft>
                <a:spcPts val="0"/>
              </a:spcAft>
              <a:buClr>
                <a:schemeClr val="accent1"/>
              </a:buClr>
              <a:buFont typeface="Helvetica Neue"/>
              <a:buNone/>
              <a:defRPr sz="2000" b="1" i="0" u="none" strike="noStrike" cap="none">
                <a:solidFill>
                  <a:schemeClr val="accent1"/>
                </a:solidFill>
                <a:latin typeface="Helvetica Neue"/>
                <a:ea typeface="Helvetica Neue"/>
                <a:cs typeface="Helvetica Neue"/>
                <a:sym typeface="Helvetica Neue"/>
              </a:defRPr>
            </a:lvl4pPr>
            <a:lvl5pPr marL="0" marR="0" lvl="4" indent="0" algn="l" rtl="0">
              <a:lnSpc>
                <a:spcPct val="90000"/>
              </a:lnSpc>
              <a:spcBef>
                <a:spcPts val="0"/>
              </a:spcBef>
              <a:spcAft>
                <a:spcPts val="0"/>
              </a:spcAft>
              <a:buClr>
                <a:schemeClr val="accent1"/>
              </a:buClr>
              <a:buFont typeface="Helvetica Neue"/>
              <a:buNone/>
              <a:defRPr sz="2000" b="1" i="0" u="none" strike="noStrike" cap="none">
                <a:solidFill>
                  <a:schemeClr val="accent1"/>
                </a:solidFill>
                <a:latin typeface="Helvetica Neue"/>
                <a:ea typeface="Helvetica Neue"/>
                <a:cs typeface="Helvetica Neue"/>
                <a:sym typeface="Helvetica Neue"/>
              </a:defRPr>
            </a:lvl5pPr>
            <a:lvl6pPr marL="342900" marR="0" lvl="5" indent="-1270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6pPr>
            <a:lvl7pPr marL="685800" marR="0" lvl="6" indent="-1270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7pPr>
            <a:lvl8pPr marL="1028700" marR="0" lvl="7" indent="-1270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8pPr>
            <a:lvl9pPr marL="1371600" marR="0" lvl="8" indent="-1270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9pPr>
          </a:lstStyle>
          <a:p>
            <a:endParaRPr/>
          </a:p>
        </p:txBody>
      </p:sp>
      <p:sp>
        <p:nvSpPr>
          <p:cNvPr id="112" name="Shape 112"/>
          <p:cNvSpPr txBox="1">
            <a:spLocks noGrp="1"/>
          </p:cNvSpPr>
          <p:nvPr>
            <p:ph type="sldNum" idx="12"/>
          </p:nvPr>
        </p:nvSpPr>
        <p:spPr>
          <a:xfrm>
            <a:off x="311943" y="4877991"/>
            <a:ext cx="2124000" cy="1095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323232"/>
              </a:buClr>
              <a:buSzPct val="25000"/>
              <a:buFont typeface="Arial"/>
              <a:buNone/>
            </a:pPr>
            <a:fld id="{00000000-1234-1234-1234-123412341234}" type="slidenum">
              <a:rPr lang="en" sz="1000" b="0" i="0" u="none" strike="noStrike" cap="none">
                <a:solidFill>
                  <a:srgbClr val="323232"/>
                </a:solidFill>
                <a:latin typeface="Arial"/>
                <a:ea typeface="Arial"/>
                <a:cs typeface="Arial"/>
                <a:sym typeface="Arial"/>
              </a:rPr>
              <a:t>‹#›</a:t>
            </a:fld>
            <a:endParaRPr lang="en" sz="1000" b="0" i="0" u="none" strike="noStrike" cap="none" dirty="0">
              <a:solidFill>
                <a:srgbClr val="323232"/>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Content 1">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283463" y="731519"/>
            <a:ext cx="8639400" cy="276900"/>
          </a:xfrm>
          <a:prstGeom prst="rect">
            <a:avLst/>
          </a:prstGeom>
          <a:noFill/>
          <a:ln>
            <a:noFill/>
          </a:ln>
        </p:spPr>
        <p:txBody>
          <a:bodyPr lIns="68575" tIns="68575" rIns="68575" bIns="68575" anchor="t" anchorCtr="0"/>
          <a:lstStyle>
            <a:lvl1pPr marL="0" marR="0" lvl="0" indent="0" algn="l" rtl="0">
              <a:lnSpc>
                <a:spcPct val="90000"/>
              </a:lnSpc>
              <a:spcBef>
                <a:spcPts val="0"/>
              </a:spcBef>
              <a:spcAft>
                <a:spcPts val="0"/>
              </a:spcAft>
              <a:buClr>
                <a:schemeClr val="accent1"/>
              </a:buClr>
              <a:buFont typeface="Helvetica Neue"/>
              <a:buNone/>
              <a:defRPr sz="2000" b="1" i="0" u="none" strike="noStrike" cap="none">
                <a:solidFill>
                  <a:schemeClr val="accent1"/>
                </a:solidFill>
                <a:latin typeface="Helvetica Neue"/>
                <a:ea typeface="Helvetica Neue"/>
                <a:cs typeface="Helvetica Neue"/>
                <a:sym typeface="Helvetica Neue"/>
              </a:defRPr>
            </a:lvl1pPr>
            <a:lvl2pPr marL="0" marR="0" lvl="1" indent="0" algn="l" rtl="0">
              <a:lnSpc>
                <a:spcPct val="90000"/>
              </a:lnSpc>
              <a:spcBef>
                <a:spcPts val="0"/>
              </a:spcBef>
              <a:spcAft>
                <a:spcPts val="0"/>
              </a:spcAft>
              <a:buClr>
                <a:srgbClr val="5596E6"/>
              </a:buClr>
              <a:buFont typeface="Helvetica Neue"/>
              <a:buNone/>
              <a:defRPr sz="2000" b="1" i="0" u="none" strike="noStrike" cap="none">
                <a:solidFill>
                  <a:srgbClr val="5596E6"/>
                </a:solidFill>
                <a:latin typeface="Helvetica Neue"/>
                <a:ea typeface="Helvetica Neue"/>
                <a:cs typeface="Helvetica Neue"/>
                <a:sym typeface="Helvetica Neue"/>
              </a:defRPr>
            </a:lvl2pPr>
            <a:lvl3pPr marL="0" marR="0" lvl="2" indent="0" algn="l" rtl="0">
              <a:lnSpc>
                <a:spcPct val="90000"/>
              </a:lnSpc>
              <a:spcBef>
                <a:spcPts val="0"/>
              </a:spcBef>
              <a:spcAft>
                <a:spcPts val="0"/>
              </a:spcAft>
              <a:buClr>
                <a:srgbClr val="5596E6"/>
              </a:buClr>
              <a:buFont typeface="Helvetica Neue"/>
              <a:buNone/>
              <a:defRPr sz="2000" b="1" i="0" u="none" strike="noStrike" cap="none">
                <a:solidFill>
                  <a:srgbClr val="5596E6"/>
                </a:solidFill>
                <a:latin typeface="Helvetica Neue"/>
                <a:ea typeface="Helvetica Neue"/>
                <a:cs typeface="Helvetica Neue"/>
                <a:sym typeface="Helvetica Neue"/>
              </a:defRPr>
            </a:lvl3pPr>
            <a:lvl4pPr marL="0" marR="0" lvl="3" indent="0" algn="l" rtl="0">
              <a:lnSpc>
                <a:spcPct val="90000"/>
              </a:lnSpc>
              <a:spcBef>
                <a:spcPts val="0"/>
              </a:spcBef>
              <a:spcAft>
                <a:spcPts val="0"/>
              </a:spcAft>
              <a:buClr>
                <a:srgbClr val="5596E6"/>
              </a:buClr>
              <a:buFont typeface="Helvetica Neue"/>
              <a:buNone/>
              <a:defRPr sz="2000" b="1" i="0" u="none" strike="noStrike" cap="none">
                <a:solidFill>
                  <a:srgbClr val="5596E6"/>
                </a:solidFill>
                <a:latin typeface="Helvetica Neue"/>
                <a:ea typeface="Helvetica Neue"/>
                <a:cs typeface="Helvetica Neue"/>
                <a:sym typeface="Helvetica Neue"/>
              </a:defRPr>
            </a:lvl4pPr>
            <a:lvl5pPr marL="0" marR="0" lvl="4" indent="0" algn="l" rtl="0">
              <a:lnSpc>
                <a:spcPct val="90000"/>
              </a:lnSpc>
              <a:spcBef>
                <a:spcPts val="0"/>
              </a:spcBef>
              <a:spcAft>
                <a:spcPts val="0"/>
              </a:spcAft>
              <a:buClr>
                <a:srgbClr val="5596E6"/>
              </a:buClr>
              <a:buFont typeface="Helvetica Neue"/>
              <a:buNone/>
              <a:defRPr sz="2000" b="1" i="0" u="none" strike="noStrike" cap="none">
                <a:solidFill>
                  <a:srgbClr val="5596E6"/>
                </a:solidFill>
                <a:latin typeface="Helvetica Neue"/>
                <a:ea typeface="Helvetica Neue"/>
                <a:cs typeface="Helvetica Neue"/>
                <a:sym typeface="Helvetica Neue"/>
              </a:defRPr>
            </a:lvl5pPr>
            <a:lvl6pPr marL="342900" marR="0" lvl="5" indent="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6pPr>
            <a:lvl7pPr marL="685800" marR="0" lvl="6" indent="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7pPr>
            <a:lvl8pPr marL="1028700" marR="0" lvl="7" indent="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8pPr>
            <a:lvl9pPr marL="1371600" marR="0" lvl="8" indent="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9pPr>
          </a:lstStyle>
          <a:p>
            <a:endParaRPr/>
          </a:p>
        </p:txBody>
      </p:sp>
      <p:sp>
        <p:nvSpPr>
          <p:cNvPr id="115" name="Shape 115"/>
          <p:cNvSpPr txBox="1">
            <a:spLocks noGrp="1"/>
          </p:cNvSpPr>
          <p:nvPr>
            <p:ph type="body" idx="1"/>
          </p:nvPr>
        </p:nvSpPr>
        <p:spPr>
          <a:xfrm>
            <a:off x="283464" y="1371600"/>
            <a:ext cx="8621100" cy="2709000"/>
          </a:xfrm>
          <a:prstGeom prst="rect">
            <a:avLst/>
          </a:prstGeom>
          <a:noFill/>
          <a:ln>
            <a:noFill/>
          </a:ln>
        </p:spPr>
        <p:txBody>
          <a:bodyPr lIns="68575" tIns="68575" rIns="68575" bIns="68575" anchor="t" anchorCtr="0"/>
          <a:lstStyle>
            <a:lvl1pPr marL="139700" marR="0" lvl="0" indent="63500" algn="l" rtl="0">
              <a:lnSpc>
                <a:spcPct val="100000"/>
              </a:lnSpc>
              <a:spcBef>
                <a:spcPts val="0"/>
              </a:spcBef>
              <a:spcAft>
                <a:spcPts val="200"/>
              </a:spcAft>
              <a:buClr>
                <a:schemeClr val="dk1"/>
              </a:buClr>
              <a:buSzPct val="88888"/>
              <a:buFont typeface="Noto Sans Symbols"/>
              <a:buChar char="▪"/>
              <a:defRPr sz="1800" b="0" i="0" u="none" strike="noStrike" cap="none">
                <a:solidFill>
                  <a:schemeClr val="dk1"/>
                </a:solidFill>
                <a:latin typeface="Helvetica Neue Light"/>
                <a:ea typeface="Helvetica Neue Light"/>
                <a:cs typeface="Helvetica Neue Light"/>
                <a:sym typeface="Helvetica Neue Light"/>
              </a:defRPr>
            </a:lvl1pPr>
            <a:lvl2pPr marL="304800" marR="0" lvl="1" indent="38100" algn="l" rtl="0">
              <a:lnSpc>
                <a:spcPct val="100000"/>
              </a:lnSpc>
              <a:spcBef>
                <a:spcPts val="0"/>
              </a:spcBef>
              <a:spcAft>
                <a:spcPts val="200"/>
              </a:spcAft>
              <a:buClr>
                <a:srgbClr val="000000"/>
              </a:buClr>
              <a:buSzPct val="81250"/>
              <a:buFont typeface="Arial"/>
              <a:buChar char="•"/>
              <a:defRPr sz="1600" b="0" i="0" u="none" strike="noStrike" cap="none">
                <a:solidFill>
                  <a:schemeClr val="dk1"/>
                </a:solidFill>
                <a:latin typeface="Helvetica Neue Light"/>
                <a:ea typeface="Helvetica Neue Light"/>
                <a:cs typeface="Helvetica Neue Light"/>
                <a:sym typeface="Helvetica Neue Light"/>
              </a:defRPr>
            </a:lvl2pPr>
            <a:lvl3pPr marL="482600" marR="0" lvl="2" indent="25400" algn="l" rtl="0">
              <a:lnSpc>
                <a:spcPct val="100000"/>
              </a:lnSpc>
              <a:spcBef>
                <a:spcPts val="0"/>
              </a:spcBef>
              <a:spcAft>
                <a:spcPts val="200"/>
              </a:spcAft>
              <a:buClr>
                <a:srgbClr val="000000"/>
              </a:buClr>
              <a:buSzPct val="92857"/>
              <a:buFont typeface="Helvetica Neue Light"/>
              <a:buChar char="-"/>
              <a:defRPr sz="1400" b="0" i="0" u="none" strike="noStrike" cap="none">
                <a:solidFill>
                  <a:schemeClr val="dk1"/>
                </a:solidFill>
                <a:latin typeface="Helvetica Neue Light"/>
                <a:ea typeface="Helvetica Neue Light"/>
                <a:cs typeface="Helvetica Neue Light"/>
                <a:sym typeface="Helvetica Neue Light"/>
              </a:defRPr>
            </a:lvl3pPr>
            <a:lvl4pPr marL="647700" marR="0" lvl="3" indent="25400" algn="l" rtl="0">
              <a:lnSpc>
                <a:spcPct val="100000"/>
              </a:lnSpc>
              <a:spcBef>
                <a:spcPts val="200"/>
              </a:spcBef>
              <a:spcAft>
                <a:spcPts val="0"/>
              </a:spcAft>
              <a:buClr>
                <a:srgbClr val="000000"/>
              </a:buClr>
              <a:buSzPct val="100000"/>
              <a:buFont typeface="Helvetica Neue Light"/>
              <a:buChar char="-"/>
              <a:defRPr sz="1200" b="0" i="0" u="none" strike="noStrike" cap="none">
                <a:solidFill>
                  <a:schemeClr val="dk1"/>
                </a:solidFill>
                <a:latin typeface="Helvetica Neue Light"/>
                <a:ea typeface="Helvetica Neue Light"/>
                <a:cs typeface="Helvetica Neue Light"/>
                <a:sym typeface="Helvetica Neue Light"/>
              </a:defRPr>
            </a:lvl4pPr>
            <a:lvl5pPr marL="825500" marR="0" lvl="4" indent="0" algn="l" rtl="0">
              <a:lnSpc>
                <a:spcPct val="100000"/>
              </a:lnSpc>
              <a:spcBef>
                <a:spcPts val="200"/>
              </a:spcBef>
              <a:spcAft>
                <a:spcPts val="0"/>
              </a:spcAft>
              <a:buClr>
                <a:srgbClr val="000000"/>
              </a:buClr>
              <a:buSzPct val="100000"/>
              <a:buFont typeface="Helvetica Neue Light"/>
              <a:buChar char="-"/>
              <a:defRPr sz="1000" b="0" i="0" u="none" strike="noStrike" cap="none">
                <a:solidFill>
                  <a:schemeClr val="dk1"/>
                </a:solidFill>
                <a:latin typeface="Helvetica Neue Light"/>
                <a:ea typeface="Helvetica Neue Light"/>
                <a:cs typeface="Helvetica Neue Light"/>
                <a:sym typeface="Helvetica Neue Light"/>
              </a:defRPr>
            </a:lvl5pPr>
            <a:lvl6pPr marL="1498600" marR="0" lvl="5" indent="25400" algn="l" rtl="0">
              <a:lnSpc>
                <a:spcPct val="100000"/>
              </a:lnSpc>
              <a:spcBef>
                <a:spcPts val="200"/>
              </a:spcBef>
              <a:spcAft>
                <a:spcPts val="0"/>
              </a:spcAft>
              <a:buClr>
                <a:schemeClr val="lt1"/>
              </a:buClr>
              <a:buSzPct val="100000"/>
              <a:buFont typeface="Arial"/>
              <a:buChar char="»"/>
              <a:defRPr sz="1200" b="0" i="0" u="none" strike="noStrike" cap="none">
                <a:solidFill>
                  <a:schemeClr val="lt1"/>
                </a:solidFill>
                <a:latin typeface="Arial"/>
                <a:ea typeface="Arial"/>
                <a:cs typeface="Arial"/>
                <a:sym typeface="Arial"/>
              </a:defRPr>
            </a:lvl6pPr>
            <a:lvl7pPr marL="1841500" marR="0" lvl="6" indent="25400" algn="l" rtl="0">
              <a:lnSpc>
                <a:spcPct val="100000"/>
              </a:lnSpc>
              <a:spcBef>
                <a:spcPts val="200"/>
              </a:spcBef>
              <a:spcAft>
                <a:spcPts val="0"/>
              </a:spcAft>
              <a:buClr>
                <a:schemeClr val="lt1"/>
              </a:buClr>
              <a:buSzPct val="100000"/>
              <a:buFont typeface="Arial"/>
              <a:buChar char="»"/>
              <a:defRPr sz="1200" b="0" i="0" u="none" strike="noStrike" cap="none">
                <a:solidFill>
                  <a:schemeClr val="lt1"/>
                </a:solidFill>
                <a:latin typeface="Arial"/>
                <a:ea typeface="Arial"/>
                <a:cs typeface="Arial"/>
                <a:sym typeface="Arial"/>
              </a:defRPr>
            </a:lvl7pPr>
            <a:lvl8pPr marL="2184400" marR="0" lvl="7" indent="25400" algn="l" rtl="0">
              <a:lnSpc>
                <a:spcPct val="100000"/>
              </a:lnSpc>
              <a:spcBef>
                <a:spcPts val="200"/>
              </a:spcBef>
              <a:spcAft>
                <a:spcPts val="0"/>
              </a:spcAft>
              <a:buClr>
                <a:schemeClr val="lt1"/>
              </a:buClr>
              <a:buSzPct val="100000"/>
              <a:buFont typeface="Arial"/>
              <a:buChar char="»"/>
              <a:defRPr sz="1200" b="0" i="0" u="none" strike="noStrike" cap="none">
                <a:solidFill>
                  <a:schemeClr val="lt1"/>
                </a:solidFill>
                <a:latin typeface="Arial"/>
                <a:ea typeface="Arial"/>
                <a:cs typeface="Arial"/>
                <a:sym typeface="Arial"/>
              </a:defRPr>
            </a:lvl8pPr>
            <a:lvl9pPr marL="2527300" marR="0" lvl="8" indent="25400" algn="l" rtl="0">
              <a:lnSpc>
                <a:spcPct val="100000"/>
              </a:lnSpc>
              <a:spcBef>
                <a:spcPts val="200"/>
              </a:spcBef>
              <a:spcAft>
                <a:spcPts val="0"/>
              </a:spcAft>
              <a:buClr>
                <a:schemeClr val="lt1"/>
              </a:buClr>
              <a:buSzPct val="100000"/>
              <a:buFont typeface="Arial"/>
              <a:buChar char="»"/>
              <a:defRPr sz="1200" b="0" i="0" u="none" strike="noStrike" cap="none">
                <a:solidFill>
                  <a:schemeClr val="lt1"/>
                </a:solidFill>
                <a:latin typeface="Arial"/>
                <a:ea typeface="Arial"/>
                <a:cs typeface="Arial"/>
                <a:sym typeface="Arial"/>
              </a:defRPr>
            </a:lvl9pPr>
          </a:lstStyle>
          <a:p>
            <a:endParaRPr/>
          </a:p>
        </p:txBody>
      </p:sp>
      <p:sp>
        <p:nvSpPr>
          <p:cNvPr id="116" name="Shape 116"/>
          <p:cNvSpPr txBox="1">
            <a:spLocks noGrp="1"/>
          </p:cNvSpPr>
          <p:nvPr>
            <p:ph type="sldNum" idx="12"/>
          </p:nvPr>
        </p:nvSpPr>
        <p:spPr>
          <a:xfrm>
            <a:off x="312284" y="4878387"/>
            <a:ext cx="2124000" cy="1095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chemeClr val="dk1"/>
              </a:buClr>
              <a:buSzPct val="25000"/>
              <a:buFont typeface="Arial"/>
              <a:buNone/>
            </a:pPr>
            <a:fld id="{00000000-1234-1234-1234-123412341234}" type="slidenum">
              <a:rPr lang="en" sz="800" b="0" i="0" u="none" strike="noStrike" cap="none">
                <a:solidFill>
                  <a:schemeClr val="dk1"/>
                </a:solidFill>
                <a:latin typeface="Arial"/>
                <a:ea typeface="Arial"/>
                <a:cs typeface="Arial"/>
                <a:sym typeface="Arial"/>
              </a:rPr>
              <a:t>‹#›</a:t>
            </a:fld>
            <a:endParaRPr lang="en" sz="8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Blank 1">
    <p:spTree>
      <p:nvGrpSpPr>
        <p:cNvPr id="1" name="Shape 11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6_TITLE">
    <p:bg>
      <p:bgPr>
        <a:solidFill>
          <a:schemeClr val="accent3"/>
        </a:solidFill>
        <a:effectLst/>
      </p:bgPr>
    </p:bg>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396000" y="324000"/>
            <a:ext cx="8352000" cy="810000"/>
          </a:xfrm>
          <a:prstGeom prst="rect">
            <a:avLst/>
          </a:prstGeom>
          <a:noFill/>
          <a:ln>
            <a:noFill/>
          </a:ln>
        </p:spPr>
        <p:txBody>
          <a:bodyPr lIns="68575" tIns="68575" rIns="68575" bIns="68575" anchor="t" anchorCtr="0"/>
          <a:lstStyle>
            <a:lvl1pPr marL="0" marR="0" lvl="0" indent="0" algn="l" rtl="0">
              <a:lnSpc>
                <a:spcPct val="90000"/>
              </a:lnSpc>
              <a:spcBef>
                <a:spcPts val="0"/>
              </a:spcBef>
              <a:spcAft>
                <a:spcPts val="0"/>
              </a:spcAft>
              <a:buClr>
                <a:schemeClr val="lt1"/>
              </a:buClr>
              <a:buFont typeface="Calibri"/>
              <a:buNone/>
              <a:defRPr sz="1700" b="0" i="0" u="none" strike="noStrike" cap="none">
                <a:solidFill>
                  <a:schemeClr val="lt1"/>
                </a:solidFill>
                <a:latin typeface="Calibri"/>
                <a:ea typeface="Calibri"/>
                <a:cs typeface="Calibri"/>
                <a:sym typeface="Calibri"/>
              </a:defRPr>
            </a:lvl1pPr>
            <a:lvl2pPr lvl="1" indent="0" rtl="0">
              <a:spcBef>
                <a:spcPts val="0"/>
              </a:spcBef>
              <a:buFont typeface="Arial"/>
              <a:buNone/>
              <a:defRPr sz="700"/>
            </a:lvl2pPr>
            <a:lvl3pPr lvl="2" indent="0" rtl="0">
              <a:spcBef>
                <a:spcPts val="0"/>
              </a:spcBef>
              <a:buFont typeface="Arial"/>
              <a:buNone/>
              <a:defRPr sz="700"/>
            </a:lvl3pPr>
            <a:lvl4pPr lvl="3" indent="0" rtl="0">
              <a:spcBef>
                <a:spcPts val="0"/>
              </a:spcBef>
              <a:buFont typeface="Arial"/>
              <a:buNone/>
              <a:defRPr sz="700"/>
            </a:lvl4pPr>
            <a:lvl5pPr lvl="4" indent="0" rtl="0">
              <a:spcBef>
                <a:spcPts val="0"/>
              </a:spcBef>
              <a:buFont typeface="Arial"/>
              <a:buNone/>
              <a:defRPr sz="700"/>
            </a:lvl5pPr>
            <a:lvl6pPr lvl="5" indent="0" rtl="0">
              <a:spcBef>
                <a:spcPts val="0"/>
              </a:spcBef>
              <a:buFont typeface="Arial"/>
              <a:buNone/>
              <a:defRPr sz="700"/>
            </a:lvl6pPr>
            <a:lvl7pPr lvl="6" indent="0" rtl="0">
              <a:spcBef>
                <a:spcPts val="0"/>
              </a:spcBef>
              <a:buFont typeface="Arial"/>
              <a:buNone/>
              <a:defRPr sz="700"/>
            </a:lvl7pPr>
            <a:lvl8pPr lvl="7" indent="0" rtl="0">
              <a:spcBef>
                <a:spcPts val="0"/>
              </a:spcBef>
              <a:buFont typeface="Arial"/>
              <a:buNone/>
              <a:defRPr sz="700"/>
            </a:lvl8pPr>
            <a:lvl9pPr lvl="8" indent="0" rtl="0">
              <a:spcBef>
                <a:spcPts val="0"/>
              </a:spcBef>
              <a:buFont typeface="Arial"/>
              <a:buNone/>
              <a:defRPr sz="700"/>
            </a:lvl9pPr>
          </a:lstStyle>
          <a:p>
            <a:endParaRPr/>
          </a:p>
        </p:txBody>
      </p:sp>
      <p:sp>
        <p:nvSpPr>
          <p:cNvPr id="120" name="Shape 120"/>
          <p:cNvSpPr txBox="1">
            <a:spLocks noGrp="1"/>
          </p:cNvSpPr>
          <p:nvPr>
            <p:ph type="body" idx="1"/>
          </p:nvPr>
        </p:nvSpPr>
        <p:spPr>
          <a:xfrm>
            <a:off x="396000" y="729000"/>
            <a:ext cx="8352000" cy="405000"/>
          </a:xfrm>
          <a:prstGeom prst="rect">
            <a:avLst/>
          </a:prstGeom>
          <a:noFill/>
          <a:ln>
            <a:noFill/>
          </a:ln>
        </p:spPr>
        <p:txBody>
          <a:bodyPr lIns="68575" tIns="68575" rIns="68575" bIns="68575" anchor="t" anchorCtr="0"/>
          <a:lstStyle>
            <a:lvl1pPr marL="0" marR="0" lvl="0" indent="0" algn="l" rtl="0">
              <a:lnSpc>
                <a:spcPct val="90000"/>
              </a:lnSpc>
              <a:spcBef>
                <a:spcPts val="0"/>
              </a:spcBef>
              <a:spcAft>
                <a:spcPts val="500"/>
              </a:spcAft>
              <a:buClr>
                <a:schemeClr val="lt1"/>
              </a:buClr>
              <a:buFont typeface="Noto Sans Symbols"/>
              <a:buNone/>
              <a:defRPr sz="1100" b="0" i="0" u="none" strike="noStrike" cap="none">
                <a:solidFill>
                  <a:schemeClr val="lt1"/>
                </a:solidFill>
                <a:latin typeface="Calibri"/>
                <a:ea typeface="Calibri"/>
                <a:cs typeface="Calibri"/>
                <a:sym typeface="Calibri"/>
              </a:defRPr>
            </a:lvl1pPr>
            <a:lvl2pPr marL="393700" marR="0" lvl="1" indent="-25400" algn="l" rtl="0">
              <a:lnSpc>
                <a:spcPct val="90000"/>
              </a:lnSpc>
              <a:spcBef>
                <a:spcPts val="0"/>
              </a:spcBef>
              <a:spcAft>
                <a:spcPts val="500"/>
              </a:spcAft>
              <a:buClr>
                <a:schemeClr val="dk1"/>
              </a:buClr>
              <a:buSzPct val="100000"/>
              <a:buFont typeface="Calibri"/>
              <a:buChar char="–"/>
              <a:defRPr sz="1000" b="0" i="0" u="none" strike="noStrike" cap="none">
                <a:solidFill>
                  <a:schemeClr val="dk1"/>
                </a:solidFill>
                <a:latin typeface="Calibri"/>
                <a:ea typeface="Calibri"/>
                <a:cs typeface="Calibri"/>
                <a:sym typeface="Calibri"/>
              </a:defRPr>
            </a:lvl2pPr>
            <a:lvl3pPr marL="596900" marR="0" lvl="2" indent="-38100" algn="l" rtl="0">
              <a:lnSpc>
                <a:spcPct val="90000"/>
              </a:lnSpc>
              <a:spcBef>
                <a:spcPts val="0"/>
              </a:spcBef>
              <a:spcAft>
                <a:spcPts val="500"/>
              </a:spcAft>
              <a:buClr>
                <a:schemeClr val="dk1"/>
              </a:buClr>
              <a:buSzPct val="100000"/>
              <a:buFont typeface="Calibri"/>
              <a:buChar char="–"/>
              <a:defRPr sz="900" b="0" i="0" u="none" strike="noStrike" cap="none">
                <a:solidFill>
                  <a:schemeClr val="dk1"/>
                </a:solidFill>
                <a:latin typeface="Calibri"/>
                <a:ea typeface="Calibri"/>
                <a:cs typeface="Calibri"/>
                <a:sym typeface="Calibri"/>
              </a:defRPr>
            </a:lvl3pPr>
            <a:lvl4pPr marL="787400" marR="0" lvl="3" indent="-50800" algn="l" rtl="0">
              <a:lnSpc>
                <a:spcPct val="90000"/>
              </a:lnSpc>
              <a:spcBef>
                <a:spcPts val="0"/>
              </a:spcBef>
              <a:spcAft>
                <a:spcPts val="500"/>
              </a:spcAft>
              <a:buClr>
                <a:schemeClr val="dk1"/>
              </a:buClr>
              <a:buSzPct val="100000"/>
              <a:buFont typeface="Calibri"/>
              <a:buChar char="–"/>
              <a:defRPr sz="800" b="0" i="0" u="none" strike="noStrike" cap="none">
                <a:solidFill>
                  <a:schemeClr val="dk1"/>
                </a:solidFill>
                <a:latin typeface="Calibri"/>
                <a:ea typeface="Calibri"/>
                <a:cs typeface="Calibri"/>
                <a:sym typeface="Calibri"/>
              </a:defRPr>
            </a:lvl4pPr>
            <a:lvl5pPr marL="977900" marR="0" lvl="4" indent="-38100" algn="l" rtl="0">
              <a:lnSpc>
                <a:spcPct val="90000"/>
              </a:lnSpc>
              <a:spcBef>
                <a:spcPts val="0"/>
              </a:spcBef>
              <a:spcAft>
                <a:spcPts val="500"/>
              </a:spcAft>
              <a:buClr>
                <a:schemeClr val="dk1"/>
              </a:buClr>
              <a:buSzPct val="100000"/>
              <a:buFont typeface="Calibri"/>
              <a:buChar char="–"/>
              <a:defRPr sz="800" b="0" i="0" u="none" strike="noStrike" cap="none">
                <a:solidFill>
                  <a:schemeClr val="dk1"/>
                </a:solidFill>
                <a:latin typeface="Calibri"/>
                <a:ea typeface="Calibri"/>
                <a:cs typeface="Calibri"/>
                <a:sym typeface="Calibri"/>
              </a:defRPr>
            </a:lvl5pPr>
            <a:lvl6pPr marL="1371600" marR="0" lvl="5" indent="12700" algn="l" rtl="0">
              <a:lnSpc>
                <a:spcPct val="100000"/>
              </a:lnSpc>
              <a:spcBef>
                <a:spcPts val="200"/>
              </a:spcBef>
              <a:spcAft>
                <a:spcPts val="0"/>
              </a:spcAft>
              <a:buClr>
                <a:schemeClr val="dk1"/>
              </a:buClr>
              <a:buSzPct val="100000"/>
              <a:buFont typeface="Arial"/>
              <a:buChar char="•"/>
              <a:defRPr sz="1100" b="0" i="0" u="none" strike="noStrike" cap="none">
                <a:solidFill>
                  <a:schemeClr val="dk1"/>
                </a:solidFill>
                <a:latin typeface="Calibri"/>
                <a:ea typeface="Calibri"/>
                <a:cs typeface="Calibri"/>
                <a:sym typeface="Calibri"/>
              </a:defRPr>
            </a:lvl6pPr>
            <a:lvl7pPr marL="1625600" marR="0" lvl="6" indent="12700" algn="l" rtl="0">
              <a:lnSpc>
                <a:spcPct val="100000"/>
              </a:lnSpc>
              <a:spcBef>
                <a:spcPts val="200"/>
              </a:spcBef>
              <a:spcAft>
                <a:spcPts val="0"/>
              </a:spcAft>
              <a:buClr>
                <a:schemeClr val="dk1"/>
              </a:buClr>
              <a:buSzPct val="100000"/>
              <a:buFont typeface="Arial"/>
              <a:buChar char="•"/>
              <a:defRPr sz="1100" b="0" i="0" u="none" strike="noStrike" cap="none">
                <a:solidFill>
                  <a:schemeClr val="dk1"/>
                </a:solidFill>
                <a:latin typeface="Calibri"/>
                <a:ea typeface="Calibri"/>
                <a:cs typeface="Calibri"/>
                <a:sym typeface="Calibri"/>
              </a:defRPr>
            </a:lvl7pPr>
            <a:lvl8pPr marL="1866900" marR="0" lvl="7" indent="12700" algn="l" rtl="0">
              <a:lnSpc>
                <a:spcPct val="100000"/>
              </a:lnSpc>
              <a:spcBef>
                <a:spcPts val="200"/>
              </a:spcBef>
              <a:spcAft>
                <a:spcPts val="0"/>
              </a:spcAft>
              <a:buClr>
                <a:schemeClr val="dk1"/>
              </a:buClr>
              <a:buSzPct val="100000"/>
              <a:buFont typeface="Arial"/>
              <a:buChar char="•"/>
              <a:defRPr sz="1100" b="0" i="0" u="none" strike="noStrike" cap="none">
                <a:solidFill>
                  <a:schemeClr val="dk1"/>
                </a:solidFill>
                <a:latin typeface="Calibri"/>
                <a:ea typeface="Calibri"/>
                <a:cs typeface="Calibri"/>
                <a:sym typeface="Calibri"/>
              </a:defRPr>
            </a:lvl8pPr>
            <a:lvl9pPr marL="2120900" marR="0" lvl="8" indent="12700" algn="l" rtl="0">
              <a:lnSpc>
                <a:spcPct val="100000"/>
              </a:lnSpc>
              <a:spcBef>
                <a:spcPts val="200"/>
              </a:spcBef>
              <a:spcAft>
                <a:spcPts val="0"/>
              </a:spcAft>
              <a:buClr>
                <a:schemeClr val="dk1"/>
              </a:buClr>
              <a:buSzPct val="100000"/>
              <a:buFont typeface="Arial"/>
              <a:buChar char="•"/>
              <a:defRPr sz="1100" b="0" i="0" u="none" strike="noStrike" cap="none">
                <a:solidFill>
                  <a:schemeClr val="dk1"/>
                </a:solidFill>
                <a:latin typeface="Calibri"/>
                <a:ea typeface="Calibri"/>
                <a:cs typeface="Calibri"/>
                <a:sym typeface="Calibri"/>
              </a:defRPr>
            </a:lvl9pPr>
          </a:lstStyle>
          <a:p>
            <a:endParaRPr/>
          </a:p>
        </p:txBody>
      </p:sp>
      <p:sp>
        <p:nvSpPr>
          <p:cNvPr id="121" name="Shape 121"/>
          <p:cNvSpPr txBox="1">
            <a:spLocks noGrp="1"/>
          </p:cNvSpPr>
          <p:nvPr>
            <p:ph type="dt" idx="10"/>
          </p:nvPr>
        </p:nvSpPr>
        <p:spPr>
          <a:xfrm>
            <a:off x="7667860" y="4563000"/>
            <a:ext cx="1080000" cy="270000"/>
          </a:xfrm>
          <a:prstGeom prst="rect">
            <a:avLst/>
          </a:prstGeom>
          <a:noFill/>
          <a:ln>
            <a:noFill/>
          </a:ln>
        </p:spPr>
        <p:txBody>
          <a:bodyPr lIns="91425" tIns="91425" rIns="91425" bIns="91425" anchor="b" anchorCtr="0"/>
          <a:lstStyle>
            <a:lvl1pPr marL="0" marR="0" lvl="0" indent="0" algn="r" rtl="0">
              <a:lnSpc>
                <a:spcPct val="100000"/>
              </a:lnSpc>
              <a:spcBef>
                <a:spcPts val="0"/>
              </a:spcBef>
              <a:spcAft>
                <a:spcPts val="0"/>
              </a:spcAft>
              <a:buClr>
                <a:schemeClr val="lt1"/>
              </a:buClr>
              <a:buFont typeface="Calibri"/>
              <a:buNone/>
              <a:defRPr sz="7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22" name="Shape 122"/>
          <p:cNvSpPr txBox="1">
            <a:spLocks noGrp="1"/>
          </p:cNvSpPr>
          <p:nvPr>
            <p:ph type="ftr" idx="11"/>
          </p:nvPr>
        </p:nvSpPr>
        <p:spPr>
          <a:xfrm>
            <a:off x="2951483" y="4563000"/>
            <a:ext cx="3240299" cy="2700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chemeClr val="lt1"/>
              </a:buClr>
              <a:buFont typeface="Calibri"/>
              <a:buNone/>
              <a:defRPr sz="7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23" name="Shape 123"/>
          <p:cNvSpPr txBox="1">
            <a:spLocks noGrp="1"/>
          </p:cNvSpPr>
          <p:nvPr>
            <p:ph type="sldNum" idx="12"/>
          </p:nvPr>
        </p:nvSpPr>
        <p:spPr>
          <a:xfrm>
            <a:off x="396000" y="4563000"/>
            <a:ext cx="675000" cy="270000"/>
          </a:xfrm>
          <a:prstGeom prst="rect">
            <a:avLst/>
          </a:prstGeom>
          <a:noFill/>
          <a:ln>
            <a:noFill/>
          </a:ln>
        </p:spPr>
        <p:txBody>
          <a:bodyPr lIns="0" tIns="0" rIns="0" bIns="0" anchor="b" anchorCtr="0">
            <a:noAutofit/>
          </a:bodyPr>
          <a:lstStyle/>
          <a:p>
            <a:pPr marL="0" marR="0" lvl="0" indent="0" algn="l" rtl="0">
              <a:lnSpc>
                <a:spcPct val="100000"/>
              </a:lnSpc>
              <a:spcBef>
                <a:spcPts val="0"/>
              </a:spcBef>
              <a:spcAft>
                <a:spcPts val="0"/>
              </a:spcAft>
              <a:buClr>
                <a:srgbClr val="FFFFFF"/>
              </a:buClr>
              <a:buSzPct val="25000"/>
              <a:buFont typeface="Calibri"/>
              <a:buNone/>
            </a:pPr>
            <a:fld id="{00000000-1234-1234-1234-123412341234}" type="slidenum">
              <a:rPr lang="en" sz="700" b="0" i="0" u="none" strike="noStrike" cap="none">
                <a:solidFill>
                  <a:srgbClr val="FFFFFF"/>
                </a:solidFill>
                <a:latin typeface="Calibri"/>
                <a:ea typeface="Calibri"/>
                <a:cs typeface="Calibri"/>
                <a:sym typeface="Calibri"/>
              </a:rPr>
              <a:t>‹#›</a:t>
            </a:fld>
            <a:endParaRPr lang="en" sz="700" b="0" i="0" u="none" strike="noStrike" cap="none" dirty="0">
              <a:solidFill>
                <a:srgbClr val="FFFFFF"/>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D040A0BD-88E9-504F-B0E7-9876F900D3E5}" type="datetimeFigureOut">
              <a:rPr lang="en-US" smtClean="0"/>
              <a:t>4/19/18</a:t>
            </a:fld>
            <a:endParaRPr lang="en-US"/>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57C041A4-4A1F-5D47-992E-F292207DBF16}" type="slidenum">
              <a:rPr lang="en-US" smtClean="0"/>
              <a:t>‹#›</a:t>
            </a:fld>
            <a:endParaRPr lang="en-US"/>
          </a:p>
        </p:txBody>
      </p:sp>
    </p:spTree>
    <p:extLst>
      <p:ext uri="{BB962C8B-B14F-4D97-AF65-F5344CB8AC3E}">
        <p14:creationId xmlns:p14="http://schemas.microsoft.com/office/powerpoint/2010/main" val="1966044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3464" y="731520"/>
            <a:ext cx="8639472" cy="276999"/>
          </a:xfrm>
        </p:spPr>
        <p:txBody>
          <a:bodyPr/>
          <a:lstStyle>
            <a:lvl1pPr>
              <a:defRPr sz="2000" b="0">
                <a:solidFill>
                  <a:schemeClr val="accent1"/>
                </a:solidFill>
                <a:latin typeface="HelvNeue Bold for IBM"/>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283464" y="1371600"/>
            <a:ext cx="8621184" cy="2708910"/>
          </a:xfrm>
        </p:spPr>
        <p:txBody>
          <a:bodyPr/>
          <a:lstStyle>
            <a:lvl1pPr>
              <a:buClrTx/>
              <a:defRPr sz="1800">
                <a:solidFill>
                  <a:schemeClr val="tx1"/>
                </a:solidFill>
                <a:latin typeface="+mn-lt"/>
                <a:cs typeface="Arial" pitchFamily="34" charset="0"/>
              </a:defRPr>
            </a:lvl1pPr>
            <a:lvl2pPr>
              <a:defRPr sz="160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baseline="0">
                <a:solidFill>
                  <a:schemeClr val="tx1"/>
                </a:solidFill>
                <a:latin typeface="+mn-lt"/>
              </a:defRPr>
            </a:lvl4pPr>
            <a:lvl5pPr>
              <a:defRPr sz="10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52"/>
          <p:cNvSpPr>
            <a:spLocks noGrp="1" noChangeArrowheads="1"/>
          </p:cNvSpPr>
          <p:nvPr>
            <p:ph type="sldNum" sz="quarter" idx="10"/>
          </p:nvPr>
        </p:nvSpPr>
        <p:spPr>
          <a:xfrm>
            <a:off x="312286" y="4878389"/>
            <a:ext cx="2124075" cy="109537"/>
          </a:xfrm>
        </p:spPr>
        <p:txBody>
          <a:bodyPr/>
          <a:lstStyle>
            <a:lvl1pPr>
              <a:lnSpc>
                <a:spcPct val="100000"/>
              </a:lnSpc>
              <a:defRPr sz="800" smtClean="0">
                <a:solidFill>
                  <a:schemeClr val="tx1"/>
                </a:solidFill>
                <a:latin typeface="Arial" pitchFamily="34" charset="0"/>
                <a:cs typeface="Arial" pitchFamily="34" charset="0"/>
              </a:defRPr>
            </a:lvl1pPr>
          </a:lstStyle>
          <a:p>
            <a:pPr>
              <a:defRPr/>
            </a:pPr>
            <a:fld id="{75EE7AE1-7A2C-405D-9BD1-A0A8E1A49208}" type="slidenum">
              <a:rPr lang="en-US">
                <a:solidFill>
                  <a:srgbClr val="323232"/>
                </a:solidFill>
              </a:rPr>
              <a:pPr>
                <a:defRPr/>
              </a:pPr>
              <a:t>‹#›</a:t>
            </a:fld>
            <a:endParaRPr lang="en-US" dirty="0">
              <a:solidFill>
                <a:srgbClr val="323232"/>
              </a:solidFill>
            </a:endParaRPr>
          </a:p>
        </p:txBody>
      </p:sp>
      <p:pic>
        <p:nvPicPr>
          <p:cNvPr id="6" name="Picture 5"/>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107327989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Title Slide 1">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3465" y="3127248"/>
            <a:ext cx="6795352" cy="542912"/>
          </a:xfrm>
        </p:spPr>
        <p:txBody>
          <a:bodyPr/>
          <a:lstStyle>
            <a:lvl1pPr marL="0" indent="0">
              <a:spcBef>
                <a:spcPts val="990"/>
              </a:spcBef>
              <a:buNone/>
              <a:defRPr sz="2200" baseline="0">
                <a:solidFill>
                  <a:schemeClr val="tx1"/>
                </a:solidFill>
              </a:defRPr>
            </a:lvl1pPr>
            <a:lvl5pPr>
              <a:buNone/>
              <a:defRPr/>
            </a:lvl5pPr>
          </a:lstStyle>
          <a:p>
            <a:pPr lvl="0"/>
            <a:r>
              <a:rPr lang="en-US" dirty="0" smtClean="0"/>
              <a:t>Click to edit Master text styles</a:t>
            </a:r>
          </a:p>
        </p:txBody>
      </p:sp>
      <p:sp>
        <p:nvSpPr>
          <p:cNvPr id="9" name="Title 8"/>
          <p:cNvSpPr>
            <a:spLocks noGrp="1"/>
          </p:cNvSpPr>
          <p:nvPr>
            <p:ph type="title"/>
          </p:nvPr>
        </p:nvSpPr>
        <p:spPr>
          <a:xfrm>
            <a:off x="283465" y="2300377"/>
            <a:ext cx="6795352" cy="609398"/>
          </a:xfrm>
        </p:spPr>
        <p:txBody>
          <a:bodyPr anchor="b"/>
          <a:lstStyle>
            <a:lvl1pPr>
              <a:defRPr sz="4400" baseline="0">
                <a:solidFill>
                  <a:schemeClr val="tx1"/>
                </a:solidFill>
                <a:latin typeface="HelvNeue Bold for IBM"/>
              </a:defRPr>
            </a:lvl1pPr>
          </a:lstStyle>
          <a:p>
            <a:r>
              <a:rPr lang="en-US" dirty="0" smtClean="0"/>
              <a:t>Click to edit Master title style</a:t>
            </a:r>
            <a:endParaRPr lang="en-US" dirty="0"/>
          </a:p>
        </p:txBody>
      </p:sp>
      <p:pic>
        <p:nvPicPr>
          <p:cNvPr id="10" name="Picture 9"/>
          <p:cNvPicPr>
            <a:picLocks noChangeAspect="1"/>
          </p:cNvPicPr>
          <p:nvPr userDrawn="1"/>
        </p:nvPicPr>
        <p:blipFill>
          <a:blip r:embed="rId2"/>
          <a:stretch>
            <a:fillRect/>
          </a:stretch>
        </p:blipFill>
        <p:spPr>
          <a:xfrm>
            <a:off x="297770" y="242367"/>
            <a:ext cx="2136181" cy="163659"/>
          </a:xfrm>
          <a:prstGeom prst="rect">
            <a:avLst/>
          </a:prstGeom>
        </p:spPr>
      </p:pic>
      <p:pic>
        <p:nvPicPr>
          <p:cNvPr id="3" name="Picture 2"/>
          <p:cNvPicPr>
            <a:picLocks noChangeAspect="1"/>
          </p:cNvPicPr>
          <p:nvPr userDrawn="1"/>
        </p:nvPicPr>
        <p:blipFill>
          <a:blip r:embed="rId3"/>
          <a:stretch>
            <a:fillRect/>
          </a:stretch>
        </p:blipFill>
        <p:spPr>
          <a:xfrm rot="16200000">
            <a:off x="5858357" y="1738569"/>
            <a:ext cx="4568450" cy="1561963"/>
          </a:xfrm>
          <a:prstGeom prst="rect">
            <a:avLst/>
          </a:prstGeom>
        </p:spPr>
      </p:pic>
      <p:pic>
        <p:nvPicPr>
          <p:cNvPr id="11" name="Picture 10"/>
          <p:cNvPicPr>
            <a:picLocks noChangeAspect="1"/>
          </p:cNvPicPr>
          <p:nvPr userDrawn="1"/>
        </p:nvPicPr>
        <p:blipFill>
          <a:blip r:embed="rId4"/>
          <a:stretch>
            <a:fillRect/>
          </a:stretch>
        </p:blipFill>
        <p:spPr>
          <a:xfrm>
            <a:off x="287937" y="4589006"/>
            <a:ext cx="567469" cy="211022"/>
          </a:xfrm>
          <a:prstGeom prst="rect">
            <a:avLst/>
          </a:prstGeom>
        </p:spPr>
      </p:pic>
    </p:spTree>
    <p:extLst>
      <p:ext uri="{BB962C8B-B14F-4D97-AF65-F5344CB8AC3E}">
        <p14:creationId xmlns:p14="http://schemas.microsoft.com/office/powerpoint/2010/main" val="180698524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026">
          <p15:clr>
            <a:srgbClr val="FBAE40"/>
          </p15:clr>
        </p15:guide>
        <p15:guide id="2" pos="18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1_Title Slide 1">
    <p:bg>
      <p:bgPr>
        <a:solidFill>
          <a:srgbClr val="253965"/>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3465" y="3127248"/>
            <a:ext cx="6795352" cy="542912"/>
          </a:xfrm>
        </p:spPr>
        <p:txBody>
          <a:bodyPr/>
          <a:lstStyle>
            <a:lvl1pPr marL="0" indent="0">
              <a:spcBef>
                <a:spcPts val="990"/>
              </a:spcBef>
              <a:buNone/>
              <a:defRPr sz="2200" baseline="0">
                <a:solidFill>
                  <a:schemeClr val="bg1"/>
                </a:solidFill>
              </a:defRPr>
            </a:lvl1pPr>
            <a:lvl5pPr>
              <a:buNone/>
              <a:defRPr/>
            </a:lvl5pPr>
          </a:lstStyle>
          <a:p>
            <a:pPr lvl="0"/>
            <a:r>
              <a:rPr lang="en-US" dirty="0" smtClean="0"/>
              <a:t>Click to edit Master text styles</a:t>
            </a:r>
          </a:p>
        </p:txBody>
      </p:sp>
      <p:sp>
        <p:nvSpPr>
          <p:cNvPr id="9" name="Title 8"/>
          <p:cNvSpPr>
            <a:spLocks noGrp="1"/>
          </p:cNvSpPr>
          <p:nvPr>
            <p:ph type="title"/>
          </p:nvPr>
        </p:nvSpPr>
        <p:spPr>
          <a:xfrm>
            <a:off x="283465" y="2300377"/>
            <a:ext cx="6795352" cy="609398"/>
          </a:xfrm>
        </p:spPr>
        <p:txBody>
          <a:bodyPr anchor="b"/>
          <a:lstStyle>
            <a:lvl1pPr>
              <a:defRPr sz="4400" baseline="0">
                <a:solidFill>
                  <a:schemeClr val="bg1"/>
                </a:solidFill>
                <a:latin typeface="HelvNeue Bold for IBM"/>
              </a:defRPr>
            </a:lvl1pPr>
          </a:lstStyle>
          <a:p>
            <a:r>
              <a:rPr lang="en-US" dirty="0" smtClean="0"/>
              <a:t>Click to edit Master title style</a:t>
            </a:r>
            <a:endParaRPr lang="en-US" dirty="0"/>
          </a:p>
        </p:txBody>
      </p:sp>
      <p:pic>
        <p:nvPicPr>
          <p:cNvPr id="12" name="Picture 11"/>
          <p:cNvPicPr>
            <a:picLocks noChangeAspect="1"/>
          </p:cNvPicPr>
          <p:nvPr userDrawn="1"/>
        </p:nvPicPr>
        <p:blipFill>
          <a:blip r:embed="rId2"/>
          <a:stretch>
            <a:fillRect/>
          </a:stretch>
        </p:blipFill>
        <p:spPr>
          <a:xfrm>
            <a:off x="290938" y="240122"/>
            <a:ext cx="2146612" cy="165124"/>
          </a:xfrm>
          <a:prstGeom prst="rect">
            <a:avLst/>
          </a:prstGeom>
        </p:spPr>
      </p:pic>
      <p:pic>
        <p:nvPicPr>
          <p:cNvPr id="16" name="Picture 15"/>
          <p:cNvPicPr>
            <a:picLocks noChangeAspect="1"/>
          </p:cNvPicPr>
          <p:nvPr userDrawn="1"/>
        </p:nvPicPr>
        <p:blipFill>
          <a:blip r:embed="rId3"/>
          <a:stretch>
            <a:fillRect/>
          </a:stretch>
        </p:blipFill>
        <p:spPr>
          <a:xfrm>
            <a:off x="7360275" y="235324"/>
            <a:ext cx="1563050" cy="4571626"/>
          </a:xfrm>
          <a:prstGeom prst="rect">
            <a:avLst/>
          </a:prstGeom>
        </p:spPr>
      </p:pic>
      <p:pic>
        <p:nvPicPr>
          <p:cNvPr id="18" name="Picture 17"/>
          <p:cNvPicPr>
            <a:picLocks noChangeAspect="1"/>
          </p:cNvPicPr>
          <p:nvPr userDrawn="1"/>
        </p:nvPicPr>
        <p:blipFill>
          <a:blip r:embed="rId4"/>
          <a:stretch>
            <a:fillRect/>
          </a:stretch>
        </p:blipFill>
        <p:spPr>
          <a:xfrm>
            <a:off x="285750" y="4589006"/>
            <a:ext cx="558399" cy="214769"/>
          </a:xfrm>
          <a:prstGeom prst="rect">
            <a:avLst/>
          </a:prstGeom>
        </p:spPr>
      </p:pic>
    </p:spTree>
    <p:extLst>
      <p:ext uri="{BB962C8B-B14F-4D97-AF65-F5344CB8AC3E}">
        <p14:creationId xmlns:p14="http://schemas.microsoft.com/office/powerpoint/2010/main" val="173621088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026">
          <p15:clr>
            <a:srgbClr val="FBAE40"/>
          </p15:clr>
        </p15:guide>
        <p15:guide id="2" pos="18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itle Slide 5">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3465" y="3127248"/>
            <a:ext cx="6794046" cy="542912"/>
          </a:xfrm>
        </p:spPr>
        <p:txBody>
          <a:bodyPr/>
          <a:lstStyle>
            <a:lvl1pPr marL="0" indent="0">
              <a:spcBef>
                <a:spcPts val="990"/>
              </a:spcBef>
              <a:buNone/>
              <a:defRPr sz="2200" baseline="0">
                <a:solidFill>
                  <a:schemeClr val="tx1"/>
                </a:solidFill>
              </a:defRPr>
            </a:lvl1pPr>
            <a:lvl5pPr>
              <a:buNone/>
              <a:defRPr/>
            </a:lvl5pPr>
          </a:lstStyle>
          <a:p>
            <a:pPr lvl="0"/>
            <a:r>
              <a:rPr lang="en-US" smtClean="0"/>
              <a:t>Click to edit Master text styles</a:t>
            </a:r>
          </a:p>
        </p:txBody>
      </p:sp>
      <p:sp>
        <p:nvSpPr>
          <p:cNvPr id="9" name="Title 8"/>
          <p:cNvSpPr>
            <a:spLocks noGrp="1"/>
          </p:cNvSpPr>
          <p:nvPr>
            <p:ph type="title"/>
          </p:nvPr>
        </p:nvSpPr>
        <p:spPr>
          <a:xfrm>
            <a:off x="283465" y="2300377"/>
            <a:ext cx="6794046" cy="609398"/>
          </a:xfrm>
        </p:spPr>
        <p:txBody>
          <a:bodyPr anchor="b"/>
          <a:lstStyle>
            <a:lvl1pPr>
              <a:defRPr sz="4400" baseline="0">
                <a:solidFill>
                  <a:schemeClr val="tx1"/>
                </a:solidFill>
                <a:latin typeface="HelvNeue Bold for IBM"/>
              </a:defRPr>
            </a:lvl1pPr>
          </a:lstStyle>
          <a:p>
            <a:r>
              <a:rPr lang="en-US" smtClean="0"/>
              <a:t>Click to edit Master title style</a:t>
            </a:r>
            <a:endParaRPr lang="en-US" dirty="0"/>
          </a:p>
        </p:txBody>
      </p:sp>
      <p:pic>
        <p:nvPicPr>
          <p:cNvPr id="8" name="Picture 7"/>
          <p:cNvPicPr>
            <a:picLocks noChangeAspect="1"/>
          </p:cNvPicPr>
          <p:nvPr userDrawn="1"/>
        </p:nvPicPr>
        <p:blipFill>
          <a:blip r:embed="rId2"/>
          <a:stretch>
            <a:fillRect/>
          </a:stretch>
        </p:blipFill>
        <p:spPr>
          <a:xfrm>
            <a:off x="297770" y="242367"/>
            <a:ext cx="2136181" cy="163659"/>
          </a:xfrm>
          <a:prstGeom prst="rect">
            <a:avLst/>
          </a:prstGeom>
        </p:spPr>
      </p:pic>
      <p:pic>
        <p:nvPicPr>
          <p:cNvPr id="10" name="Picture 9"/>
          <p:cNvPicPr>
            <a:picLocks noChangeAspect="1"/>
          </p:cNvPicPr>
          <p:nvPr userDrawn="1"/>
        </p:nvPicPr>
        <p:blipFill>
          <a:blip r:embed="rId3"/>
          <a:stretch>
            <a:fillRect/>
          </a:stretch>
        </p:blipFill>
        <p:spPr>
          <a:xfrm>
            <a:off x="287937" y="4589006"/>
            <a:ext cx="567469" cy="211022"/>
          </a:xfrm>
          <a:prstGeom prst="rect">
            <a:avLst/>
          </a:prstGeom>
        </p:spPr>
      </p:pic>
    </p:spTree>
    <p:extLst>
      <p:ext uri="{BB962C8B-B14F-4D97-AF65-F5344CB8AC3E}">
        <p14:creationId xmlns:p14="http://schemas.microsoft.com/office/powerpoint/2010/main" val="36158428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629840" y="273843"/>
            <a:ext cx="7886700" cy="994200"/>
          </a:xfrm>
          <a:prstGeom prst="rect">
            <a:avLst/>
          </a:prstGeom>
          <a:noFill/>
          <a:ln>
            <a:noFill/>
          </a:ln>
        </p:spPr>
        <p:txBody>
          <a:bodyPr lIns="68575" tIns="68575" rIns="68575" bIns="68575" anchor="ctr" anchorCtr="0"/>
          <a:lstStyle>
            <a:lvl1pPr marL="0" marR="0" lvl="0"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1pPr>
            <a:lvl2pPr marL="0" marR="0" lvl="1"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5pPr>
            <a:lvl6pPr marL="342900" marR="0" lvl="5"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6pPr>
            <a:lvl7pPr marL="685800" marR="0" lvl="6"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7pPr>
            <a:lvl8pPr marL="1028700" marR="0" lvl="7"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8pPr>
            <a:lvl9pPr marL="1371600" marR="0" lvl="8"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body" idx="1"/>
          </p:nvPr>
        </p:nvSpPr>
        <p:spPr>
          <a:xfrm>
            <a:off x="629840" y="1260872"/>
            <a:ext cx="3868200" cy="617999"/>
          </a:xfrm>
          <a:prstGeom prst="rect">
            <a:avLst/>
          </a:prstGeom>
          <a:noFill/>
          <a:ln>
            <a:noFill/>
          </a:ln>
        </p:spPr>
        <p:txBody>
          <a:bodyPr lIns="68575" tIns="68575" rIns="68575" bIns="68575" anchor="b" anchorCtr="0"/>
          <a:lstStyle>
            <a:lvl1pPr marL="0" marR="0" lvl="0" indent="0" algn="l" rtl="0">
              <a:lnSpc>
                <a:spcPct val="90000"/>
              </a:lnSpc>
              <a:spcBef>
                <a:spcPts val="800"/>
              </a:spcBef>
              <a:spcAft>
                <a:spcPts val="0"/>
              </a:spcAft>
              <a:buClr>
                <a:schemeClr val="dk1"/>
              </a:buClr>
              <a:buFont typeface="Noto Sans Symbols"/>
              <a:buNone/>
              <a:defRPr sz="1800" b="1" i="0" u="none" strike="noStrike" cap="none">
                <a:solidFill>
                  <a:schemeClr val="dk1"/>
                </a:solidFill>
                <a:latin typeface="Arial"/>
                <a:ea typeface="Arial"/>
                <a:cs typeface="Arial"/>
                <a:sym typeface="Arial"/>
              </a:defRPr>
            </a:lvl1pPr>
            <a:lvl2pPr marL="342900" marR="0" lvl="1" indent="0" algn="l" rtl="0">
              <a:lnSpc>
                <a:spcPct val="90000"/>
              </a:lnSpc>
              <a:spcBef>
                <a:spcPts val="400"/>
              </a:spcBef>
              <a:spcAft>
                <a:spcPts val="0"/>
              </a:spcAft>
              <a:buClr>
                <a:schemeClr val="dk1"/>
              </a:buClr>
              <a:buFont typeface="Arial"/>
              <a:buNone/>
              <a:defRPr sz="1500" b="1" i="0" u="none" strike="noStrike" cap="none">
                <a:solidFill>
                  <a:schemeClr val="dk1"/>
                </a:solidFill>
                <a:latin typeface="Arial"/>
                <a:ea typeface="Arial"/>
                <a:cs typeface="Arial"/>
                <a:sym typeface="Arial"/>
              </a:defRPr>
            </a:lvl2pPr>
            <a:lvl3pPr marL="685800" marR="0" lvl="2" indent="0" algn="l" rtl="0">
              <a:lnSpc>
                <a:spcPct val="90000"/>
              </a:lnSpc>
              <a:spcBef>
                <a:spcPts val="400"/>
              </a:spcBef>
              <a:spcAft>
                <a:spcPts val="0"/>
              </a:spcAft>
              <a:buClr>
                <a:schemeClr val="dk1"/>
              </a:buClr>
              <a:buFont typeface="Arial"/>
              <a:buNone/>
              <a:defRPr sz="1400" b="1" i="0" u="none" strike="noStrike" cap="none">
                <a:solidFill>
                  <a:schemeClr val="dk1"/>
                </a:solidFill>
                <a:latin typeface="Arial"/>
                <a:ea typeface="Arial"/>
                <a:cs typeface="Arial"/>
                <a:sym typeface="Arial"/>
              </a:defRPr>
            </a:lvl3pPr>
            <a:lvl4pPr marL="1028700" marR="0" lvl="3" indent="0" algn="l" rtl="0">
              <a:lnSpc>
                <a:spcPct val="90000"/>
              </a:lnSpc>
              <a:spcBef>
                <a:spcPts val="400"/>
              </a:spcBef>
              <a:spcAft>
                <a:spcPts val="0"/>
              </a:spcAft>
              <a:buClr>
                <a:schemeClr val="dk1"/>
              </a:buClr>
              <a:buFont typeface="Arial"/>
              <a:buNone/>
              <a:defRPr sz="1200" b="1" i="0" u="none" strike="noStrike" cap="none">
                <a:solidFill>
                  <a:schemeClr val="dk1"/>
                </a:solidFill>
                <a:latin typeface="Arial"/>
                <a:ea typeface="Arial"/>
                <a:cs typeface="Arial"/>
                <a:sym typeface="Arial"/>
              </a:defRPr>
            </a:lvl4pPr>
            <a:lvl5pPr marL="1371600" marR="0" lvl="4" indent="0" algn="l" rtl="0">
              <a:lnSpc>
                <a:spcPct val="90000"/>
              </a:lnSpc>
              <a:spcBef>
                <a:spcPts val="400"/>
              </a:spcBef>
              <a:spcAft>
                <a:spcPts val="0"/>
              </a:spcAft>
              <a:buClr>
                <a:schemeClr val="dk1"/>
              </a:buClr>
              <a:buFont typeface="Arial"/>
              <a:buNone/>
              <a:defRPr sz="1200" b="1" i="0" u="none" strike="noStrike" cap="none">
                <a:solidFill>
                  <a:schemeClr val="dk1"/>
                </a:solidFill>
                <a:latin typeface="Arial"/>
                <a:ea typeface="Arial"/>
                <a:cs typeface="Arial"/>
                <a:sym typeface="Arial"/>
              </a:defRPr>
            </a:lvl5pPr>
            <a:lvl6pPr marL="1714500" marR="0" lvl="5" indent="0" algn="l" rtl="0">
              <a:lnSpc>
                <a:spcPct val="90000"/>
              </a:lnSpc>
              <a:spcBef>
                <a:spcPts val="400"/>
              </a:spcBef>
              <a:spcAft>
                <a:spcPts val="0"/>
              </a:spcAft>
              <a:buClr>
                <a:schemeClr val="dk1"/>
              </a:buClr>
              <a:buFont typeface="Arial"/>
              <a:buNone/>
              <a:defRPr sz="1200" b="1"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spcAft>
                <a:spcPts val="0"/>
              </a:spcAft>
              <a:buClr>
                <a:schemeClr val="dk1"/>
              </a:buClr>
              <a:buFont typeface="Arial"/>
              <a:buNone/>
              <a:defRPr sz="1200" b="1"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spcAft>
                <a:spcPts val="0"/>
              </a:spcAft>
              <a:buClr>
                <a:schemeClr val="dk1"/>
              </a:buClr>
              <a:buFont typeface="Arial"/>
              <a:buNone/>
              <a:defRPr sz="1200" b="1"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spcAft>
                <a:spcPts val="0"/>
              </a:spcAft>
              <a:buClr>
                <a:schemeClr val="dk1"/>
              </a:buClr>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body" idx="2"/>
          </p:nvPr>
        </p:nvSpPr>
        <p:spPr>
          <a:xfrm>
            <a:off x="629840" y="1878806"/>
            <a:ext cx="3868200" cy="2763300"/>
          </a:xfrm>
          <a:prstGeom prst="rect">
            <a:avLst/>
          </a:prstGeom>
          <a:noFill/>
          <a:ln>
            <a:noFill/>
          </a:ln>
        </p:spPr>
        <p:txBody>
          <a:bodyPr lIns="68575" tIns="68575" rIns="68575" bIns="68575" anchor="t" anchorCtr="0"/>
          <a:lstStyle>
            <a:lvl1pPr marL="0" marR="0" lvl="0" indent="0" algn="l" rtl="0">
              <a:lnSpc>
                <a:spcPct val="90000"/>
              </a:lnSpc>
              <a:spcBef>
                <a:spcPts val="800"/>
              </a:spcBef>
              <a:spcAft>
                <a:spcPts val="0"/>
              </a:spcAft>
              <a:buClr>
                <a:schemeClr val="dk1"/>
              </a:buClr>
              <a:buFont typeface="Noto Sans Symbols"/>
              <a:buNone/>
              <a:defRPr sz="1400" b="0" i="0" u="none" strike="noStrike" cap="none">
                <a:solidFill>
                  <a:schemeClr val="dk1"/>
                </a:solidFill>
                <a:latin typeface="Arial"/>
                <a:ea typeface="Arial"/>
                <a:cs typeface="Arial"/>
                <a:sym typeface="Arial"/>
              </a:defRPr>
            </a:lvl1pPr>
            <a:lvl2pPr marL="342900" marR="0" lvl="1" indent="0" algn="l" rtl="0">
              <a:lnSpc>
                <a:spcPct val="90000"/>
              </a:lnSpc>
              <a:spcBef>
                <a:spcPts val="400"/>
              </a:spcBef>
              <a:spcAft>
                <a:spcPts val="0"/>
              </a:spcAft>
              <a:buClr>
                <a:schemeClr val="dk1"/>
              </a:buClr>
              <a:buFont typeface="Arial"/>
              <a:buNone/>
              <a:defRPr sz="1400" b="0" i="0" u="none" strike="noStrike" cap="none">
                <a:solidFill>
                  <a:schemeClr val="dk1"/>
                </a:solidFill>
                <a:latin typeface="Arial"/>
                <a:ea typeface="Arial"/>
                <a:cs typeface="Arial"/>
                <a:sym typeface="Arial"/>
              </a:defRPr>
            </a:lvl2pPr>
            <a:lvl3pPr marL="685800" marR="0" lvl="2" indent="0" algn="l" rtl="0">
              <a:lnSpc>
                <a:spcPct val="90000"/>
              </a:lnSpc>
              <a:spcBef>
                <a:spcPts val="400"/>
              </a:spcBef>
              <a:spcAft>
                <a:spcPts val="0"/>
              </a:spcAft>
              <a:buClr>
                <a:schemeClr val="dk1"/>
              </a:buClr>
              <a:buFont typeface="Arial"/>
              <a:buNone/>
              <a:defRPr sz="1400" b="0" i="0" u="none" strike="noStrike" cap="none">
                <a:solidFill>
                  <a:schemeClr val="dk1"/>
                </a:solidFill>
                <a:latin typeface="Arial"/>
                <a:ea typeface="Arial"/>
                <a:cs typeface="Arial"/>
                <a:sym typeface="Arial"/>
              </a:defRPr>
            </a:lvl3pPr>
            <a:lvl4pPr marL="1206500" marR="0" lvl="3"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Arial"/>
                <a:ea typeface="Arial"/>
                <a:cs typeface="Arial"/>
                <a:sym typeface="Arial"/>
              </a:defRPr>
            </a:lvl4pPr>
            <a:lvl5pPr marL="1549400" marR="0" lvl="4"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Arial"/>
                <a:ea typeface="Arial"/>
                <a:cs typeface="Arial"/>
                <a:sym typeface="Arial"/>
              </a:defRPr>
            </a:lvl5pPr>
            <a:lvl6pPr marL="1892300" marR="0" lvl="5"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body" idx="3"/>
          </p:nvPr>
        </p:nvSpPr>
        <p:spPr>
          <a:xfrm>
            <a:off x="4629150" y="1260872"/>
            <a:ext cx="3887400" cy="617999"/>
          </a:xfrm>
          <a:prstGeom prst="rect">
            <a:avLst/>
          </a:prstGeom>
          <a:noFill/>
          <a:ln>
            <a:noFill/>
          </a:ln>
        </p:spPr>
        <p:txBody>
          <a:bodyPr lIns="68575" tIns="68575" rIns="68575" bIns="68575" anchor="b" anchorCtr="0"/>
          <a:lstStyle>
            <a:lvl1pPr marL="0" marR="0" lvl="0" indent="0" algn="l" rtl="0">
              <a:lnSpc>
                <a:spcPct val="90000"/>
              </a:lnSpc>
              <a:spcBef>
                <a:spcPts val="800"/>
              </a:spcBef>
              <a:spcAft>
                <a:spcPts val="0"/>
              </a:spcAft>
              <a:buClr>
                <a:schemeClr val="dk1"/>
              </a:buClr>
              <a:buFont typeface="Noto Sans Symbols"/>
              <a:buNone/>
              <a:defRPr sz="1800" b="1" i="0" u="none" strike="noStrike" cap="none">
                <a:solidFill>
                  <a:schemeClr val="dk1"/>
                </a:solidFill>
                <a:latin typeface="Arial"/>
                <a:ea typeface="Arial"/>
                <a:cs typeface="Arial"/>
                <a:sym typeface="Arial"/>
              </a:defRPr>
            </a:lvl1pPr>
            <a:lvl2pPr marL="342900" marR="0" lvl="1" indent="0" algn="l" rtl="0">
              <a:lnSpc>
                <a:spcPct val="90000"/>
              </a:lnSpc>
              <a:spcBef>
                <a:spcPts val="400"/>
              </a:spcBef>
              <a:spcAft>
                <a:spcPts val="0"/>
              </a:spcAft>
              <a:buClr>
                <a:schemeClr val="dk1"/>
              </a:buClr>
              <a:buFont typeface="Arial"/>
              <a:buNone/>
              <a:defRPr sz="1500" b="1" i="0" u="none" strike="noStrike" cap="none">
                <a:solidFill>
                  <a:schemeClr val="dk1"/>
                </a:solidFill>
                <a:latin typeface="Arial"/>
                <a:ea typeface="Arial"/>
                <a:cs typeface="Arial"/>
                <a:sym typeface="Arial"/>
              </a:defRPr>
            </a:lvl2pPr>
            <a:lvl3pPr marL="685800" marR="0" lvl="2" indent="0" algn="l" rtl="0">
              <a:lnSpc>
                <a:spcPct val="90000"/>
              </a:lnSpc>
              <a:spcBef>
                <a:spcPts val="400"/>
              </a:spcBef>
              <a:spcAft>
                <a:spcPts val="0"/>
              </a:spcAft>
              <a:buClr>
                <a:schemeClr val="dk1"/>
              </a:buClr>
              <a:buFont typeface="Arial"/>
              <a:buNone/>
              <a:defRPr sz="1400" b="1" i="0" u="none" strike="noStrike" cap="none">
                <a:solidFill>
                  <a:schemeClr val="dk1"/>
                </a:solidFill>
                <a:latin typeface="Arial"/>
                <a:ea typeface="Arial"/>
                <a:cs typeface="Arial"/>
                <a:sym typeface="Arial"/>
              </a:defRPr>
            </a:lvl3pPr>
            <a:lvl4pPr marL="1028700" marR="0" lvl="3" indent="0" algn="l" rtl="0">
              <a:lnSpc>
                <a:spcPct val="90000"/>
              </a:lnSpc>
              <a:spcBef>
                <a:spcPts val="400"/>
              </a:spcBef>
              <a:spcAft>
                <a:spcPts val="0"/>
              </a:spcAft>
              <a:buClr>
                <a:schemeClr val="dk1"/>
              </a:buClr>
              <a:buFont typeface="Arial"/>
              <a:buNone/>
              <a:defRPr sz="1200" b="1" i="0" u="none" strike="noStrike" cap="none">
                <a:solidFill>
                  <a:schemeClr val="dk1"/>
                </a:solidFill>
                <a:latin typeface="Arial"/>
                <a:ea typeface="Arial"/>
                <a:cs typeface="Arial"/>
                <a:sym typeface="Arial"/>
              </a:defRPr>
            </a:lvl4pPr>
            <a:lvl5pPr marL="1371600" marR="0" lvl="4" indent="0" algn="l" rtl="0">
              <a:lnSpc>
                <a:spcPct val="90000"/>
              </a:lnSpc>
              <a:spcBef>
                <a:spcPts val="400"/>
              </a:spcBef>
              <a:spcAft>
                <a:spcPts val="0"/>
              </a:spcAft>
              <a:buClr>
                <a:schemeClr val="dk1"/>
              </a:buClr>
              <a:buFont typeface="Arial"/>
              <a:buNone/>
              <a:defRPr sz="1200" b="1" i="0" u="none" strike="noStrike" cap="none">
                <a:solidFill>
                  <a:schemeClr val="dk1"/>
                </a:solidFill>
                <a:latin typeface="Arial"/>
                <a:ea typeface="Arial"/>
                <a:cs typeface="Arial"/>
                <a:sym typeface="Arial"/>
              </a:defRPr>
            </a:lvl5pPr>
            <a:lvl6pPr marL="1714500" marR="0" lvl="5" indent="0" algn="l" rtl="0">
              <a:lnSpc>
                <a:spcPct val="90000"/>
              </a:lnSpc>
              <a:spcBef>
                <a:spcPts val="400"/>
              </a:spcBef>
              <a:spcAft>
                <a:spcPts val="0"/>
              </a:spcAft>
              <a:buClr>
                <a:schemeClr val="dk1"/>
              </a:buClr>
              <a:buFont typeface="Arial"/>
              <a:buNone/>
              <a:defRPr sz="1200" b="1"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spcAft>
                <a:spcPts val="0"/>
              </a:spcAft>
              <a:buClr>
                <a:schemeClr val="dk1"/>
              </a:buClr>
              <a:buFont typeface="Arial"/>
              <a:buNone/>
              <a:defRPr sz="1200" b="1"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spcAft>
                <a:spcPts val="0"/>
              </a:spcAft>
              <a:buClr>
                <a:schemeClr val="dk1"/>
              </a:buClr>
              <a:buFont typeface="Arial"/>
              <a:buNone/>
              <a:defRPr sz="1200" b="1"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spcAft>
                <a:spcPts val="0"/>
              </a:spcAft>
              <a:buClr>
                <a:schemeClr val="dk1"/>
              </a:buClr>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body" idx="4"/>
          </p:nvPr>
        </p:nvSpPr>
        <p:spPr>
          <a:xfrm>
            <a:off x="4629150" y="1878806"/>
            <a:ext cx="3887400" cy="2763300"/>
          </a:xfrm>
          <a:prstGeom prst="rect">
            <a:avLst/>
          </a:prstGeom>
          <a:noFill/>
          <a:ln>
            <a:noFill/>
          </a:ln>
        </p:spPr>
        <p:txBody>
          <a:bodyPr lIns="68575" tIns="68575" rIns="68575" bIns="68575" anchor="t" anchorCtr="0"/>
          <a:lstStyle>
            <a:lvl1pPr marL="0" marR="0" lvl="0" indent="0" algn="l" rtl="0">
              <a:lnSpc>
                <a:spcPct val="90000"/>
              </a:lnSpc>
              <a:spcBef>
                <a:spcPts val="800"/>
              </a:spcBef>
              <a:spcAft>
                <a:spcPts val="0"/>
              </a:spcAft>
              <a:buClr>
                <a:schemeClr val="dk1"/>
              </a:buClr>
              <a:buFont typeface="Noto Sans Symbols"/>
              <a:buNone/>
              <a:defRPr sz="1400" b="0" i="0" u="none" strike="noStrike" cap="none">
                <a:solidFill>
                  <a:schemeClr val="dk1"/>
                </a:solidFill>
                <a:latin typeface="Arial"/>
                <a:ea typeface="Arial"/>
                <a:cs typeface="Arial"/>
                <a:sym typeface="Arial"/>
              </a:defRPr>
            </a:lvl1pPr>
            <a:lvl2pPr marL="342900" marR="0" lvl="1" indent="0" algn="l" rtl="0">
              <a:lnSpc>
                <a:spcPct val="90000"/>
              </a:lnSpc>
              <a:spcBef>
                <a:spcPts val="400"/>
              </a:spcBef>
              <a:spcAft>
                <a:spcPts val="0"/>
              </a:spcAft>
              <a:buClr>
                <a:schemeClr val="dk1"/>
              </a:buClr>
              <a:buFont typeface="Arial"/>
              <a:buNone/>
              <a:defRPr sz="1400" b="0" i="0" u="none" strike="noStrike" cap="none">
                <a:solidFill>
                  <a:schemeClr val="dk1"/>
                </a:solidFill>
                <a:latin typeface="Arial"/>
                <a:ea typeface="Arial"/>
                <a:cs typeface="Arial"/>
                <a:sym typeface="Arial"/>
              </a:defRPr>
            </a:lvl2pPr>
            <a:lvl3pPr marL="685800" marR="0" lvl="2" indent="0" algn="l" rtl="0">
              <a:lnSpc>
                <a:spcPct val="90000"/>
              </a:lnSpc>
              <a:spcBef>
                <a:spcPts val="400"/>
              </a:spcBef>
              <a:spcAft>
                <a:spcPts val="0"/>
              </a:spcAft>
              <a:buClr>
                <a:schemeClr val="dk1"/>
              </a:buClr>
              <a:buFont typeface="Arial"/>
              <a:buNone/>
              <a:defRPr sz="1400" b="0" i="0" u="none" strike="noStrike" cap="none">
                <a:solidFill>
                  <a:schemeClr val="dk1"/>
                </a:solidFill>
                <a:latin typeface="Arial"/>
                <a:ea typeface="Arial"/>
                <a:cs typeface="Arial"/>
                <a:sym typeface="Arial"/>
              </a:defRPr>
            </a:lvl3pPr>
            <a:lvl4pPr marL="1206500" marR="0" lvl="3"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Arial"/>
                <a:ea typeface="Arial"/>
                <a:cs typeface="Arial"/>
                <a:sym typeface="Arial"/>
              </a:defRPr>
            </a:lvl4pPr>
            <a:lvl5pPr marL="1549400" marR="0" lvl="4"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Arial"/>
                <a:ea typeface="Arial"/>
                <a:cs typeface="Arial"/>
                <a:sym typeface="Arial"/>
              </a:defRPr>
            </a:lvl5pPr>
            <a:lvl6pPr marL="1892300" marR="0" lvl="5"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dt" idx="10"/>
          </p:nvPr>
        </p:nvSpPr>
        <p:spPr>
          <a:xfrm>
            <a:off x="628650" y="4767262"/>
            <a:ext cx="2057400" cy="273900"/>
          </a:xfrm>
          <a:prstGeom prst="rect">
            <a:avLst/>
          </a:prstGeom>
          <a:noFill/>
          <a:ln>
            <a:noFill/>
          </a:ln>
        </p:spPr>
        <p:txBody>
          <a:bodyPr lIns="68575" tIns="68575" rIns="68575" bIns="68575" anchor="t" anchorCtr="0"/>
          <a:lstStyle>
            <a:lvl1pPr marL="0" marR="0" lvl="0"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ftr" idx="11"/>
          </p:nvPr>
        </p:nvSpPr>
        <p:spPr>
          <a:xfrm>
            <a:off x="3028950" y="4767262"/>
            <a:ext cx="3086100" cy="273900"/>
          </a:xfrm>
          <a:prstGeom prst="rect">
            <a:avLst/>
          </a:prstGeom>
          <a:noFill/>
          <a:ln>
            <a:noFill/>
          </a:ln>
        </p:spPr>
        <p:txBody>
          <a:bodyPr lIns="68575" tIns="68575" rIns="68575" bIns="68575" anchor="t" anchorCtr="0"/>
          <a:lstStyle>
            <a:lvl1pPr marL="0" marR="0" lvl="0"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sldNum" idx="12"/>
          </p:nvPr>
        </p:nvSpPr>
        <p:spPr>
          <a:xfrm>
            <a:off x="6867525" y="4920851"/>
            <a:ext cx="2057400" cy="273900"/>
          </a:xfrm>
          <a:prstGeom prst="rect">
            <a:avLst/>
          </a:prstGeom>
          <a:noFill/>
          <a:ln>
            <a:noFill/>
          </a:ln>
        </p:spPr>
        <p:txBody>
          <a:bodyPr lIns="68575" tIns="34275" rIns="68575" bIns="34275"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 sz="900" b="0" i="0" u="none" strike="noStrike" cap="none">
                <a:solidFill>
                  <a:schemeClr val="lt1"/>
                </a:solidFill>
                <a:latin typeface="Calibri"/>
                <a:ea typeface="Calibri"/>
                <a:cs typeface="Calibri"/>
                <a:sym typeface="Calibri"/>
              </a:rPr>
              <a:t>‹#›</a:t>
            </a:fld>
            <a:endParaRPr lang="en" sz="900" b="0" i="0" u="none" strike="noStrike" cap="none" dirty="0">
              <a:solidFill>
                <a:schemeClr val="lt1"/>
              </a:solidFill>
              <a:latin typeface="Calibri"/>
              <a:ea typeface="Calibri"/>
              <a:cs typeface="Calibri"/>
              <a:sym typeface="Calibri"/>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ection Page">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304801" y="1816100"/>
          <a:ext cx="8537575" cy="152400"/>
        </p:xfrm>
        <a:graphic>
          <a:graphicData uri="http://schemas.openxmlformats.org/drawingml/2006/table">
            <a:tbl>
              <a:tblPr firstRow="1" bandRow="1">
                <a:tableStyleId>{2D5ABB26-0587-4C30-8999-92F81FD0307C}</a:tableStyleId>
              </a:tblPr>
              <a:tblGrid>
                <a:gridCol w="8537575"/>
              </a:tblGrid>
              <a:tr h="152400">
                <a:tc>
                  <a:txBody>
                    <a:bodyPr/>
                    <a:lstStyle/>
                    <a:p>
                      <a:pPr algn="dist">
                        <a:lnSpc>
                          <a:spcPct val="100000"/>
                        </a:lnSpc>
                      </a:pPr>
                      <a:endParaRPr lang="en-US" sz="800" kern="500" spc="5000" dirty="0"/>
                    </a:p>
                  </a:txBody>
                  <a:tcPr marL="0" marR="0" marT="0" marB="0">
                    <a:lnR w="12700" cap="flat" cmpd="sng" algn="ctr">
                      <a:solidFill>
                        <a:srgbClr val="FFFFFF"/>
                      </a:solidFill>
                      <a:prstDash val="solid"/>
                      <a:round/>
                      <a:headEnd type="none" w="med" len="med"/>
                      <a:tailEnd type="none" w="med" len="med"/>
                    </a:lnR>
                    <a:pattFill prst="ltUpDiag">
                      <a:fgClr>
                        <a:schemeClr val="tx2"/>
                      </a:fgClr>
                      <a:bgClr>
                        <a:prstClr val="white"/>
                      </a:bgClr>
                    </a:pattFill>
                  </a:tcPr>
                </a:tc>
              </a:tr>
            </a:tbl>
          </a:graphicData>
        </a:graphic>
      </p:graphicFrame>
      <p:sp>
        <p:nvSpPr>
          <p:cNvPr id="9" name="Title 8"/>
          <p:cNvSpPr>
            <a:spLocks noGrp="1"/>
          </p:cNvSpPr>
          <p:nvPr>
            <p:ph type="title"/>
          </p:nvPr>
        </p:nvSpPr>
        <p:spPr>
          <a:xfrm>
            <a:off x="301752" y="2057400"/>
            <a:ext cx="8503920" cy="498598"/>
          </a:xfrm>
        </p:spPr>
        <p:txBody>
          <a:bodyPr/>
          <a:lstStyle>
            <a:lvl1pPr>
              <a:defRPr sz="3600" baseline="0">
                <a:solidFill>
                  <a:schemeClr val="accent1"/>
                </a:solidFill>
                <a:latin typeface="HelvNeue Bold for IBM"/>
              </a:defRPr>
            </a:lvl1pPr>
          </a:lstStyle>
          <a:p>
            <a:r>
              <a:rPr lang="en-US" smtClean="0"/>
              <a:t>Click to edit Master title style</a:t>
            </a:r>
            <a:endParaRPr lang="en-US" dirty="0" smtClean="0"/>
          </a:p>
        </p:txBody>
      </p:sp>
      <p:sp>
        <p:nvSpPr>
          <p:cNvPr id="5" name="Rectangle 52"/>
          <p:cNvSpPr>
            <a:spLocks noGrp="1" noChangeArrowheads="1"/>
          </p:cNvSpPr>
          <p:nvPr>
            <p:ph type="sldNum" sz="quarter" idx="10"/>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44D1A2DD-8468-4B9E-936E-367B05064B4A}" type="slidenum">
              <a:rPr lang="en-US">
                <a:solidFill>
                  <a:srgbClr val="323232"/>
                </a:solidFill>
              </a:rPr>
              <a:pPr>
                <a:defRPr/>
              </a:pPr>
              <a:t>‹#›</a:t>
            </a:fld>
            <a:endParaRPr lang="en-US" dirty="0">
              <a:solidFill>
                <a:srgbClr val="323232"/>
              </a:solidFill>
            </a:endParaRPr>
          </a:p>
        </p:txBody>
      </p:sp>
      <p:pic>
        <p:nvPicPr>
          <p:cNvPr id="6" name="Picture 5"/>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16369890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able of Contents/Agenda">
    <p:spTree>
      <p:nvGrpSpPr>
        <p:cNvPr id="1" name=""/>
        <p:cNvGrpSpPr/>
        <p:nvPr/>
      </p:nvGrpSpPr>
      <p:grpSpPr>
        <a:xfrm>
          <a:off x="0" y="0"/>
          <a:ext cx="0" cy="0"/>
          <a:chOff x="0" y="0"/>
          <a:chExt cx="0" cy="0"/>
        </a:xfrm>
      </p:grpSpPr>
      <p:sp>
        <p:nvSpPr>
          <p:cNvPr id="2" name="Title 1"/>
          <p:cNvSpPr>
            <a:spLocks noGrp="1"/>
          </p:cNvSpPr>
          <p:nvPr>
            <p:ph type="title"/>
          </p:nvPr>
        </p:nvSpPr>
        <p:spPr>
          <a:xfrm>
            <a:off x="283465" y="731520"/>
            <a:ext cx="8568205" cy="276999"/>
          </a:xfrm>
        </p:spPr>
        <p:txBody>
          <a:bodyPr/>
          <a:lstStyle>
            <a:lvl1pPr marL="0" marR="0" indent="0" algn="l" defTabSz="685809" rtl="0" eaLnBrk="1" fontAlgn="base" latinLnBrk="0" hangingPunct="1">
              <a:lnSpc>
                <a:spcPct val="90000"/>
              </a:lnSpc>
              <a:spcBef>
                <a:spcPct val="0"/>
              </a:spcBef>
              <a:spcAft>
                <a:spcPct val="0"/>
              </a:spcAft>
              <a:buClrTx/>
              <a:buSzTx/>
              <a:buFontTx/>
              <a:buNone/>
              <a:tabLst/>
              <a:defRPr baseline="0">
                <a:solidFill>
                  <a:schemeClr val="accent1"/>
                </a:solidFill>
              </a:defRPr>
            </a:lvl1pPr>
          </a:lstStyle>
          <a:p>
            <a:r>
              <a:rPr lang="en-US" smtClean="0"/>
              <a:t>Click to edit Master title style</a:t>
            </a:r>
            <a:endParaRPr lang="en-US" dirty="0"/>
          </a:p>
        </p:txBody>
      </p:sp>
      <p:sp>
        <p:nvSpPr>
          <p:cNvPr id="8" name="Text Placeholder 6"/>
          <p:cNvSpPr>
            <a:spLocks noGrp="1"/>
          </p:cNvSpPr>
          <p:nvPr>
            <p:ph type="body" sz="quarter" idx="12"/>
          </p:nvPr>
        </p:nvSpPr>
        <p:spPr>
          <a:xfrm>
            <a:off x="3163825" y="1371600"/>
            <a:ext cx="5687845" cy="3086100"/>
          </a:xfrm>
        </p:spPr>
        <p:txBody>
          <a:bodyPr tIns="91440"/>
          <a:lstStyle>
            <a:lvl1pPr marL="0" indent="0">
              <a:lnSpc>
                <a:spcPct val="100000"/>
              </a:lnSpc>
              <a:spcBef>
                <a:spcPts val="810"/>
              </a:spcBef>
              <a:buNone/>
              <a:defRPr sz="1400" baseline="0">
                <a:solidFill>
                  <a:schemeClr val="tx1"/>
                </a:solidFill>
              </a:defRPr>
            </a:lvl1pPr>
            <a:lvl2pPr marL="176215" indent="0">
              <a:buNone/>
              <a:defRPr>
                <a:solidFill>
                  <a:schemeClr val="accent6"/>
                </a:solidFill>
              </a:defRPr>
            </a:lvl2pPr>
            <a:lvl3pPr>
              <a:defRPr>
                <a:solidFill>
                  <a:schemeClr val="accent6"/>
                </a:solidFill>
              </a:defRPr>
            </a:lvl3pPr>
            <a:lvl4pPr>
              <a:defRPr>
                <a:solidFill>
                  <a:schemeClr val="accent6"/>
                </a:solidFill>
              </a:defRPr>
            </a:lvl4pPr>
          </a:lstStyle>
          <a:p>
            <a:pPr lvl="0"/>
            <a:r>
              <a:rPr lang="en-US" smtClean="0"/>
              <a:t>Click to edit Master text styles</a:t>
            </a:r>
          </a:p>
        </p:txBody>
      </p:sp>
      <p:sp>
        <p:nvSpPr>
          <p:cNvPr id="13" name="Text Placeholder 12"/>
          <p:cNvSpPr>
            <a:spLocks noGrp="1"/>
          </p:cNvSpPr>
          <p:nvPr>
            <p:ph type="body" sz="quarter" idx="13"/>
          </p:nvPr>
        </p:nvSpPr>
        <p:spPr>
          <a:xfrm>
            <a:off x="329184" y="1371600"/>
            <a:ext cx="2743200" cy="3086100"/>
          </a:xfrm>
        </p:spPr>
        <p:txBody>
          <a:bodyPr/>
          <a:lstStyle>
            <a:lvl1pPr marL="0" indent="0">
              <a:buNone/>
              <a:defRPr sz="1800" baseline="0">
                <a:solidFill>
                  <a:schemeClr val="tx1"/>
                </a:solidFill>
              </a:defRPr>
            </a:lvl1pPr>
            <a:lvl2pPr>
              <a:defRPr>
                <a:solidFill>
                  <a:schemeClr val="tx1"/>
                </a:solidFill>
              </a:defRPr>
            </a:lvl2pPr>
          </a:lstStyle>
          <a:p>
            <a:pPr lvl="0"/>
            <a:r>
              <a:rPr lang="en-US" smtClean="0"/>
              <a:t>Click to edit Master text styles</a:t>
            </a:r>
          </a:p>
          <a:p>
            <a:pPr lvl="1"/>
            <a:r>
              <a:rPr lang="en-US" smtClean="0"/>
              <a:t>Second level</a:t>
            </a:r>
          </a:p>
        </p:txBody>
      </p:sp>
      <p:sp>
        <p:nvSpPr>
          <p:cNvPr id="6" name="Rectangle 52"/>
          <p:cNvSpPr>
            <a:spLocks noGrp="1" noChangeArrowheads="1"/>
          </p:cNvSpPr>
          <p:nvPr>
            <p:ph type="sldNum" sz="quarter" idx="14"/>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57F3409C-6F8E-402E-9B83-A9B7BD7390D5}" type="slidenum">
              <a:rPr lang="en-US">
                <a:solidFill>
                  <a:srgbClr val="323232"/>
                </a:solidFill>
              </a:rPr>
              <a:pPr>
                <a:defRPr/>
              </a:pPr>
              <a:t>‹#›</a:t>
            </a:fld>
            <a:endParaRPr lang="en-US" dirty="0">
              <a:solidFill>
                <a:srgbClr val="323232"/>
              </a:solidFill>
            </a:endParaRPr>
          </a:p>
        </p:txBody>
      </p:sp>
      <p:pic>
        <p:nvPicPr>
          <p:cNvPr id="7" name="Picture 6"/>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3585457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3465" y="731520"/>
            <a:ext cx="8500175" cy="276999"/>
          </a:xfrm>
        </p:spPr>
        <p:txBody>
          <a:bodyPr/>
          <a:lstStyle>
            <a:lvl1pPr>
              <a:defRPr sz="2000">
                <a:solidFill>
                  <a:schemeClr val="accent1"/>
                </a:solidFill>
                <a:latin typeface="HelvNeue Bold for IBM"/>
                <a:cs typeface="Arial" pitchFamily="34"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283464" y="1370411"/>
            <a:ext cx="4151312" cy="2742009"/>
          </a:xfrm>
        </p:spPr>
        <p:txBody>
          <a:bodyPr/>
          <a:lstStyle>
            <a:lvl1pPr>
              <a:defRPr sz="1800" baseline="0">
                <a:solidFill>
                  <a:schemeClr val="tx1"/>
                </a:solidFill>
                <a:latin typeface="+mn-lt"/>
                <a:cs typeface="Arial" pitchFamily="34" charset="0"/>
              </a:defRPr>
            </a:lvl1pPr>
            <a:lvl2pPr>
              <a:defRPr sz="160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2327" y="1370411"/>
            <a:ext cx="4151313" cy="2742009"/>
          </a:xfrm>
        </p:spPr>
        <p:txBody>
          <a:bodyPr/>
          <a:lstStyle>
            <a:lvl1pPr>
              <a:defRPr sz="1800" baseline="0">
                <a:solidFill>
                  <a:schemeClr val="tx1"/>
                </a:solidFill>
                <a:latin typeface="+mn-lt"/>
                <a:cs typeface="Arial" pitchFamily="34" charset="0"/>
              </a:defRPr>
            </a:lvl1pPr>
            <a:lvl2pPr>
              <a:defRPr sz="160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52"/>
          <p:cNvSpPr>
            <a:spLocks noGrp="1" noChangeArrowheads="1"/>
          </p:cNvSpPr>
          <p:nvPr>
            <p:ph type="sldNum" sz="quarter" idx="10"/>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C67836EA-5273-4557-8F3E-94501D62215B}" type="slidenum">
              <a:rPr lang="en-US">
                <a:solidFill>
                  <a:srgbClr val="323232"/>
                </a:solidFill>
              </a:rPr>
              <a:pPr>
                <a:defRPr/>
              </a:pPr>
              <a:t>‹#›</a:t>
            </a:fld>
            <a:endParaRPr lang="en-US" dirty="0">
              <a:solidFill>
                <a:srgbClr val="323232"/>
              </a:solidFill>
            </a:endParaRPr>
          </a:p>
        </p:txBody>
      </p:sp>
      <p:pic>
        <p:nvPicPr>
          <p:cNvPr id="7" name="Picture 6"/>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1788047120"/>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Two Content with Headings">
    <p:spTree>
      <p:nvGrpSpPr>
        <p:cNvPr id="1" name=""/>
        <p:cNvGrpSpPr/>
        <p:nvPr/>
      </p:nvGrpSpPr>
      <p:grpSpPr>
        <a:xfrm>
          <a:off x="0" y="0"/>
          <a:ext cx="0" cy="0"/>
          <a:chOff x="0" y="0"/>
          <a:chExt cx="0" cy="0"/>
        </a:xfrm>
      </p:grpSpPr>
      <p:sp>
        <p:nvSpPr>
          <p:cNvPr id="2" name="Title 1"/>
          <p:cNvSpPr>
            <a:spLocks noGrp="1"/>
          </p:cNvSpPr>
          <p:nvPr>
            <p:ph type="title"/>
          </p:nvPr>
        </p:nvSpPr>
        <p:spPr>
          <a:xfrm>
            <a:off x="283463" y="731520"/>
            <a:ext cx="8403337" cy="276999"/>
          </a:xfrm>
        </p:spPr>
        <p:txBody>
          <a:bodyPr/>
          <a:lstStyle>
            <a:lvl1pPr>
              <a:defRPr>
                <a:solidFill>
                  <a:schemeClr val="accent1"/>
                </a:solidFill>
                <a:latin typeface="HelvNeue Bold for IBM"/>
                <a:cs typeface="Arial"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283464" y="1151335"/>
            <a:ext cx="4040188" cy="479822"/>
          </a:xfrm>
        </p:spPr>
        <p:txBody>
          <a:bodyPr anchor="b"/>
          <a:lstStyle>
            <a:lvl1pPr marL="0" indent="0">
              <a:buNone/>
              <a:defRPr sz="1800" b="0" baseline="0">
                <a:solidFill>
                  <a:schemeClr val="tx1"/>
                </a:solidFill>
                <a:latin typeface="HelvNeue Bold for IBM"/>
                <a:cs typeface="Arial" pitchFamily="34" charset="0"/>
              </a:defRPr>
            </a:lvl1pPr>
            <a:lvl2pPr marL="342904" indent="0">
              <a:buNone/>
              <a:defRPr sz="1500" b="1"/>
            </a:lvl2pPr>
            <a:lvl3pPr marL="685809" indent="0">
              <a:buNone/>
              <a:defRPr sz="1350" b="1"/>
            </a:lvl3pPr>
            <a:lvl4pPr marL="1028713" indent="0">
              <a:buNone/>
              <a:defRPr sz="1200" b="1"/>
            </a:lvl4pPr>
            <a:lvl5pPr marL="1371617" indent="0">
              <a:buNone/>
              <a:defRPr sz="1200" b="1"/>
            </a:lvl5pPr>
            <a:lvl6pPr marL="1714521" indent="0">
              <a:buNone/>
              <a:defRPr sz="1200" b="1"/>
            </a:lvl6pPr>
            <a:lvl7pPr marL="2057426" indent="0">
              <a:buNone/>
              <a:defRPr sz="1200" b="1"/>
            </a:lvl7pPr>
            <a:lvl8pPr marL="2400330" indent="0">
              <a:buNone/>
              <a:defRPr sz="1200" b="1"/>
            </a:lvl8pPr>
            <a:lvl9pPr marL="2743234"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283464" y="1631156"/>
            <a:ext cx="4040188" cy="2963466"/>
          </a:xfrm>
        </p:spPr>
        <p:txBody>
          <a:bodyPr/>
          <a:lstStyle>
            <a:lvl1pPr>
              <a:defRPr sz="1800" baseline="0">
                <a:solidFill>
                  <a:schemeClr val="tx1"/>
                </a:solidFill>
                <a:latin typeface="+mn-lt"/>
                <a:cs typeface="Arial" pitchFamily="34" charset="0"/>
              </a:defRPr>
            </a:lvl1pPr>
            <a:lvl2pPr>
              <a:defRPr sz="1600" baseline="0">
                <a:solidFill>
                  <a:schemeClr val="tx1"/>
                </a:solidFill>
                <a:latin typeface="+mn-lt"/>
                <a:cs typeface="Arial" pitchFamily="34" charset="0"/>
              </a:defRPr>
            </a:lvl2pPr>
            <a:lvl3pPr>
              <a:defRPr sz="1400" baseline="0">
                <a:solidFill>
                  <a:schemeClr val="tx1"/>
                </a:solidFill>
                <a:latin typeface="+mn-lt"/>
                <a:cs typeface="Arial" pitchFamily="34" charset="0"/>
              </a:defRPr>
            </a:lvl3pPr>
            <a:lvl4pPr>
              <a:defRPr sz="1200">
                <a:solidFill>
                  <a:schemeClr val="tx1"/>
                </a:solidFill>
                <a:latin typeface="+mn-lt"/>
                <a:cs typeface="Arial" pitchFamily="34" charset="0"/>
              </a:defRPr>
            </a:lvl4pPr>
            <a:lvl5pPr>
              <a:defRPr sz="1000" baseline="0">
                <a:solidFill>
                  <a:schemeClr val="tx1"/>
                </a:solidFill>
                <a:latin typeface="+mn-lt"/>
                <a:cs typeface="Arial" pitchFamily="34" charset="0"/>
              </a:defRPr>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0" baseline="0">
                <a:solidFill>
                  <a:schemeClr val="tx1"/>
                </a:solidFill>
                <a:latin typeface="HelvNeue Bold for IBM"/>
                <a:cs typeface="Arial" pitchFamily="34" charset="0"/>
              </a:defRPr>
            </a:lvl1pPr>
            <a:lvl2pPr marL="342904" indent="0">
              <a:buNone/>
              <a:defRPr sz="1500" b="1"/>
            </a:lvl2pPr>
            <a:lvl3pPr marL="685809" indent="0">
              <a:buNone/>
              <a:defRPr sz="1350" b="1"/>
            </a:lvl3pPr>
            <a:lvl4pPr marL="1028713" indent="0">
              <a:buNone/>
              <a:defRPr sz="1200" b="1"/>
            </a:lvl4pPr>
            <a:lvl5pPr marL="1371617" indent="0">
              <a:buNone/>
              <a:defRPr sz="1200" b="1"/>
            </a:lvl5pPr>
            <a:lvl6pPr marL="1714521" indent="0">
              <a:buNone/>
              <a:defRPr sz="1200" b="1"/>
            </a:lvl6pPr>
            <a:lvl7pPr marL="2057426" indent="0">
              <a:buNone/>
              <a:defRPr sz="1200" b="1"/>
            </a:lvl7pPr>
            <a:lvl8pPr marL="2400330" indent="0">
              <a:buNone/>
              <a:defRPr sz="1200" b="1"/>
            </a:lvl8pPr>
            <a:lvl9pPr marL="2743234"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solidFill>
                  <a:schemeClr val="tx1"/>
                </a:solidFill>
                <a:latin typeface="+mn-lt"/>
                <a:cs typeface="Arial" pitchFamily="34" charset="0"/>
              </a:defRPr>
            </a:lvl1pPr>
            <a:lvl2pPr>
              <a:defRPr sz="1600" baseline="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a:solidFill>
                  <a:schemeClr val="tx1"/>
                </a:solidFill>
                <a:latin typeface="+mn-lt"/>
                <a:cs typeface="Arial" pitchFamily="34" charset="0"/>
              </a:defRPr>
            </a:lvl4pPr>
            <a:lvl5pPr>
              <a:defRPr sz="1000">
                <a:solidFill>
                  <a:schemeClr val="tx1"/>
                </a:solidFill>
                <a:latin typeface="+mn-lt"/>
                <a:cs typeface="Arial" pitchFamily="34" charset="0"/>
              </a:defRPr>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52"/>
          <p:cNvSpPr>
            <a:spLocks noGrp="1" noChangeArrowheads="1"/>
          </p:cNvSpPr>
          <p:nvPr>
            <p:ph type="sldNum" sz="quarter" idx="10"/>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670EFFF9-8454-4A0C-944F-F548B0D0221D}" type="slidenum">
              <a:rPr lang="en-US">
                <a:solidFill>
                  <a:srgbClr val="323232"/>
                </a:solidFill>
              </a:rPr>
              <a:pPr>
                <a:defRPr/>
              </a:pPr>
              <a:t>‹#›</a:t>
            </a:fld>
            <a:endParaRPr lang="en-US" dirty="0">
              <a:solidFill>
                <a:srgbClr val="323232"/>
              </a:solidFill>
            </a:endParaRPr>
          </a:p>
        </p:txBody>
      </p:sp>
      <p:pic>
        <p:nvPicPr>
          <p:cNvPr id="9" name="Picture 8"/>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55954521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2" name="Title 1"/>
          <p:cNvSpPr>
            <a:spLocks noGrp="1"/>
          </p:cNvSpPr>
          <p:nvPr>
            <p:ph type="title"/>
          </p:nvPr>
        </p:nvSpPr>
        <p:spPr>
          <a:xfrm>
            <a:off x="283464" y="731520"/>
            <a:ext cx="8686800" cy="276999"/>
          </a:xfrm>
        </p:spPr>
        <p:txBody>
          <a:bodyPr/>
          <a:lstStyle>
            <a:lvl1pPr>
              <a:defRPr sz="2000">
                <a:solidFill>
                  <a:schemeClr val="accent1"/>
                </a:solidFill>
                <a:latin typeface="HelvNeue Bold for IBM"/>
                <a:cs typeface="Arial" pitchFamily="34"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283464" y="1370411"/>
            <a:ext cx="4151312" cy="1470211"/>
          </a:xfrm>
        </p:spPr>
        <p:txBody>
          <a:bodyPr/>
          <a:lstStyle>
            <a:lvl1pPr>
              <a:defRPr sz="1800" baseline="0">
                <a:solidFill>
                  <a:schemeClr val="tx1"/>
                </a:solidFill>
                <a:latin typeface="+mn-lt"/>
                <a:cs typeface="Arial" pitchFamily="34" charset="0"/>
              </a:defRPr>
            </a:lvl1pPr>
            <a:lvl2pPr>
              <a:defRPr sz="160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87178" y="1370411"/>
            <a:ext cx="4151313" cy="1470211"/>
          </a:xfrm>
        </p:spPr>
        <p:txBody>
          <a:bodyPr/>
          <a:lstStyle>
            <a:lvl1pPr>
              <a:defRPr sz="1800" baseline="0">
                <a:solidFill>
                  <a:schemeClr val="tx1"/>
                </a:solidFill>
                <a:latin typeface="+mn-lt"/>
                <a:cs typeface="Arial" pitchFamily="34" charset="0"/>
              </a:defRPr>
            </a:lvl1pPr>
            <a:lvl2pPr>
              <a:defRPr sz="160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sz="half" idx="11"/>
          </p:nvPr>
        </p:nvSpPr>
        <p:spPr>
          <a:xfrm>
            <a:off x="283464" y="3030074"/>
            <a:ext cx="4151312" cy="1470211"/>
          </a:xfrm>
        </p:spPr>
        <p:txBody>
          <a:bodyPr/>
          <a:lstStyle>
            <a:lvl1pPr>
              <a:defRPr sz="1800" baseline="0">
                <a:solidFill>
                  <a:schemeClr val="tx1"/>
                </a:solidFill>
                <a:latin typeface="+mn-lt"/>
                <a:cs typeface="Arial" pitchFamily="34" charset="0"/>
              </a:defRPr>
            </a:lvl1pPr>
            <a:lvl2pPr>
              <a:defRPr sz="160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3"/>
          <p:cNvSpPr>
            <a:spLocks noGrp="1"/>
          </p:cNvSpPr>
          <p:nvPr>
            <p:ph sz="half" idx="12"/>
          </p:nvPr>
        </p:nvSpPr>
        <p:spPr>
          <a:xfrm>
            <a:off x="4587178" y="3030074"/>
            <a:ext cx="4151313" cy="1470211"/>
          </a:xfrm>
        </p:spPr>
        <p:txBody>
          <a:bodyPr/>
          <a:lstStyle>
            <a:lvl1pPr>
              <a:defRPr sz="1800" baseline="0">
                <a:solidFill>
                  <a:schemeClr val="tx1"/>
                </a:solidFill>
                <a:latin typeface="+mn-lt"/>
                <a:cs typeface="Arial" pitchFamily="34" charset="0"/>
              </a:defRPr>
            </a:lvl1pPr>
            <a:lvl2pPr>
              <a:defRPr sz="160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Rectangle 52"/>
          <p:cNvSpPr>
            <a:spLocks noGrp="1" noChangeArrowheads="1"/>
          </p:cNvSpPr>
          <p:nvPr>
            <p:ph type="sldNum" sz="quarter" idx="13"/>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907A9A71-EA24-4104-9476-E93F189E6359}" type="slidenum">
              <a:rPr lang="en-US">
                <a:solidFill>
                  <a:srgbClr val="323232"/>
                </a:solidFill>
              </a:rPr>
              <a:pPr>
                <a:defRPr/>
              </a:pPr>
              <a:t>‹#›</a:t>
            </a:fld>
            <a:endParaRPr lang="en-US" dirty="0">
              <a:solidFill>
                <a:srgbClr val="323232"/>
              </a:solidFill>
            </a:endParaRPr>
          </a:p>
        </p:txBody>
      </p:sp>
      <p:pic>
        <p:nvPicPr>
          <p:cNvPr id="11" name="Picture 10"/>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1016497551"/>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Side 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1752" y="731520"/>
            <a:ext cx="1984248" cy="553998"/>
          </a:xfrm>
        </p:spPr>
        <p:txBody>
          <a:bodyPr/>
          <a:lstStyle>
            <a:lvl1pPr>
              <a:defRPr sz="2000" b="0">
                <a:solidFill>
                  <a:schemeClr val="accent1"/>
                </a:solidFill>
                <a:latin typeface="HelvNeue Bold for IBM"/>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2441447" y="731520"/>
            <a:ext cx="6345936" cy="3657600"/>
          </a:xfrm>
        </p:spPr>
        <p:txBody>
          <a:bodyPr/>
          <a:lstStyle>
            <a:lvl1pPr>
              <a:buClrTx/>
              <a:defRPr sz="1800" baseline="0">
                <a:solidFill>
                  <a:schemeClr val="tx1"/>
                </a:solidFill>
                <a:latin typeface="+mn-lt"/>
                <a:cs typeface="Arial" pitchFamily="34" charset="0"/>
              </a:defRPr>
            </a:lvl1pPr>
            <a:lvl2pPr>
              <a:defRPr sz="1600" baseline="0">
                <a:solidFill>
                  <a:schemeClr val="tx1"/>
                </a:solidFill>
                <a:latin typeface="+mn-lt"/>
                <a:cs typeface="Arial" pitchFamily="34" charset="0"/>
              </a:defRPr>
            </a:lvl2pPr>
            <a:lvl3pPr>
              <a:defRPr sz="1400" baseline="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52"/>
          <p:cNvSpPr>
            <a:spLocks noGrp="1" noChangeArrowheads="1"/>
          </p:cNvSpPr>
          <p:nvPr>
            <p:ph type="sldNum" sz="quarter" idx="10"/>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47BCEA44-5960-4B24-99E8-3441978B53AA}" type="slidenum">
              <a:rPr lang="en-US">
                <a:solidFill>
                  <a:srgbClr val="323232"/>
                </a:solidFill>
              </a:rPr>
              <a:pPr>
                <a:defRPr/>
              </a:pPr>
              <a:t>‹#›</a:t>
            </a:fld>
            <a:endParaRPr lang="en-US" dirty="0">
              <a:solidFill>
                <a:srgbClr val="323232"/>
              </a:solidFill>
            </a:endParaRPr>
          </a:p>
        </p:txBody>
      </p:sp>
      <p:pic>
        <p:nvPicPr>
          <p:cNvPr id="6" name="Picture 5"/>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109840636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ide Title and 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1752" y="731520"/>
            <a:ext cx="1984248" cy="553998"/>
          </a:xfrm>
        </p:spPr>
        <p:txBody>
          <a:bodyPr/>
          <a:lstStyle>
            <a:lvl1pPr>
              <a:defRPr sz="2000" b="0">
                <a:solidFill>
                  <a:schemeClr val="accent1"/>
                </a:solidFill>
                <a:latin typeface="HelvNeue Bold for IBM"/>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2441447" y="731520"/>
            <a:ext cx="3044953" cy="3657600"/>
          </a:xfrm>
        </p:spPr>
        <p:txBody>
          <a:bodyPr/>
          <a:lstStyle>
            <a:lvl1pPr>
              <a:buClrTx/>
              <a:defRPr sz="1800" baseline="0">
                <a:solidFill>
                  <a:schemeClr val="tx1"/>
                </a:solidFill>
                <a:latin typeface="+mn-lt"/>
                <a:cs typeface="Arial" pitchFamily="34" charset="0"/>
              </a:defRPr>
            </a:lvl1pPr>
            <a:lvl2pPr>
              <a:defRPr sz="1600" baseline="0">
                <a:solidFill>
                  <a:schemeClr val="tx1"/>
                </a:solidFill>
                <a:latin typeface="+mn-lt"/>
                <a:cs typeface="Arial" pitchFamily="34" charset="0"/>
              </a:defRPr>
            </a:lvl2pPr>
            <a:lvl3pPr>
              <a:defRPr sz="1400" baseline="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idx="11"/>
          </p:nvPr>
        </p:nvSpPr>
        <p:spPr>
          <a:xfrm>
            <a:off x="5641848" y="731520"/>
            <a:ext cx="3044953" cy="3657600"/>
          </a:xfrm>
        </p:spPr>
        <p:txBody>
          <a:bodyPr/>
          <a:lstStyle>
            <a:lvl1pPr>
              <a:buClrTx/>
              <a:defRPr sz="1800" baseline="0">
                <a:solidFill>
                  <a:schemeClr val="tx1"/>
                </a:solidFill>
                <a:latin typeface="+mn-lt"/>
                <a:cs typeface="Arial" pitchFamily="34" charset="0"/>
              </a:defRPr>
            </a:lvl1pPr>
            <a:lvl2pPr>
              <a:defRPr sz="1600" baseline="0">
                <a:solidFill>
                  <a:schemeClr val="tx1"/>
                </a:solidFill>
                <a:latin typeface="+mn-lt"/>
                <a:cs typeface="Arial" pitchFamily="34" charset="0"/>
              </a:defRPr>
            </a:lvl2pPr>
            <a:lvl3pPr>
              <a:defRPr sz="1400" baseline="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52"/>
          <p:cNvSpPr>
            <a:spLocks noGrp="1" noChangeArrowheads="1"/>
          </p:cNvSpPr>
          <p:nvPr>
            <p:ph type="sldNum" sz="quarter" idx="12"/>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112798F6-F013-4760-8348-C4FCC72F6FCD}" type="slidenum">
              <a:rPr lang="en-US">
                <a:solidFill>
                  <a:srgbClr val="323232"/>
                </a:solidFill>
              </a:rPr>
              <a:pPr>
                <a:defRPr/>
              </a:pPr>
              <a:t>‹#›</a:t>
            </a:fld>
            <a:endParaRPr lang="en-US" dirty="0">
              <a:solidFill>
                <a:srgbClr val="323232"/>
              </a:solidFill>
            </a:endParaRPr>
          </a:p>
        </p:txBody>
      </p:sp>
      <p:pic>
        <p:nvPicPr>
          <p:cNvPr id="8" name="Picture 7"/>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1859749013"/>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ide Title and Two Content with Headings">
    <p:spTree>
      <p:nvGrpSpPr>
        <p:cNvPr id="1" name=""/>
        <p:cNvGrpSpPr/>
        <p:nvPr/>
      </p:nvGrpSpPr>
      <p:grpSpPr>
        <a:xfrm>
          <a:off x="0" y="0"/>
          <a:ext cx="0" cy="0"/>
          <a:chOff x="0" y="0"/>
          <a:chExt cx="0" cy="0"/>
        </a:xfrm>
      </p:grpSpPr>
      <p:sp>
        <p:nvSpPr>
          <p:cNvPr id="2" name="Title 1"/>
          <p:cNvSpPr>
            <a:spLocks noGrp="1"/>
          </p:cNvSpPr>
          <p:nvPr>
            <p:ph type="title"/>
          </p:nvPr>
        </p:nvSpPr>
        <p:spPr>
          <a:xfrm>
            <a:off x="301752" y="731520"/>
            <a:ext cx="1984248" cy="553998"/>
          </a:xfrm>
        </p:spPr>
        <p:txBody>
          <a:bodyPr/>
          <a:lstStyle>
            <a:lvl1pPr>
              <a:defRPr sz="2000" b="0">
                <a:solidFill>
                  <a:schemeClr val="accent1"/>
                </a:solidFill>
                <a:latin typeface="HelvNeue Bold for IBM"/>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2441447" y="1416423"/>
            <a:ext cx="3044953" cy="2743200"/>
          </a:xfrm>
        </p:spPr>
        <p:txBody>
          <a:bodyPr/>
          <a:lstStyle>
            <a:lvl1pPr>
              <a:buClrTx/>
              <a:defRPr sz="1800" baseline="0">
                <a:solidFill>
                  <a:schemeClr val="tx1"/>
                </a:solidFill>
                <a:latin typeface="+mn-lt"/>
                <a:cs typeface="Arial" pitchFamily="34" charset="0"/>
              </a:defRPr>
            </a:lvl1pPr>
            <a:lvl2pPr>
              <a:defRPr sz="1600" baseline="0">
                <a:solidFill>
                  <a:schemeClr val="tx1"/>
                </a:solidFill>
                <a:latin typeface="+mn-lt"/>
                <a:cs typeface="Arial" pitchFamily="34" charset="0"/>
              </a:defRPr>
            </a:lvl2pPr>
            <a:lvl3pPr>
              <a:defRPr sz="1400" baseline="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idx="11"/>
          </p:nvPr>
        </p:nvSpPr>
        <p:spPr>
          <a:xfrm>
            <a:off x="5641848" y="1416423"/>
            <a:ext cx="3044953" cy="2743200"/>
          </a:xfrm>
        </p:spPr>
        <p:txBody>
          <a:bodyPr/>
          <a:lstStyle>
            <a:lvl1pPr>
              <a:buClrTx/>
              <a:defRPr sz="1800" baseline="0">
                <a:solidFill>
                  <a:schemeClr val="tx1"/>
                </a:solidFill>
                <a:latin typeface="+mn-lt"/>
                <a:cs typeface="Arial" pitchFamily="34" charset="0"/>
              </a:defRPr>
            </a:lvl1pPr>
            <a:lvl2pPr>
              <a:defRPr sz="1600" baseline="0">
                <a:solidFill>
                  <a:schemeClr val="tx1"/>
                </a:solidFill>
                <a:latin typeface="+mn-lt"/>
                <a:cs typeface="Arial" pitchFamily="34" charset="0"/>
              </a:defRPr>
            </a:lvl2pPr>
            <a:lvl3pPr>
              <a:defRPr sz="1400" baseline="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2"/>
          <p:cNvSpPr>
            <a:spLocks noGrp="1"/>
          </p:cNvSpPr>
          <p:nvPr>
            <p:ph type="body" idx="12"/>
          </p:nvPr>
        </p:nvSpPr>
        <p:spPr>
          <a:xfrm>
            <a:off x="2441446" y="731520"/>
            <a:ext cx="3044954" cy="479822"/>
          </a:xfrm>
        </p:spPr>
        <p:txBody>
          <a:bodyPr anchor="b"/>
          <a:lstStyle>
            <a:lvl1pPr marL="0" indent="0">
              <a:buNone/>
              <a:defRPr sz="1800" b="0" baseline="0">
                <a:solidFill>
                  <a:schemeClr val="tx1"/>
                </a:solidFill>
                <a:latin typeface="HelvNeue Bold for IBM"/>
                <a:cs typeface="Arial" pitchFamily="34" charset="0"/>
              </a:defRPr>
            </a:lvl1pPr>
            <a:lvl2pPr marL="342904" indent="0">
              <a:buNone/>
              <a:defRPr sz="1500" b="1"/>
            </a:lvl2pPr>
            <a:lvl3pPr marL="685809" indent="0">
              <a:buNone/>
              <a:defRPr sz="1350" b="1"/>
            </a:lvl3pPr>
            <a:lvl4pPr marL="1028713" indent="0">
              <a:buNone/>
              <a:defRPr sz="1200" b="1"/>
            </a:lvl4pPr>
            <a:lvl5pPr marL="1371617" indent="0">
              <a:buNone/>
              <a:defRPr sz="1200" b="1"/>
            </a:lvl5pPr>
            <a:lvl6pPr marL="1714521" indent="0">
              <a:buNone/>
              <a:defRPr sz="1200" b="1"/>
            </a:lvl6pPr>
            <a:lvl7pPr marL="2057426" indent="0">
              <a:buNone/>
              <a:defRPr sz="1200" b="1"/>
            </a:lvl7pPr>
            <a:lvl8pPr marL="2400330" indent="0">
              <a:buNone/>
              <a:defRPr sz="1200" b="1"/>
            </a:lvl8pPr>
            <a:lvl9pPr marL="2743234" indent="0">
              <a:buNone/>
              <a:defRPr sz="1200" b="1"/>
            </a:lvl9pPr>
          </a:lstStyle>
          <a:p>
            <a:pPr lvl="0"/>
            <a:r>
              <a:rPr lang="en-US" smtClean="0"/>
              <a:t>Click to edit Master text styles</a:t>
            </a:r>
          </a:p>
        </p:txBody>
      </p:sp>
      <p:sp>
        <p:nvSpPr>
          <p:cNvPr id="9" name="Text Placeholder 4"/>
          <p:cNvSpPr>
            <a:spLocks noGrp="1"/>
          </p:cNvSpPr>
          <p:nvPr>
            <p:ph type="body" sz="quarter" idx="3"/>
          </p:nvPr>
        </p:nvSpPr>
        <p:spPr>
          <a:xfrm>
            <a:off x="5641847" y="731520"/>
            <a:ext cx="3044954" cy="479822"/>
          </a:xfrm>
        </p:spPr>
        <p:txBody>
          <a:bodyPr anchor="b"/>
          <a:lstStyle>
            <a:lvl1pPr marL="0" indent="0">
              <a:buNone/>
              <a:defRPr sz="1800" b="0" baseline="0">
                <a:solidFill>
                  <a:schemeClr val="tx1"/>
                </a:solidFill>
                <a:latin typeface="HelvNeue Bold for IBM"/>
                <a:cs typeface="Arial" pitchFamily="34" charset="0"/>
              </a:defRPr>
            </a:lvl1pPr>
            <a:lvl2pPr marL="342904" indent="0">
              <a:buNone/>
              <a:defRPr sz="1500" b="1"/>
            </a:lvl2pPr>
            <a:lvl3pPr marL="685809" indent="0">
              <a:buNone/>
              <a:defRPr sz="1350" b="1"/>
            </a:lvl3pPr>
            <a:lvl4pPr marL="1028713" indent="0">
              <a:buNone/>
              <a:defRPr sz="1200" b="1"/>
            </a:lvl4pPr>
            <a:lvl5pPr marL="1371617" indent="0">
              <a:buNone/>
              <a:defRPr sz="1200" b="1"/>
            </a:lvl5pPr>
            <a:lvl6pPr marL="1714521" indent="0">
              <a:buNone/>
              <a:defRPr sz="1200" b="1"/>
            </a:lvl6pPr>
            <a:lvl7pPr marL="2057426" indent="0">
              <a:buNone/>
              <a:defRPr sz="1200" b="1"/>
            </a:lvl7pPr>
            <a:lvl8pPr marL="2400330" indent="0">
              <a:buNone/>
              <a:defRPr sz="1200" b="1"/>
            </a:lvl8pPr>
            <a:lvl9pPr marL="2743234" indent="0">
              <a:buNone/>
              <a:defRPr sz="1200" b="1"/>
            </a:lvl9pPr>
          </a:lstStyle>
          <a:p>
            <a:pPr lvl="0"/>
            <a:r>
              <a:rPr lang="en-US" smtClean="0"/>
              <a:t>Click to edit Master text styles</a:t>
            </a:r>
          </a:p>
        </p:txBody>
      </p:sp>
      <p:sp>
        <p:nvSpPr>
          <p:cNvPr id="10" name="Rectangle 52"/>
          <p:cNvSpPr>
            <a:spLocks noGrp="1" noChangeArrowheads="1"/>
          </p:cNvSpPr>
          <p:nvPr>
            <p:ph type="sldNum" sz="quarter" idx="13"/>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7BA860D7-F945-411E-98F6-33B3F11DB7F6}" type="slidenum">
              <a:rPr lang="en-US">
                <a:solidFill>
                  <a:srgbClr val="323232"/>
                </a:solidFill>
              </a:rPr>
              <a:pPr>
                <a:defRPr/>
              </a:pPr>
              <a:t>‹#›</a:t>
            </a:fld>
            <a:endParaRPr lang="en-US" dirty="0">
              <a:solidFill>
                <a:srgbClr val="323232"/>
              </a:solidFill>
            </a:endParaRPr>
          </a:p>
        </p:txBody>
      </p:sp>
      <p:pic>
        <p:nvPicPr>
          <p:cNvPr id="11" name="Picture 10"/>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1441941900"/>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ide Title and Four Content">
    <p:spTree>
      <p:nvGrpSpPr>
        <p:cNvPr id="1" name=""/>
        <p:cNvGrpSpPr/>
        <p:nvPr/>
      </p:nvGrpSpPr>
      <p:grpSpPr>
        <a:xfrm>
          <a:off x="0" y="0"/>
          <a:ext cx="0" cy="0"/>
          <a:chOff x="0" y="0"/>
          <a:chExt cx="0" cy="0"/>
        </a:xfrm>
      </p:grpSpPr>
      <p:sp>
        <p:nvSpPr>
          <p:cNvPr id="2" name="Title 1"/>
          <p:cNvSpPr>
            <a:spLocks noGrp="1"/>
          </p:cNvSpPr>
          <p:nvPr>
            <p:ph type="title"/>
          </p:nvPr>
        </p:nvSpPr>
        <p:spPr>
          <a:xfrm>
            <a:off x="301752" y="731520"/>
            <a:ext cx="1984248" cy="553998"/>
          </a:xfrm>
        </p:spPr>
        <p:txBody>
          <a:bodyPr/>
          <a:lstStyle>
            <a:lvl1pPr>
              <a:defRPr sz="2000" b="0">
                <a:solidFill>
                  <a:schemeClr val="accent1"/>
                </a:solidFill>
                <a:latin typeface="HelvNeue Bold for IBM"/>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2441447" y="731520"/>
            <a:ext cx="3044953" cy="1822078"/>
          </a:xfrm>
        </p:spPr>
        <p:txBody>
          <a:bodyPr>
            <a:noAutofit/>
          </a:bodyPr>
          <a:lstStyle>
            <a:lvl1pPr>
              <a:buClrTx/>
              <a:defRPr sz="1400" baseline="0">
                <a:solidFill>
                  <a:schemeClr val="tx1"/>
                </a:solidFill>
                <a:latin typeface="+mn-lt"/>
                <a:cs typeface="Arial" pitchFamily="34" charset="0"/>
              </a:defRPr>
            </a:lvl1pPr>
            <a:lvl2pPr>
              <a:defRPr sz="1200" baseline="0">
                <a:solidFill>
                  <a:schemeClr val="tx1"/>
                </a:solidFill>
                <a:latin typeface="+mn-lt"/>
                <a:cs typeface="Arial" pitchFamily="34" charset="0"/>
              </a:defRPr>
            </a:lvl2pPr>
            <a:lvl3pPr>
              <a:defRPr sz="1000" baseline="0">
                <a:solidFill>
                  <a:schemeClr val="tx1"/>
                </a:solidFill>
                <a:latin typeface="+mn-lt"/>
                <a:cs typeface="Arial" pitchFamily="34" charset="0"/>
              </a:defRPr>
            </a:lvl3pPr>
            <a:lvl4pPr>
              <a:defRPr sz="1000">
                <a:solidFill>
                  <a:schemeClr val="tx1"/>
                </a:solidFill>
                <a:latin typeface="+mn-lt"/>
              </a:defRPr>
            </a:lvl4pPr>
            <a:lvl5pPr>
              <a:defRPr sz="10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idx="11"/>
          </p:nvPr>
        </p:nvSpPr>
        <p:spPr>
          <a:xfrm>
            <a:off x="5641848" y="731520"/>
            <a:ext cx="3044953" cy="182207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defRPr lang="en-US" sz="1400" baseline="0" dirty="0" smtClean="0">
                <a:solidFill>
                  <a:schemeClr val="tx1"/>
                </a:solidFill>
              </a:defRPr>
            </a:lvl1pPr>
            <a:lvl2pPr>
              <a:defRPr lang="en-US" sz="1200" baseline="0" dirty="0" smtClean="0">
                <a:solidFill>
                  <a:schemeClr val="tx1"/>
                </a:solidFill>
              </a:defRPr>
            </a:lvl2pPr>
            <a:lvl3pPr>
              <a:defRPr lang="en-US" sz="1000" baseline="0" dirty="0" smtClean="0">
                <a:solidFill>
                  <a:schemeClr val="tx1"/>
                </a:solidFill>
              </a:defRPr>
            </a:lvl3pPr>
            <a:lvl4pPr>
              <a:defRPr lang="en-US" sz="1000" dirty="0" smtClean="0">
                <a:solidFill>
                  <a:schemeClr val="tx1"/>
                </a:solidFill>
              </a:defRPr>
            </a:lvl4pPr>
            <a:lvl5pPr>
              <a:defRPr lang="en-US" dirty="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idx="12"/>
          </p:nvPr>
        </p:nvSpPr>
        <p:spPr>
          <a:xfrm>
            <a:off x="2441447" y="2753879"/>
            <a:ext cx="3044953" cy="182207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defRPr lang="en-US" sz="1400" baseline="0" dirty="0" smtClean="0">
                <a:solidFill>
                  <a:schemeClr val="tx1"/>
                </a:solidFill>
              </a:defRPr>
            </a:lvl1pPr>
            <a:lvl2pPr>
              <a:defRPr lang="en-US" sz="1200" baseline="0" dirty="0" smtClean="0">
                <a:solidFill>
                  <a:schemeClr val="tx1"/>
                </a:solidFill>
              </a:defRPr>
            </a:lvl2pPr>
            <a:lvl3pPr>
              <a:defRPr lang="en-US" sz="1000" baseline="0" dirty="0" smtClean="0">
                <a:solidFill>
                  <a:schemeClr val="tx1"/>
                </a:solidFill>
              </a:defRPr>
            </a:lvl3pPr>
            <a:lvl4pPr>
              <a:defRPr lang="en-US" sz="1000" dirty="0" smtClean="0">
                <a:solidFill>
                  <a:schemeClr val="tx1"/>
                </a:solidFill>
              </a:defRPr>
            </a:lvl4pPr>
            <a:lvl5pPr>
              <a:defRPr lang="en-US" dirty="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3"/>
          </p:nvPr>
        </p:nvSpPr>
        <p:spPr>
          <a:xfrm>
            <a:off x="5641848" y="2753879"/>
            <a:ext cx="3044953" cy="182207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defRPr lang="en-US" sz="1400" baseline="0" dirty="0" smtClean="0">
                <a:solidFill>
                  <a:schemeClr val="tx1"/>
                </a:solidFill>
              </a:defRPr>
            </a:lvl1pPr>
            <a:lvl2pPr>
              <a:defRPr lang="en-US" sz="1200" baseline="0" dirty="0" smtClean="0">
                <a:solidFill>
                  <a:schemeClr val="tx1"/>
                </a:solidFill>
              </a:defRPr>
            </a:lvl2pPr>
            <a:lvl3pPr>
              <a:defRPr lang="en-US" sz="1000" baseline="0" dirty="0" smtClean="0">
                <a:solidFill>
                  <a:schemeClr val="tx1"/>
                </a:solidFill>
              </a:defRPr>
            </a:lvl3pPr>
            <a:lvl4pPr>
              <a:defRPr lang="en-US" sz="1000" dirty="0" smtClean="0">
                <a:solidFill>
                  <a:schemeClr val="tx1"/>
                </a:solidFill>
              </a:defRPr>
            </a:lvl4pPr>
            <a:lvl5pPr>
              <a:defRPr lang="en-US" dirty="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Rectangle 52"/>
          <p:cNvSpPr>
            <a:spLocks noGrp="1" noChangeArrowheads="1"/>
          </p:cNvSpPr>
          <p:nvPr>
            <p:ph type="sldNum" sz="quarter" idx="14"/>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534A1CEB-A26D-4DB6-B64A-33B309DB8BF4}" type="slidenum">
              <a:rPr lang="en-US">
                <a:solidFill>
                  <a:srgbClr val="323232"/>
                </a:solidFill>
              </a:rPr>
              <a:pPr>
                <a:defRPr/>
              </a:pPr>
              <a:t>‹#›</a:t>
            </a:fld>
            <a:endParaRPr lang="en-US" dirty="0">
              <a:solidFill>
                <a:srgbClr val="323232"/>
              </a:solidFill>
            </a:endParaRPr>
          </a:p>
        </p:txBody>
      </p:sp>
      <p:pic>
        <p:nvPicPr>
          <p:cNvPr id="11" name="Picture 10"/>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337057444"/>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83464" y="731520"/>
            <a:ext cx="8639472" cy="276999"/>
          </a:xfrm>
        </p:spPr>
        <p:txBody>
          <a:bodyPr/>
          <a:lstStyle>
            <a:lvl1pPr>
              <a:defRPr sz="2000" b="0">
                <a:solidFill>
                  <a:schemeClr val="accent1"/>
                </a:solidFill>
                <a:latin typeface="HelvNeue Bold for IBM"/>
                <a:cs typeface="Arial" pitchFamily="34" charset="0"/>
              </a:defRPr>
            </a:lvl1pPr>
          </a:lstStyle>
          <a:p>
            <a:r>
              <a:rPr lang="en-US" smtClean="0"/>
              <a:t>Click to edit Master title style</a:t>
            </a:r>
            <a:endParaRPr lang="en-US" dirty="0"/>
          </a:p>
        </p:txBody>
      </p:sp>
      <p:sp>
        <p:nvSpPr>
          <p:cNvPr id="4" name="Rectangle 52"/>
          <p:cNvSpPr>
            <a:spLocks noGrp="1" noChangeArrowheads="1"/>
          </p:cNvSpPr>
          <p:nvPr>
            <p:ph type="sldNum" sz="quarter" idx="10"/>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D29F62C2-06F1-4256-8BEA-AE6C66652B78}" type="slidenum">
              <a:rPr lang="en-US">
                <a:solidFill>
                  <a:srgbClr val="323232"/>
                </a:solidFill>
              </a:rPr>
              <a:pPr>
                <a:defRPr/>
              </a:pPr>
              <a:t>‹#›</a:t>
            </a:fld>
            <a:endParaRPr lang="en-US" dirty="0">
              <a:solidFill>
                <a:srgbClr val="323232"/>
              </a:solidFill>
            </a:endParaRPr>
          </a:p>
        </p:txBody>
      </p:sp>
      <p:pic>
        <p:nvPicPr>
          <p:cNvPr id="5" name="Picture 4"/>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141937742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629840" y="342900"/>
            <a:ext cx="2949300" cy="1200000"/>
          </a:xfrm>
          <a:prstGeom prst="rect">
            <a:avLst/>
          </a:prstGeom>
          <a:noFill/>
          <a:ln>
            <a:noFill/>
          </a:ln>
        </p:spPr>
        <p:txBody>
          <a:bodyPr lIns="68575" tIns="68575" rIns="68575" bIns="68575" anchor="b" anchorCtr="0"/>
          <a:lstStyle>
            <a:lvl1pPr marL="0" marR="0" lvl="0" indent="0" algn="l" rtl="0">
              <a:lnSpc>
                <a:spcPct val="90000"/>
              </a:lnSpc>
              <a:spcBef>
                <a:spcPts val="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0" marR="0" lvl="1"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5pPr>
            <a:lvl6pPr marL="342900" marR="0" lvl="5"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6pPr>
            <a:lvl7pPr marL="685800" marR="0" lvl="6"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7pPr>
            <a:lvl8pPr marL="1028700" marR="0" lvl="7"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8pPr>
            <a:lvl9pPr marL="1371600" marR="0" lvl="8"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body" idx="1"/>
          </p:nvPr>
        </p:nvSpPr>
        <p:spPr>
          <a:xfrm>
            <a:off x="3887390" y="740568"/>
            <a:ext cx="4628999" cy="3655200"/>
          </a:xfrm>
          <a:prstGeom prst="rect">
            <a:avLst/>
          </a:prstGeom>
          <a:noFill/>
          <a:ln>
            <a:noFill/>
          </a:ln>
        </p:spPr>
        <p:txBody>
          <a:bodyPr lIns="68575" tIns="68575" rIns="68575" bIns="68575" anchor="t" anchorCtr="0"/>
          <a:lstStyle>
            <a:lvl1pPr marL="0" marR="0" lvl="0" indent="0" algn="l" rtl="0">
              <a:lnSpc>
                <a:spcPct val="90000"/>
              </a:lnSpc>
              <a:spcBef>
                <a:spcPts val="800"/>
              </a:spcBef>
              <a:spcAft>
                <a:spcPts val="0"/>
              </a:spcAft>
              <a:buClr>
                <a:schemeClr val="dk1"/>
              </a:buClr>
              <a:buFont typeface="Noto Sans Symbols"/>
              <a:buNone/>
              <a:defRPr sz="2400" b="0" i="0" u="none" strike="noStrike" cap="none">
                <a:solidFill>
                  <a:schemeClr val="dk1"/>
                </a:solidFill>
                <a:latin typeface="Arial"/>
                <a:ea typeface="Arial"/>
                <a:cs typeface="Arial"/>
                <a:sym typeface="Arial"/>
              </a:defRPr>
            </a:lvl1pPr>
            <a:lvl2pPr marL="342900" marR="0" lvl="1" indent="0" algn="l" rtl="0">
              <a:lnSpc>
                <a:spcPct val="90000"/>
              </a:lnSpc>
              <a:spcBef>
                <a:spcPts val="400"/>
              </a:spcBef>
              <a:spcAft>
                <a:spcPts val="0"/>
              </a:spcAft>
              <a:buClr>
                <a:schemeClr val="dk1"/>
              </a:buClr>
              <a:buFont typeface="Arial"/>
              <a:buNone/>
              <a:defRPr sz="2100" b="0" i="0" u="none" strike="noStrike" cap="none">
                <a:solidFill>
                  <a:schemeClr val="dk1"/>
                </a:solidFill>
                <a:latin typeface="Arial"/>
                <a:ea typeface="Arial"/>
                <a:cs typeface="Arial"/>
                <a:sym typeface="Arial"/>
              </a:defRPr>
            </a:lvl2pPr>
            <a:lvl3pPr marL="685800" marR="0" lvl="2" indent="0" algn="l" rtl="0">
              <a:lnSpc>
                <a:spcPct val="90000"/>
              </a:lnSpc>
              <a:spcBef>
                <a:spcPts val="40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206500" marR="0" lvl="3" indent="12700" algn="l" rtl="0">
              <a:lnSpc>
                <a:spcPct val="90000"/>
              </a:lnSpc>
              <a:spcBef>
                <a:spcPts val="400"/>
              </a:spcBef>
              <a:spcAft>
                <a:spcPts val="0"/>
              </a:spcAft>
              <a:buClr>
                <a:schemeClr val="dk1"/>
              </a:buClr>
              <a:buSzPct val="100000"/>
              <a:buFont typeface="Arial"/>
              <a:buChar char="•"/>
              <a:defRPr sz="1500" b="0" i="0" u="none" strike="noStrike" cap="none">
                <a:solidFill>
                  <a:schemeClr val="dk1"/>
                </a:solidFill>
                <a:latin typeface="Arial"/>
                <a:ea typeface="Arial"/>
                <a:cs typeface="Arial"/>
                <a:sym typeface="Arial"/>
              </a:defRPr>
            </a:lvl4pPr>
            <a:lvl5pPr marL="1549400" marR="0" lvl="4" indent="12700" algn="l" rtl="0">
              <a:lnSpc>
                <a:spcPct val="90000"/>
              </a:lnSpc>
              <a:spcBef>
                <a:spcPts val="400"/>
              </a:spcBef>
              <a:spcAft>
                <a:spcPts val="0"/>
              </a:spcAft>
              <a:buClr>
                <a:schemeClr val="dk1"/>
              </a:buClr>
              <a:buSzPct val="100000"/>
              <a:buFont typeface="Arial"/>
              <a:buChar char="•"/>
              <a:defRPr sz="1500" b="0" i="0" u="none" strike="noStrike" cap="none">
                <a:solidFill>
                  <a:schemeClr val="dk1"/>
                </a:solidFill>
                <a:latin typeface="Arial"/>
                <a:ea typeface="Arial"/>
                <a:cs typeface="Arial"/>
                <a:sym typeface="Arial"/>
              </a:defRPr>
            </a:lvl5pPr>
            <a:lvl6pPr marL="1892300" marR="0" lvl="5" indent="12700" algn="l" rtl="0">
              <a:lnSpc>
                <a:spcPct val="90000"/>
              </a:lnSpc>
              <a:spcBef>
                <a:spcPts val="400"/>
              </a:spcBef>
              <a:spcAft>
                <a:spcPts val="0"/>
              </a:spcAft>
              <a:buClr>
                <a:schemeClr val="dk1"/>
              </a:buClr>
              <a:buSzPct val="100000"/>
              <a:buFont typeface="Arial"/>
              <a:buChar char="•"/>
              <a:defRPr sz="1500" b="0" i="0" u="none" strike="noStrike" cap="none">
                <a:solidFill>
                  <a:schemeClr val="dk1"/>
                </a:solidFill>
                <a:latin typeface="Calibri"/>
                <a:ea typeface="Calibri"/>
                <a:cs typeface="Calibri"/>
                <a:sym typeface="Calibri"/>
              </a:defRPr>
            </a:lvl6pPr>
            <a:lvl7pPr marL="2235200" marR="0" lvl="6" indent="12700" algn="l" rtl="0">
              <a:lnSpc>
                <a:spcPct val="90000"/>
              </a:lnSpc>
              <a:spcBef>
                <a:spcPts val="400"/>
              </a:spcBef>
              <a:spcAft>
                <a:spcPts val="0"/>
              </a:spcAft>
              <a:buClr>
                <a:schemeClr val="dk1"/>
              </a:buClr>
              <a:buSzPct val="100000"/>
              <a:buFont typeface="Arial"/>
              <a:buChar char="•"/>
              <a:defRPr sz="1500" b="0" i="0" u="none" strike="noStrike" cap="none">
                <a:solidFill>
                  <a:schemeClr val="dk1"/>
                </a:solidFill>
                <a:latin typeface="Calibri"/>
                <a:ea typeface="Calibri"/>
                <a:cs typeface="Calibri"/>
                <a:sym typeface="Calibri"/>
              </a:defRPr>
            </a:lvl7pPr>
            <a:lvl8pPr marL="2578100" marR="0" lvl="7" indent="12700" algn="l" rtl="0">
              <a:lnSpc>
                <a:spcPct val="90000"/>
              </a:lnSpc>
              <a:spcBef>
                <a:spcPts val="400"/>
              </a:spcBef>
              <a:spcAft>
                <a:spcPts val="0"/>
              </a:spcAft>
              <a:buClr>
                <a:schemeClr val="dk1"/>
              </a:buClr>
              <a:buSzPct val="100000"/>
              <a:buFont typeface="Arial"/>
              <a:buChar char="•"/>
              <a:defRPr sz="1500" b="0" i="0" u="none" strike="noStrike" cap="none">
                <a:solidFill>
                  <a:schemeClr val="dk1"/>
                </a:solidFill>
                <a:latin typeface="Calibri"/>
                <a:ea typeface="Calibri"/>
                <a:cs typeface="Calibri"/>
                <a:sym typeface="Calibri"/>
              </a:defRPr>
            </a:lvl8pPr>
            <a:lvl9pPr marL="2921000" marR="0" lvl="8" indent="12700" algn="l" rtl="0">
              <a:lnSpc>
                <a:spcPct val="90000"/>
              </a:lnSpc>
              <a:spcBef>
                <a:spcPts val="400"/>
              </a:spcBef>
              <a:spcAft>
                <a:spcPts val="0"/>
              </a:spcAft>
              <a:buClr>
                <a:schemeClr val="dk1"/>
              </a:buClr>
              <a:buSzPct val="1000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body" idx="2"/>
          </p:nvPr>
        </p:nvSpPr>
        <p:spPr>
          <a:xfrm>
            <a:off x="629840" y="1543050"/>
            <a:ext cx="2949300" cy="2858700"/>
          </a:xfrm>
          <a:prstGeom prst="rect">
            <a:avLst/>
          </a:prstGeom>
          <a:noFill/>
          <a:ln>
            <a:noFill/>
          </a:ln>
        </p:spPr>
        <p:txBody>
          <a:bodyPr lIns="68575" tIns="68575" rIns="68575" bIns="68575" anchor="t" anchorCtr="0"/>
          <a:lstStyle>
            <a:lvl1pPr marL="0" marR="0" lvl="0" indent="0" algn="l" rtl="0">
              <a:lnSpc>
                <a:spcPct val="90000"/>
              </a:lnSpc>
              <a:spcBef>
                <a:spcPts val="800"/>
              </a:spcBef>
              <a:spcAft>
                <a:spcPts val="0"/>
              </a:spcAft>
              <a:buClr>
                <a:schemeClr val="dk1"/>
              </a:buClr>
              <a:buFont typeface="Noto Sans Symbols"/>
              <a:buNone/>
              <a:defRPr sz="1200" b="0" i="0" u="none" strike="noStrike" cap="none">
                <a:solidFill>
                  <a:schemeClr val="dk1"/>
                </a:solidFill>
                <a:latin typeface="Arial"/>
                <a:ea typeface="Arial"/>
                <a:cs typeface="Arial"/>
                <a:sym typeface="Arial"/>
              </a:defRPr>
            </a:lvl1pPr>
            <a:lvl2pPr marL="342900" marR="0" lvl="1" indent="0" algn="l" rtl="0">
              <a:lnSpc>
                <a:spcPct val="90000"/>
              </a:lnSpc>
              <a:spcBef>
                <a:spcPts val="400"/>
              </a:spcBef>
              <a:spcAft>
                <a:spcPts val="0"/>
              </a:spcAft>
              <a:buClr>
                <a:schemeClr val="dk1"/>
              </a:buClr>
              <a:buFont typeface="Arial"/>
              <a:buNone/>
              <a:defRPr sz="1100" b="0" i="0" u="none" strike="noStrike" cap="none">
                <a:solidFill>
                  <a:schemeClr val="dk1"/>
                </a:solidFill>
                <a:latin typeface="Arial"/>
                <a:ea typeface="Arial"/>
                <a:cs typeface="Arial"/>
                <a:sym typeface="Arial"/>
              </a:defRPr>
            </a:lvl2pPr>
            <a:lvl3pPr marL="685800" marR="0" lvl="2" indent="0" algn="l" rtl="0">
              <a:lnSpc>
                <a:spcPct val="90000"/>
              </a:lnSpc>
              <a:spcBef>
                <a:spcPts val="400"/>
              </a:spcBef>
              <a:spcAft>
                <a:spcPts val="0"/>
              </a:spcAft>
              <a:buClr>
                <a:schemeClr val="dk1"/>
              </a:buClr>
              <a:buFont typeface="Arial"/>
              <a:buNone/>
              <a:defRPr sz="900" b="0" i="0" u="none" strike="noStrike" cap="none">
                <a:solidFill>
                  <a:schemeClr val="dk1"/>
                </a:solidFill>
                <a:latin typeface="Arial"/>
                <a:ea typeface="Arial"/>
                <a:cs typeface="Arial"/>
                <a:sym typeface="Arial"/>
              </a:defRPr>
            </a:lvl3pPr>
            <a:lvl4pPr marL="1028700" marR="0" lvl="3" indent="0" algn="l" rtl="0">
              <a:lnSpc>
                <a:spcPct val="90000"/>
              </a:lnSpc>
              <a:spcBef>
                <a:spcPts val="400"/>
              </a:spcBef>
              <a:spcAft>
                <a:spcPts val="0"/>
              </a:spcAft>
              <a:buClr>
                <a:schemeClr val="dk1"/>
              </a:buClr>
              <a:buFont typeface="Arial"/>
              <a:buNone/>
              <a:defRPr sz="800" b="0" i="0" u="none" strike="noStrike" cap="none">
                <a:solidFill>
                  <a:schemeClr val="dk1"/>
                </a:solidFill>
                <a:latin typeface="Arial"/>
                <a:ea typeface="Arial"/>
                <a:cs typeface="Arial"/>
                <a:sym typeface="Arial"/>
              </a:defRPr>
            </a:lvl4pPr>
            <a:lvl5pPr marL="1371600" marR="0" lvl="4" indent="0" algn="l" rtl="0">
              <a:lnSpc>
                <a:spcPct val="90000"/>
              </a:lnSpc>
              <a:spcBef>
                <a:spcPts val="400"/>
              </a:spcBef>
              <a:spcAft>
                <a:spcPts val="0"/>
              </a:spcAft>
              <a:buClr>
                <a:schemeClr val="dk1"/>
              </a:buClr>
              <a:buFont typeface="Arial"/>
              <a:buNone/>
              <a:defRPr sz="800" b="0" i="0" u="none" strike="noStrike" cap="none">
                <a:solidFill>
                  <a:schemeClr val="dk1"/>
                </a:solidFill>
                <a:latin typeface="Arial"/>
                <a:ea typeface="Arial"/>
                <a:cs typeface="Arial"/>
                <a:sym typeface="Arial"/>
              </a:defRPr>
            </a:lvl5pPr>
            <a:lvl6pPr marL="1714500" marR="0" lvl="5" indent="0" algn="l" rtl="0">
              <a:lnSpc>
                <a:spcPct val="90000"/>
              </a:lnSpc>
              <a:spcBef>
                <a:spcPts val="400"/>
              </a:spcBef>
              <a:spcAft>
                <a:spcPts val="0"/>
              </a:spcAft>
              <a:buClr>
                <a:schemeClr val="dk1"/>
              </a:buClr>
              <a:buFont typeface="Arial"/>
              <a:buNone/>
              <a:defRPr sz="800" b="0"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spcAft>
                <a:spcPts val="0"/>
              </a:spcAft>
              <a:buClr>
                <a:schemeClr val="dk1"/>
              </a:buClr>
              <a:buFont typeface="Arial"/>
              <a:buNone/>
              <a:defRPr sz="800" b="0"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spcAft>
                <a:spcPts val="0"/>
              </a:spcAft>
              <a:buClr>
                <a:schemeClr val="dk1"/>
              </a:buClr>
              <a:buFont typeface="Arial"/>
              <a:buNone/>
              <a:defRPr sz="800" b="0"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spcAft>
                <a:spcPts val="0"/>
              </a:spcAft>
              <a:buClr>
                <a:schemeClr val="dk1"/>
              </a:buClr>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dt" idx="10"/>
          </p:nvPr>
        </p:nvSpPr>
        <p:spPr>
          <a:xfrm>
            <a:off x="628650" y="4767262"/>
            <a:ext cx="2057400" cy="273900"/>
          </a:xfrm>
          <a:prstGeom prst="rect">
            <a:avLst/>
          </a:prstGeom>
          <a:noFill/>
          <a:ln>
            <a:noFill/>
          </a:ln>
        </p:spPr>
        <p:txBody>
          <a:bodyPr lIns="68575" tIns="68575" rIns="68575" bIns="68575" anchor="t" anchorCtr="0"/>
          <a:lstStyle>
            <a:lvl1pPr marL="0" marR="0" lvl="0"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ftr" idx="11"/>
          </p:nvPr>
        </p:nvSpPr>
        <p:spPr>
          <a:xfrm>
            <a:off x="3028950" y="4767262"/>
            <a:ext cx="3086100" cy="273900"/>
          </a:xfrm>
          <a:prstGeom prst="rect">
            <a:avLst/>
          </a:prstGeom>
          <a:noFill/>
          <a:ln>
            <a:noFill/>
          </a:ln>
        </p:spPr>
        <p:txBody>
          <a:bodyPr lIns="68575" tIns="68575" rIns="68575" bIns="68575" anchor="t" anchorCtr="0"/>
          <a:lstStyle>
            <a:lvl1pPr marL="0" marR="0" lvl="0"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sldNum" idx="12"/>
          </p:nvPr>
        </p:nvSpPr>
        <p:spPr>
          <a:xfrm>
            <a:off x="6867525" y="4920851"/>
            <a:ext cx="2057400" cy="273900"/>
          </a:xfrm>
          <a:prstGeom prst="rect">
            <a:avLst/>
          </a:prstGeom>
          <a:noFill/>
          <a:ln>
            <a:noFill/>
          </a:ln>
        </p:spPr>
        <p:txBody>
          <a:bodyPr lIns="68575" tIns="34275" rIns="68575" bIns="34275"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 sz="900" b="0" i="0" u="none" strike="noStrike" cap="none">
                <a:solidFill>
                  <a:schemeClr val="lt1"/>
                </a:solidFill>
                <a:latin typeface="Calibri"/>
                <a:ea typeface="Calibri"/>
                <a:cs typeface="Calibri"/>
                <a:sym typeface="Calibri"/>
              </a:rPr>
              <a:t>‹#›</a:t>
            </a:fld>
            <a:endParaRPr lang="en" sz="900" b="0" i="0" u="none" strike="noStrike" cap="none" dirty="0">
              <a:solidFill>
                <a:schemeClr val="lt1"/>
              </a:solidFill>
              <a:latin typeface="Calibri"/>
              <a:ea typeface="Calibri"/>
              <a:cs typeface="Calibri"/>
              <a:sym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50800" y="-10160"/>
            <a:ext cx="9194800" cy="5176389"/>
          </a:xfrm>
          <a:prstGeom prst="rect">
            <a:avLst/>
          </a:prstGeom>
        </p:spPr>
      </p:pic>
      <p:sp>
        <p:nvSpPr>
          <p:cNvPr id="2" name="Title 1"/>
          <p:cNvSpPr>
            <a:spLocks noGrp="1"/>
          </p:cNvSpPr>
          <p:nvPr>
            <p:ph type="title"/>
          </p:nvPr>
        </p:nvSpPr>
        <p:spPr>
          <a:xfrm>
            <a:off x="283464" y="731520"/>
            <a:ext cx="8639472" cy="276999"/>
          </a:xfrm>
        </p:spPr>
        <p:txBody>
          <a:bodyPr/>
          <a:lstStyle>
            <a:lvl1pPr>
              <a:defRPr sz="2000" b="0">
                <a:solidFill>
                  <a:schemeClr val="bg1"/>
                </a:solidFill>
                <a:latin typeface="HelvNeue Bold for IBM"/>
                <a:cs typeface="Arial" pitchFamily="34" charset="0"/>
              </a:defRPr>
            </a:lvl1pPr>
          </a:lstStyle>
          <a:p>
            <a:r>
              <a:rPr lang="en-US" dirty="0" smtClean="0"/>
              <a:t>Click to edit Master title style</a:t>
            </a:r>
            <a:endParaRPr lang="en-US" dirty="0"/>
          </a:p>
        </p:txBody>
      </p:sp>
      <p:sp>
        <p:nvSpPr>
          <p:cNvPr id="4" name="Rectangle 52"/>
          <p:cNvSpPr>
            <a:spLocks noGrp="1" noChangeArrowheads="1"/>
          </p:cNvSpPr>
          <p:nvPr>
            <p:ph type="sldNum" sz="quarter" idx="10"/>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D29F62C2-06F1-4256-8BEA-AE6C66652B78}" type="slidenum">
              <a:rPr lang="en-US">
                <a:solidFill>
                  <a:srgbClr val="323232"/>
                </a:solidFill>
              </a:rPr>
              <a:pPr>
                <a:defRPr/>
              </a:pPr>
              <a:t>‹#›</a:t>
            </a:fld>
            <a:endParaRPr lang="en-US" dirty="0">
              <a:solidFill>
                <a:srgbClr val="323232"/>
              </a:solidFill>
            </a:endParaRPr>
          </a:p>
        </p:txBody>
      </p:sp>
      <p:pic>
        <p:nvPicPr>
          <p:cNvPr id="7" name="Picture 6"/>
          <p:cNvPicPr>
            <a:picLocks noChangeAspect="1"/>
          </p:cNvPicPr>
          <p:nvPr userDrawn="1"/>
        </p:nvPicPr>
        <p:blipFill>
          <a:blip r:embed="rId3"/>
          <a:stretch>
            <a:fillRect/>
          </a:stretch>
        </p:blipFill>
        <p:spPr>
          <a:xfrm>
            <a:off x="290938" y="240122"/>
            <a:ext cx="2146612" cy="165124"/>
          </a:xfrm>
          <a:prstGeom prst="rect">
            <a:avLst/>
          </a:prstGeom>
        </p:spPr>
      </p:pic>
      <p:pic>
        <p:nvPicPr>
          <p:cNvPr id="10" name="Picture 9"/>
          <p:cNvPicPr>
            <a:picLocks noChangeAspect="1"/>
          </p:cNvPicPr>
          <p:nvPr userDrawn="1"/>
        </p:nvPicPr>
        <p:blipFill>
          <a:blip r:embed="rId4"/>
          <a:stretch>
            <a:fillRect/>
          </a:stretch>
        </p:blipFill>
        <p:spPr>
          <a:xfrm>
            <a:off x="8495296" y="4872562"/>
            <a:ext cx="357791" cy="137612"/>
          </a:xfrm>
          <a:prstGeom prst="rect">
            <a:avLst/>
          </a:prstGeom>
        </p:spPr>
      </p:pic>
    </p:spTree>
    <p:extLst>
      <p:ext uri="{BB962C8B-B14F-4D97-AF65-F5344CB8AC3E}">
        <p14:creationId xmlns:p14="http://schemas.microsoft.com/office/powerpoint/2010/main" val="33582482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Full Bleed Image">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a:xfrm>
            <a:off x="0" y="0"/>
            <a:ext cx="9144000" cy="5143500"/>
          </a:xfrm>
        </p:spPr>
        <p:txBody>
          <a:bodyPr tIns="914400" anchor="ctr">
            <a:normAutofit/>
          </a:bodyPr>
          <a:lstStyle>
            <a:lvl1pPr algn="ctr">
              <a:buNone/>
              <a:defRPr>
                <a:solidFill>
                  <a:schemeClr val="tx1"/>
                </a:solidFill>
              </a:defRPr>
            </a:lvl1pPr>
          </a:lstStyle>
          <a:p>
            <a:pPr lvl="0"/>
            <a:r>
              <a:rPr lang="en-US" noProof="0" dirty="0" smtClean="0"/>
              <a:t>Drag picture to placeholder or click icon to add</a:t>
            </a:r>
            <a:endParaRPr lang="en-US" noProof="0" dirty="0"/>
          </a:p>
        </p:txBody>
      </p:sp>
      <p:sp>
        <p:nvSpPr>
          <p:cNvPr id="2" name="Title 1"/>
          <p:cNvSpPr>
            <a:spLocks noGrp="1"/>
          </p:cNvSpPr>
          <p:nvPr>
            <p:ph type="title"/>
          </p:nvPr>
        </p:nvSpPr>
        <p:spPr>
          <a:xfrm>
            <a:off x="328613" y="4011261"/>
            <a:ext cx="8503920" cy="276999"/>
          </a:xfrm>
        </p:spPr>
        <p:txBody>
          <a:bodyPr anchor="b"/>
          <a:lstStyle>
            <a:lvl1pPr>
              <a:defRPr>
                <a:solidFill>
                  <a:schemeClr val="tx1"/>
                </a:solidFill>
              </a:defRPr>
            </a:lvl1pPr>
          </a:lstStyle>
          <a:p>
            <a:r>
              <a:rPr lang="en-US" smtClean="0"/>
              <a:t>Click to edit Master title style</a:t>
            </a:r>
            <a:endParaRPr lang="en-US" dirty="0"/>
          </a:p>
        </p:txBody>
      </p:sp>
      <p:sp>
        <p:nvSpPr>
          <p:cNvPr id="8" name="Text Placeholder 7"/>
          <p:cNvSpPr>
            <a:spLocks noGrp="1"/>
          </p:cNvSpPr>
          <p:nvPr>
            <p:ph type="body" sz="quarter" idx="10"/>
          </p:nvPr>
        </p:nvSpPr>
        <p:spPr>
          <a:xfrm>
            <a:off x="329184" y="4389120"/>
            <a:ext cx="8503920" cy="488871"/>
          </a:xfrm>
        </p:spPr>
        <p:txBody>
          <a:bodyPr/>
          <a:lstStyle>
            <a:lvl1pPr marL="0" indent="0">
              <a:buNone/>
              <a:defRPr lang="en-US" sz="1800" kern="1200" baseline="0" dirty="0" smtClean="0">
                <a:solidFill>
                  <a:schemeClr val="tx1"/>
                </a:solidFill>
                <a:latin typeface="HelvNeue Bold for IBM"/>
                <a:ea typeface="+mn-ea"/>
                <a:cs typeface="Arial" pitchFamily="34" charset="0"/>
              </a:defRPr>
            </a:lvl1pPr>
          </a:lstStyle>
          <a:p>
            <a:pPr lvl="0"/>
            <a:r>
              <a:rPr lang="en-US" smtClean="0"/>
              <a:t>Click to edit Master text styles</a:t>
            </a:r>
          </a:p>
        </p:txBody>
      </p:sp>
      <p:sp>
        <p:nvSpPr>
          <p:cNvPr id="5" name="Rectangle 52"/>
          <p:cNvSpPr>
            <a:spLocks noGrp="1" noChangeArrowheads="1"/>
          </p:cNvSpPr>
          <p:nvPr>
            <p:ph type="sldNum" sz="quarter" idx="12"/>
          </p:nvPr>
        </p:nvSpPr>
        <p:spPr>
          <a:ln/>
        </p:spPr>
        <p:txBody>
          <a:bodyPr/>
          <a:lstStyle>
            <a:lvl1pPr>
              <a:defRPr>
                <a:solidFill>
                  <a:schemeClr val="tx1"/>
                </a:solidFill>
              </a:defRPr>
            </a:lvl1pPr>
          </a:lstStyle>
          <a:p>
            <a:pPr>
              <a:defRPr/>
            </a:pPr>
            <a:fld id="{22E9FF40-7B5D-4922-A927-EFA44CD30DAE}" type="slidenum">
              <a:rPr lang="en-US" smtClean="0">
                <a:solidFill>
                  <a:srgbClr val="323232"/>
                </a:solidFill>
              </a:rPr>
              <a:pPr>
                <a:defRPr/>
              </a:pPr>
              <a:t>‹#›</a:t>
            </a:fld>
            <a:endParaRPr lang="en-US" dirty="0">
              <a:solidFill>
                <a:srgbClr val="323232"/>
              </a:solidFill>
            </a:endParaRPr>
          </a:p>
        </p:txBody>
      </p:sp>
    </p:spTree>
    <p:extLst>
      <p:ext uri="{BB962C8B-B14F-4D97-AF65-F5344CB8AC3E}">
        <p14:creationId xmlns:p14="http://schemas.microsoft.com/office/powerpoint/2010/main" val="1469020287"/>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Full Bleed Image with Title">
    <p:spTree>
      <p:nvGrpSpPr>
        <p:cNvPr id="1" name=""/>
        <p:cNvGrpSpPr/>
        <p:nvPr/>
      </p:nvGrpSpPr>
      <p:grpSpPr>
        <a:xfrm>
          <a:off x="0" y="0"/>
          <a:ext cx="0" cy="0"/>
          <a:chOff x="0" y="0"/>
          <a:chExt cx="0" cy="0"/>
        </a:xfrm>
      </p:grpSpPr>
      <p:sp>
        <p:nvSpPr>
          <p:cNvPr id="8" name="Picture Placeholder 5"/>
          <p:cNvSpPr>
            <a:spLocks noGrp="1"/>
          </p:cNvSpPr>
          <p:nvPr>
            <p:ph type="pic" sz="quarter" idx="12"/>
          </p:nvPr>
        </p:nvSpPr>
        <p:spPr>
          <a:xfrm>
            <a:off x="0" y="0"/>
            <a:ext cx="9144000" cy="3394710"/>
          </a:xfrm>
        </p:spPr>
        <p:txBody>
          <a:bodyPr tIns="914400" anchor="ctr">
            <a:normAutofit/>
          </a:bodyPr>
          <a:lstStyle>
            <a:lvl1pPr algn="ctr">
              <a:buNone/>
              <a:defRPr>
                <a:solidFill>
                  <a:schemeClr val="tx1"/>
                </a:solidFill>
              </a:defRPr>
            </a:lvl1pPr>
          </a:lstStyle>
          <a:p>
            <a:pPr lvl="0"/>
            <a:r>
              <a:rPr lang="en-US" noProof="0" dirty="0" smtClean="0"/>
              <a:t>Drag picture to placeholder or click icon to add</a:t>
            </a:r>
            <a:endParaRPr lang="en-US" noProof="0" dirty="0"/>
          </a:p>
        </p:txBody>
      </p:sp>
      <p:sp>
        <p:nvSpPr>
          <p:cNvPr id="2" name="Title 1"/>
          <p:cNvSpPr>
            <a:spLocks noGrp="1"/>
          </p:cNvSpPr>
          <p:nvPr>
            <p:ph type="title"/>
          </p:nvPr>
        </p:nvSpPr>
        <p:spPr>
          <a:xfrm>
            <a:off x="328614" y="3859029"/>
            <a:ext cx="8346160" cy="276999"/>
          </a:xfrm>
        </p:spPr>
        <p:txBody>
          <a:bodyPr anchor="b"/>
          <a:lstStyle>
            <a:lvl1pPr>
              <a:defRPr sz="2000">
                <a:solidFill>
                  <a:schemeClr val="tx1"/>
                </a:solidFill>
              </a:defRPr>
            </a:lvl1pPr>
          </a:lstStyle>
          <a:p>
            <a:r>
              <a:rPr lang="en-US" smtClean="0"/>
              <a:t>Click to edit Master title style</a:t>
            </a:r>
            <a:endParaRPr lang="en-US" dirty="0" smtClean="0"/>
          </a:p>
        </p:txBody>
      </p:sp>
      <p:sp>
        <p:nvSpPr>
          <p:cNvPr id="6" name="Text Placeholder 5"/>
          <p:cNvSpPr>
            <a:spLocks noGrp="1"/>
          </p:cNvSpPr>
          <p:nvPr>
            <p:ph type="body" sz="quarter" idx="10"/>
          </p:nvPr>
        </p:nvSpPr>
        <p:spPr>
          <a:xfrm>
            <a:off x="328615" y="4149090"/>
            <a:ext cx="8346161" cy="685800"/>
          </a:xfrm>
        </p:spPr>
        <p:txBody>
          <a:bodyPr/>
          <a:lstStyle>
            <a:lvl1pPr marL="0" indent="0">
              <a:buNone/>
              <a:defRPr kern="1200" baseline="0">
                <a:solidFill>
                  <a:schemeClr val="tx1"/>
                </a:solidFill>
              </a:defRPr>
            </a:lvl1pPr>
          </a:lstStyle>
          <a:p>
            <a:pPr lvl="0"/>
            <a:r>
              <a:rPr lang="en-US" smtClean="0"/>
              <a:t>Click to edit Master text styles</a:t>
            </a:r>
          </a:p>
        </p:txBody>
      </p:sp>
      <p:sp>
        <p:nvSpPr>
          <p:cNvPr id="5" name="Rectangle 52"/>
          <p:cNvSpPr>
            <a:spLocks noGrp="1" noChangeArrowheads="1"/>
          </p:cNvSpPr>
          <p:nvPr>
            <p:ph type="sldNum" sz="quarter" idx="13"/>
          </p:nvPr>
        </p:nvSpPr>
        <p:spPr>
          <a:ln/>
        </p:spPr>
        <p:txBody>
          <a:bodyPr/>
          <a:lstStyle>
            <a:lvl1pPr>
              <a:defRPr>
                <a:solidFill>
                  <a:schemeClr val="tx1"/>
                </a:solidFill>
              </a:defRPr>
            </a:lvl1pPr>
          </a:lstStyle>
          <a:p>
            <a:pPr>
              <a:defRPr/>
            </a:pPr>
            <a:fld id="{7E0E7C51-DF63-4E3A-A25C-32C79F93BC44}" type="slidenum">
              <a:rPr lang="en-US" smtClean="0">
                <a:solidFill>
                  <a:srgbClr val="323232"/>
                </a:solidFill>
              </a:rPr>
              <a:pPr>
                <a:defRPr/>
              </a:pPr>
              <a:t>‹#›</a:t>
            </a:fld>
            <a:endParaRPr lang="en-US" dirty="0">
              <a:solidFill>
                <a:srgbClr val="323232"/>
              </a:solidFill>
            </a:endParaRPr>
          </a:p>
        </p:txBody>
      </p:sp>
    </p:spTree>
    <p:extLst>
      <p:ext uri="{BB962C8B-B14F-4D97-AF65-F5344CB8AC3E}">
        <p14:creationId xmlns:p14="http://schemas.microsoft.com/office/powerpoint/2010/main" val="621523150"/>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2"/>
          <p:cNvSpPr>
            <a:spLocks noGrp="1" noChangeArrowheads="1"/>
          </p:cNvSpPr>
          <p:nvPr>
            <p:ph type="sldNum" sz="quarter" idx="10"/>
          </p:nvPr>
        </p:nvSpPr>
        <p:spPr>
          <a:ln/>
        </p:spPr>
        <p:txBody>
          <a:bodyPr/>
          <a:lstStyle>
            <a:lvl1pPr>
              <a:defRPr>
                <a:solidFill>
                  <a:schemeClr val="tx1"/>
                </a:solidFill>
              </a:defRPr>
            </a:lvl1pPr>
          </a:lstStyle>
          <a:p>
            <a:pPr>
              <a:defRPr/>
            </a:pPr>
            <a:fld id="{D82B07D5-DB89-459D-B5FE-3461CF0B218B}" type="slidenum">
              <a:rPr lang="en-US" smtClean="0">
                <a:solidFill>
                  <a:srgbClr val="323232"/>
                </a:solidFill>
              </a:rPr>
              <a:pPr>
                <a:defRPr/>
              </a:pPr>
              <a:t>‹#›</a:t>
            </a:fld>
            <a:endParaRPr lang="en-US" dirty="0">
              <a:solidFill>
                <a:srgbClr val="323232"/>
              </a:solidFill>
            </a:endParaRPr>
          </a:p>
        </p:txBody>
      </p:sp>
      <p:pic>
        <p:nvPicPr>
          <p:cNvPr id="4" name="Picture 3"/>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925078690"/>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38100" y="-7620"/>
            <a:ext cx="9197340" cy="5177819"/>
          </a:xfrm>
          <a:prstGeom prst="rect">
            <a:avLst/>
          </a:prstGeom>
        </p:spPr>
      </p:pic>
      <p:sp>
        <p:nvSpPr>
          <p:cNvPr id="3" name="Subtitle 2"/>
          <p:cNvSpPr>
            <a:spLocks noGrp="1"/>
          </p:cNvSpPr>
          <p:nvPr>
            <p:ph type="subTitle" idx="1"/>
          </p:nvPr>
        </p:nvSpPr>
        <p:spPr>
          <a:xfrm>
            <a:off x="433271" y="1917164"/>
            <a:ext cx="3930947" cy="921488"/>
          </a:xfrm>
        </p:spPr>
        <p:txBody>
          <a:bodyPr/>
          <a:lstStyle>
            <a:lvl1pPr marL="0" indent="0" algn="l">
              <a:buNone/>
              <a:defRPr sz="1800"/>
            </a:lvl1pPr>
            <a:lvl2pPr marL="342904" indent="0" algn="ctr">
              <a:buNone/>
              <a:defRPr sz="1500"/>
            </a:lvl2pPr>
            <a:lvl3pPr marL="685809" indent="0" algn="ctr">
              <a:buNone/>
              <a:defRPr sz="1350"/>
            </a:lvl3pPr>
            <a:lvl4pPr marL="1028713" indent="0" algn="ctr">
              <a:buNone/>
              <a:defRPr sz="1200"/>
            </a:lvl4pPr>
            <a:lvl5pPr marL="1371617" indent="0" algn="ctr">
              <a:buNone/>
              <a:defRPr sz="1200"/>
            </a:lvl5pPr>
            <a:lvl6pPr marL="1714521" indent="0" algn="ctr">
              <a:buNone/>
              <a:defRPr sz="1200"/>
            </a:lvl6pPr>
            <a:lvl7pPr marL="2057426" indent="0" algn="ctr">
              <a:buNone/>
              <a:defRPr sz="1200"/>
            </a:lvl7pPr>
            <a:lvl8pPr marL="2400330" indent="0" algn="ctr">
              <a:buNone/>
              <a:defRPr sz="1200"/>
            </a:lvl8pPr>
            <a:lvl9pPr marL="2743234" indent="0" algn="ctr">
              <a:buNone/>
              <a:defRPr sz="1200"/>
            </a:lvl9pPr>
          </a:lstStyle>
          <a:p>
            <a:r>
              <a:rPr lang="en-US" dirty="0" smtClean="0"/>
              <a:t>Click to edit Master subtitle style</a:t>
            </a:r>
            <a:endParaRPr lang="en-US" dirty="0"/>
          </a:p>
        </p:txBody>
      </p:sp>
      <p:sp>
        <p:nvSpPr>
          <p:cNvPr id="5" name="Footer Placeholder 4"/>
          <p:cNvSpPr>
            <a:spLocks noGrp="1"/>
          </p:cNvSpPr>
          <p:nvPr>
            <p:ph type="ftr" sz="quarter" idx="11"/>
          </p:nvPr>
        </p:nvSpPr>
        <p:spPr>
          <a:xfrm>
            <a:off x="5620582" y="4767263"/>
            <a:ext cx="3086100" cy="273844"/>
          </a:xfrm>
          <a:prstGeom prst="rect">
            <a:avLst/>
          </a:prstGeom>
        </p:spPr>
        <p:txBody>
          <a:bodyPr/>
          <a:lstStyle/>
          <a:p>
            <a:pPr defTabSz="407789" fontAlgn="base">
              <a:spcBef>
                <a:spcPct val="0"/>
              </a:spcBef>
              <a:spcAft>
                <a:spcPct val="0"/>
              </a:spcAft>
            </a:pPr>
            <a:endParaRPr lang="en-US" sz="1613" kern="1200" dirty="0" smtClean="0">
              <a:solidFill>
                <a:srgbClr val="323232"/>
              </a:solidFill>
              <a:latin typeface="Arial" charset="0"/>
              <a:ea typeface=""/>
              <a:cs typeface="Arial" charset="0"/>
            </a:endParaRPr>
          </a:p>
        </p:txBody>
      </p:sp>
      <p:sp>
        <p:nvSpPr>
          <p:cNvPr id="7" name="Slide Number Placeholder 5"/>
          <p:cNvSpPr>
            <a:spLocks noGrp="1"/>
          </p:cNvSpPr>
          <p:nvPr>
            <p:ph type="sldNum" sz="quarter" idx="4"/>
          </p:nvPr>
        </p:nvSpPr>
        <p:spPr>
          <a:xfrm>
            <a:off x="439373" y="4767263"/>
            <a:ext cx="778359" cy="273844"/>
          </a:xfrm>
          <a:prstGeom prst="rect">
            <a:avLst/>
          </a:prstGeom>
        </p:spPr>
        <p:txBody>
          <a:bodyPr vert="horz" lIns="91440" tIns="45720" rIns="91440" bIns="45720" rtlCol="0" anchor="ctr"/>
          <a:lstStyle>
            <a:lvl1pPr algn="l">
              <a:defRPr sz="525">
                <a:solidFill>
                  <a:schemeClr val="tx1">
                    <a:tint val="75000"/>
                  </a:schemeClr>
                </a:solidFill>
                <a:latin typeface="Helvetica Neue"/>
                <a:cs typeface="Helvetica Neue"/>
              </a:defRPr>
            </a:lvl1pPr>
          </a:lstStyle>
          <a:p>
            <a:r>
              <a:rPr lang="en-US" dirty="0" smtClean="0">
                <a:solidFill>
                  <a:srgbClr val="323232">
                    <a:tint val="75000"/>
                  </a:srgbClr>
                </a:solidFill>
              </a:rPr>
              <a:t>Page </a:t>
            </a:r>
            <a:fld id="{6740C4C2-4522-1A48-9283-5910E9CFCAC6}" type="slidenum">
              <a:rPr lang="en-US" smtClean="0">
                <a:solidFill>
                  <a:srgbClr val="323232">
                    <a:tint val="75000"/>
                  </a:srgbClr>
                </a:solidFill>
              </a:rPr>
              <a:pPr/>
              <a:t>‹#›</a:t>
            </a:fld>
            <a:endParaRPr lang="en-US" dirty="0">
              <a:solidFill>
                <a:srgbClr val="323232">
                  <a:tint val="75000"/>
                </a:srgbClr>
              </a:solidFill>
            </a:endParaRPr>
          </a:p>
        </p:txBody>
      </p:sp>
      <p:sp>
        <p:nvSpPr>
          <p:cNvPr id="9" name="Title 1"/>
          <p:cNvSpPr>
            <a:spLocks noGrp="1"/>
          </p:cNvSpPr>
          <p:nvPr>
            <p:ph type="title"/>
          </p:nvPr>
        </p:nvSpPr>
        <p:spPr>
          <a:xfrm>
            <a:off x="439372" y="273845"/>
            <a:ext cx="8267310" cy="276999"/>
          </a:xfrm>
          <a:prstGeom prst="rect">
            <a:avLst/>
          </a:prstGeom>
        </p:spPr>
        <p:txBody>
          <a:bodyPr/>
          <a:lstStyle/>
          <a:p>
            <a:r>
              <a:rPr lang="en-US" dirty="0" smtClean="0"/>
              <a:t>Click to edit Master title style</a:t>
            </a:r>
            <a:endParaRPr lang="en-US" dirty="0"/>
          </a:p>
        </p:txBody>
      </p:sp>
      <p:sp>
        <p:nvSpPr>
          <p:cNvPr id="8" name="Footer Placeholder 4"/>
          <p:cNvSpPr txBox="1">
            <a:spLocks/>
          </p:cNvSpPr>
          <p:nvPr userDrawn="1"/>
        </p:nvSpPr>
        <p:spPr>
          <a:xfrm>
            <a:off x="3035343" y="4758758"/>
            <a:ext cx="3086100" cy="273844"/>
          </a:xfrm>
          <a:prstGeom prst="rect">
            <a:avLst/>
          </a:prstGeom>
        </p:spPr>
        <p:txBody>
          <a:bodyPr vert="horz" lIns="68571" tIns="34286" rIns="68571" bIns="34286" rtlCol="0" anchor="ctr"/>
          <a:lstStyle>
            <a:defPPr>
              <a:defRPr lang="en-US"/>
            </a:defPPr>
            <a:lvl1pPr marL="0" algn="r" defTabSz="914400" rtl="0" eaLnBrk="1" latinLnBrk="0" hangingPunct="1">
              <a:defRPr sz="700" kern="1200">
                <a:solidFill>
                  <a:schemeClr val="tx1">
                    <a:tint val="75000"/>
                  </a:schemeClr>
                </a:solidFill>
                <a:latin typeface="Helvetica Neue"/>
                <a:ea typeface="+mn-ea"/>
                <a:cs typeface="Helvetica Neu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en-US" sz="900" i="1" dirty="0" smtClean="0">
                <a:solidFill>
                  <a:srgbClr val="323232">
                    <a:tint val="75000"/>
                  </a:srgbClr>
                </a:solidFill>
                <a:latin typeface="Arial"/>
                <a:cs typeface="Arial"/>
              </a:rPr>
              <a:t>IBM Confidential</a:t>
            </a:r>
          </a:p>
        </p:txBody>
      </p:sp>
    </p:spTree>
    <p:extLst>
      <p:ext uri="{BB962C8B-B14F-4D97-AF65-F5344CB8AC3E}">
        <p14:creationId xmlns:p14="http://schemas.microsoft.com/office/powerpoint/2010/main" val="1591237622"/>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Title (above) + blank">
    <p:spTree>
      <p:nvGrpSpPr>
        <p:cNvPr id="1" name=""/>
        <p:cNvGrpSpPr/>
        <p:nvPr/>
      </p:nvGrpSpPr>
      <p:grpSpPr>
        <a:xfrm>
          <a:off x="0" y="0"/>
          <a:ext cx="0" cy="0"/>
          <a:chOff x="0" y="0"/>
          <a:chExt cx="0" cy="0"/>
        </a:xfrm>
      </p:grpSpPr>
      <p:sp>
        <p:nvSpPr>
          <p:cNvPr id="7" name="Title 6"/>
          <p:cNvSpPr>
            <a:spLocks noGrp="1"/>
          </p:cNvSpPr>
          <p:nvPr>
            <p:ph type="title"/>
          </p:nvPr>
        </p:nvSpPr>
        <p:spPr>
          <a:xfrm>
            <a:off x="252413" y="247650"/>
            <a:ext cx="4309110" cy="276975"/>
          </a:xfrm>
        </p:spPr>
        <p:txBody>
          <a:bodyPr/>
          <a:lstStyle>
            <a:lvl1pPr>
              <a:lnSpc>
                <a:spcPct val="90000"/>
              </a:lnSpc>
              <a:defRPr/>
            </a:lvl1pPr>
          </a:lstStyle>
          <a:p>
            <a:r>
              <a:rPr lang="en-US" dirty="0"/>
              <a:t>Click to edit Master title style</a:t>
            </a:r>
          </a:p>
        </p:txBody>
      </p:sp>
      <p:sp>
        <p:nvSpPr>
          <p:cNvPr id="8" name="Date Placeholder 3"/>
          <p:cNvSpPr>
            <a:spLocks noGrp="1"/>
          </p:cNvSpPr>
          <p:nvPr>
            <p:ph type="dt" sz="half" idx="10"/>
          </p:nvPr>
        </p:nvSpPr>
        <p:spPr>
          <a:xfrm>
            <a:off x="2530318" y="4695732"/>
            <a:ext cx="914400" cy="201168"/>
          </a:xfrm>
          <a:prstGeom prst="rect">
            <a:avLst/>
          </a:prstGeom>
        </p:spPr>
        <p:txBody>
          <a:bodyPr/>
          <a:lstStyle/>
          <a:p>
            <a:pPr defTabSz="407789" fontAlgn="base">
              <a:spcBef>
                <a:spcPct val="0"/>
              </a:spcBef>
              <a:spcAft>
                <a:spcPct val="0"/>
              </a:spcAft>
            </a:pPr>
            <a:fld id="{BD261F77-B962-7B41-9643-D95CE0C6E0EA}" type="datetime1">
              <a:rPr lang="en-US" sz="1613" kern="1200" smtClean="0">
                <a:solidFill>
                  <a:srgbClr val="323232"/>
                </a:solidFill>
                <a:latin typeface="Arial" charset="0"/>
                <a:ea typeface=""/>
                <a:cs typeface="Arial" charset="0"/>
              </a:rPr>
              <a:pPr defTabSz="407789" fontAlgn="base">
                <a:spcBef>
                  <a:spcPct val="0"/>
                </a:spcBef>
                <a:spcAft>
                  <a:spcPct val="0"/>
                </a:spcAft>
              </a:pPr>
              <a:t>4/19/18</a:t>
            </a:fld>
            <a:endParaRPr lang="en-US" sz="1613" kern="1200" dirty="0">
              <a:solidFill>
                <a:srgbClr val="323232"/>
              </a:solidFill>
              <a:latin typeface="Arial" charset="0"/>
              <a:ea typeface=""/>
              <a:cs typeface="Arial" charset="0"/>
            </a:endParaRPr>
          </a:p>
        </p:txBody>
      </p:sp>
      <p:sp>
        <p:nvSpPr>
          <p:cNvPr id="9" name="Footer Placeholder 4"/>
          <p:cNvSpPr>
            <a:spLocks noGrp="1"/>
          </p:cNvSpPr>
          <p:nvPr>
            <p:ph type="ftr" sz="quarter" idx="11"/>
          </p:nvPr>
        </p:nvSpPr>
        <p:spPr>
          <a:xfrm>
            <a:off x="1509203" y="4695732"/>
            <a:ext cx="685800" cy="201168"/>
          </a:xfrm>
          <a:prstGeom prst="rect">
            <a:avLst/>
          </a:prstGeom>
        </p:spPr>
        <p:txBody>
          <a:bodyPr/>
          <a:lstStyle/>
          <a:p>
            <a:pPr defTabSz="407789" fontAlgn="base">
              <a:spcBef>
                <a:spcPct val="0"/>
              </a:spcBef>
              <a:spcAft>
                <a:spcPct val="0"/>
              </a:spcAft>
            </a:pPr>
            <a:r>
              <a:rPr lang="en-US" sz="1613" kern="1200" dirty="0" smtClean="0">
                <a:solidFill>
                  <a:srgbClr val="323232"/>
                </a:solidFill>
                <a:latin typeface="Arial" charset="0"/>
                <a:ea typeface=""/>
                <a:cs typeface="Arial" charset="0"/>
              </a:rPr>
              <a:t>IBM</a:t>
            </a:r>
            <a:endParaRPr lang="en-US" sz="1613" kern="1200" dirty="0">
              <a:solidFill>
                <a:srgbClr val="323232"/>
              </a:solidFill>
              <a:latin typeface="Arial" charset="0"/>
              <a:ea typeface=""/>
              <a:cs typeface="Arial" charset="0"/>
            </a:endParaRPr>
          </a:p>
        </p:txBody>
      </p:sp>
      <p:sp>
        <p:nvSpPr>
          <p:cNvPr id="10" name="Slide Number Placeholder 5"/>
          <p:cNvSpPr>
            <a:spLocks noGrp="1"/>
          </p:cNvSpPr>
          <p:nvPr>
            <p:ph type="sldNum" sz="quarter" idx="12"/>
          </p:nvPr>
        </p:nvSpPr>
        <p:spPr>
          <a:xfrm>
            <a:off x="256882" y="4695732"/>
            <a:ext cx="457200" cy="201168"/>
          </a:xfrm>
          <a:prstGeom prst="rect">
            <a:avLst/>
          </a:prstGeom>
        </p:spPr>
        <p:txBody>
          <a:bodyPr/>
          <a:lstStyle/>
          <a:p>
            <a:fld id="{E4DBDE34-E9B5-E04F-B662-69720E4BCB53}" type="slidenum">
              <a:rPr lang="en-US">
                <a:solidFill>
                  <a:srgbClr val="323232"/>
                </a:solidFill>
              </a:rPr>
              <a:pPr/>
              <a:t>‹#›</a:t>
            </a:fld>
            <a:endParaRPr lang="en-US" dirty="0">
              <a:solidFill>
                <a:srgbClr val="323232"/>
              </a:solidFill>
            </a:endParaRPr>
          </a:p>
        </p:txBody>
      </p:sp>
    </p:spTree>
    <p:extLst>
      <p:ext uri="{BB962C8B-B14F-4D97-AF65-F5344CB8AC3E}">
        <p14:creationId xmlns:p14="http://schemas.microsoft.com/office/powerpoint/2010/main" val="446830459"/>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3464" y="731520"/>
            <a:ext cx="8639472" cy="276999"/>
          </a:xfrm>
        </p:spPr>
        <p:txBody>
          <a:bodyPr/>
          <a:lstStyle>
            <a:lvl1pPr>
              <a:defRPr sz="2000" b="0">
                <a:solidFill>
                  <a:schemeClr val="accent1"/>
                </a:solidFill>
                <a:latin typeface="HelvNeue Bold for IBM"/>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283464" y="1371600"/>
            <a:ext cx="8621184" cy="2708910"/>
          </a:xfrm>
        </p:spPr>
        <p:txBody>
          <a:bodyPr/>
          <a:lstStyle>
            <a:lvl1pPr>
              <a:buClrTx/>
              <a:defRPr sz="1800">
                <a:solidFill>
                  <a:schemeClr val="tx1"/>
                </a:solidFill>
                <a:latin typeface="+mn-lt"/>
                <a:cs typeface="Arial" pitchFamily="34" charset="0"/>
              </a:defRPr>
            </a:lvl1pPr>
            <a:lvl2pPr>
              <a:defRPr sz="160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baseline="0">
                <a:solidFill>
                  <a:schemeClr val="tx1"/>
                </a:solidFill>
                <a:latin typeface="+mn-lt"/>
              </a:defRPr>
            </a:lvl4pPr>
            <a:lvl5pPr>
              <a:defRPr sz="10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52"/>
          <p:cNvSpPr>
            <a:spLocks noGrp="1" noChangeArrowheads="1"/>
          </p:cNvSpPr>
          <p:nvPr>
            <p:ph type="sldNum" sz="quarter" idx="10"/>
          </p:nvPr>
        </p:nvSpPr>
        <p:spPr>
          <a:xfrm>
            <a:off x="312286" y="4878389"/>
            <a:ext cx="2124075" cy="109537"/>
          </a:xfrm>
        </p:spPr>
        <p:txBody>
          <a:bodyPr/>
          <a:lstStyle>
            <a:lvl1pPr>
              <a:lnSpc>
                <a:spcPct val="100000"/>
              </a:lnSpc>
              <a:defRPr sz="800" smtClean="0">
                <a:solidFill>
                  <a:schemeClr val="tx1"/>
                </a:solidFill>
                <a:latin typeface="Arial" pitchFamily="34" charset="0"/>
                <a:cs typeface="Arial" pitchFamily="34" charset="0"/>
              </a:defRPr>
            </a:lvl1pPr>
          </a:lstStyle>
          <a:p>
            <a:pPr>
              <a:defRPr/>
            </a:pPr>
            <a:fld id="{75EE7AE1-7A2C-405D-9BD1-A0A8E1A49208}" type="slidenum">
              <a:rPr lang="en-US">
                <a:solidFill>
                  <a:srgbClr val="323232"/>
                </a:solidFill>
              </a:rPr>
              <a:pPr>
                <a:defRPr/>
              </a:pPr>
              <a:t>‹#›</a:t>
            </a:fld>
            <a:endParaRPr lang="en-US" dirty="0">
              <a:solidFill>
                <a:srgbClr val="323232"/>
              </a:solidFill>
            </a:endParaRPr>
          </a:p>
        </p:txBody>
      </p:sp>
      <p:pic>
        <p:nvPicPr>
          <p:cNvPr id="6" name="Picture 5"/>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628601569"/>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lide 1">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3465" y="3127248"/>
            <a:ext cx="6795352" cy="542912"/>
          </a:xfrm>
        </p:spPr>
        <p:txBody>
          <a:bodyPr/>
          <a:lstStyle>
            <a:lvl1pPr marL="0" indent="0">
              <a:spcBef>
                <a:spcPts val="990"/>
              </a:spcBef>
              <a:buNone/>
              <a:defRPr sz="2200" baseline="0">
                <a:solidFill>
                  <a:schemeClr val="tx1"/>
                </a:solidFill>
              </a:defRPr>
            </a:lvl1pPr>
            <a:lvl5pPr>
              <a:buNone/>
              <a:defRPr/>
            </a:lvl5pPr>
          </a:lstStyle>
          <a:p>
            <a:pPr lvl="0"/>
            <a:r>
              <a:rPr lang="en-US" dirty="0" smtClean="0"/>
              <a:t>Click to edit Master text styles</a:t>
            </a:r>
          </a:p>
        </p:txBody>
      </p:sp>
      <p:sp>
        <p:nvSpPr>
          <p:cNvPr id="9" name="Title 8"/>
          <p:cNvSpPr>
            <a:spLocks noGrp="1"/>
          </p:cNvSpPr>
          <p:nvPr>
            <p:ph type="title"/>
          </p:nvPr>
        </p:nvSpPr>
        <p:spPr>
          <a:xfrm>
            <a:off x="283465" y="2300377"/>
            <a:ext cx="6795352" cy="609398"/>
          </a:xfrm>
        </p:spPr>
        <p:txBody>
          <a:bodyPr anchor="b"/>
          <a:lstStyle>
            <a:lvl1pPr>
              <a:defRPr sz="4400" baseline="0">
                <a:solidFill>
                  <a:schemeClr val="tx1"/>
                </a:solidFill>
                <a:latin typeface="HelvNeue Bold for IBM"/>
              </a:defRPr>
            </a:lvl1pPr>
          </a:lstStyle>
          <a:p>
            <a:r>
              <a:rPr lang="en-US" dirty="0" smtClean="0"/>
              <a:t>Click to edit Master title style</a:t>
            </a:r>
            <a:endParaRPr lang="en-US" dirty="0"/>
          </a:p>
        </p:txBody>
      </p:sp>
      <p:pic>
        <p:nvPicPr>
          <p:cNvPr id="10" name="Picture 9"/>
          <p:cNvPicPr>
            <a:picLocks noChangeAspect="1"/>
          </p:cNvPicPr>
          <p:nvPr userDrawn="1"/>
        </p:nvPicPr>
        <p:blipFill>
          <a:blip r:embed="rId2"/>
          <a:stretch>
            <a:fillRect/>
          </a:stretch>
        </p:blipFill>
        <p:spPr>
          <a:xfrm>
            <a:off x="297770" y="242367"/>
            <a:ext cx="2136181" cy="163659"/>
          </a:xfrm>
          <a:prstGeom prst="rect">
            <a:avLst/>
          </a:prstGeom>
        </p:spPr>
      </p:pic>
      <p:pic>
        <p:nvPicPr>
          <p:cNvPr id="3" name="Picture 2"/>
          <p:cNvPicPr>
            <a:picLocks noChangeAspect="1"/>
          </p:cNvPicPr>
          <p:nvPr userDrawn="1"/>
        </p:nvPicPr>
        <p:blipFill>
          <a:blip r:embed="rId3"/>
          <a:stretch>
            <a:fillRect/>
          </a:stretch>
        </p:blipFill>
        <p:spPr>
          <a:xfrm rot="16200000">
            <a:off x="5858357" y="1738569"/>
            <a:ext cx="4568450" cy="1561963"/>
          </a:xfrm>
          <a:prstGeom prst="rect">
            <a:avLst/>
          </a:prstGeom>
        </p:spPr>
      </p:pic>
      <p:pic>
        <p:nvPicPr>
          <p:cNvPr id="11" name="Picture 10"/>
          <p:cNvPicPr>
            <a:picLocks noChangeAspect="1"/>
          </p:cNvPicPr>
          <p:nvPr userDrawn="1"/>
        </p:nvPicPr>
        <p:blipFill>
          <a:blip r:embed="rId4"/>
          <a:stretch>
            <a:fillRect/>
          </a:stretch>
        </p:blipFill>
        <p:spPr>
          <a:xfrm>
            <a:off x="287937" y="4589006"/>
            <a:ext cx="567469" cy="211022"/>
          </a:xfrm>
          <a:prstGeom prst="rect">
            <a:avLst/>
          </a:prstGeom>
        </p:spPr>
      </p:pic>
    </p:spTree>
    <p:extLst>
      <p:ext uri="{BB962C8B-B14F-4D97-AF65-F5344CB8AC3E}">
        <p14:creationId xmlns:p14="http://schemas.microsoft.com/office/powerpoint/2010/main" val="2058126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026">
          <p15:clr>
            <a:srgbClr val="FBAE40"/>
          </p15:clr>
        </p15:guide>
        <p15:guide id="2" pos="18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1_Title Slide 1">
    <p:bg>
      <p:bgPr>
        <a:solidFill>
          <a:srgbClr val="253965"/>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3465" y="3127248"/>
            <a:ext cx="6795352" cy="542912"/>
          </a:xfrm>
        </p:spPr>
        <p:txBody>
          <a:bodyPr/>
          <a:lstStyle>
            <a:lvl1pPr marL="0" indent="0">
              <a:spcBef>
                <a:spcPts val="990"/>
              </a:spcBef>
              <a:buNone/>
              <a:defRPr sz="2200" baseline="0">
                <a:solidFill>
                  <a:schemeClr val="bg1"/>
                </a:solidFill>
              </a:defRPr>
            </a:lvl1pPr>
            <a:lvl5pPr>
              <a:buNone/>
              <a:defRPr/>
            </a:lvl5pPr>
          </a:lstStyle>
          <a:p>
            <a:pPr lvl="0"/>
            <a:r>
              <a:rPr lang="en-US" dirty="0" smtClean="0"/>
              <a:t>Click to edit Master text styles</a:t>
            </a:r>
          </a:p>
        </p:txBody>
      </p:sp>
      <p:sp>
        <p:nvSpPr>
          <p:cNvPr id="9" name="Title 8"/>
          <p:cNvSpPr>
            <a:spLocks noGrp="1"/>
          </p:cNvSpPr>
          <p:nvPr>
            <p:ph type="title"/>
          </p:nvPr>
        </p:nvSpPr>
        <p:spPr>
          <a:xfrm>
            <a:off x="283465" y="2300377"/>
            <a:ext cx="6795352" cy="609398"/>
          </a:xfrm>
        </p:spPr>
        <p:txBody>
          <a:bodyPr anchor="b"/>
          <a:lstStyle>
            <a:lvl1pPr>
              <a:defRPr sz="4400" baseline="0">
                <a:solidFill>
                  <a:schemeClr val="bg1"/>
                </a:solidFill>
                <a:latin typeface="HelvNeue Bold for IBM"/>
              </a:defRPr>
            </a:lvl1pPr>
          </a:lstStyle>
          <a:p>
            <a:r>
              <a:rPr lang="en-US" dirty="0" smtClean="0"/>
              <a:t>Click to edit Master title style</a:t>
            </a:r>
            <a:endParaRPr lang="en-US" dirty="0"/>
          </a:p>
        </p:txBody>
      </p:sp>
      <p:pic>
        <p:nvPicPr>
          <p:cNvPr id="12" name="Picture 11"/>
          <p:cNvPicPr>
            <a:picLocks noChangeAspect="1"/>
          </p:cNvPicPr>
          <p:nvPr userDrawn="1"/>
        </p:nvPicPr>
        <p:blipFill>
          <a:blip r:embed="rId2"/>
          <a:stretch>
            <a:fillRect/>
          </a:stretch>
        </p:blipFill>
        <p:spPr>
          <a:xfrm>
            <a:off x="290938" y="240122"/>
            <a:ext cx="2146612" cy="165124"/>
          </a:xfrm>
          <a:prstGeom prst="rect">
            <a:avLst/>
          </a:prstGeom>
        </p:spPr>
      </p:pic>
      <p:pic>
        <p:nvPicPr>
          <p:cNvPr id="16" name="Picture 15"/>
          <p:cNvPicPr>
            <a:picLocks noChangeAspect="1"/>
          </p:cNvPicPr>
          <p:nvPr userDrawn="1"/>
        </p:nvPicPr>
        <p:blipFill>
          <a:blip r:embed="rId3"/>
          <a:stretch>
            <a:fillRect/>
          </a:stretch>
        </p:blipFill>
        <p:spPr>
          <a:xfrm>
            <a:off x="7360275" y="235324"/>
            <a:ext cx="1563050" cy="4571626"/>
          </a:xfrm>
          <a:prstGeom prst="rect">
            <a:avLst/>
          </a:prstGeom>
        </p:spPr>
      </p:pic>
      <p:pic>
        <p:nvPicPr>
          <p:cNvPr id="18" name="Picture 17"/>
          <p:cNvPicPr>
            <a:picLocks noChangeAspect="1"/>
          </p:cNvPicPr>
          <p:nvPr userDrawn="1"/>
        </p:nvPicPr>
        <p:blipFill>
          <a:blip r:embed="rId4"/>
          <a:stretch>
            <a:fillRect/>
          </a:stretch>
        </p:blipFill>
        <p:spPr>
          <a:xfrm>
            <a:off x="285750" y="4589006"/>
            <a:ext cx="558399" cy="214769"/>
          </a:xfrm>
          <a:prstGeom prst="rect">
            <a:avLst/>
          </a:prstGeom>
        </p:spPr>
      </p:pic>
    </p:spTree>
    <p:extLst>
      <p:ext uri="{BB962C8B-B14F-4D97-AF65-F5344CB8AC3E}">
        <p14:creationId xmlns:p14="http://schemas.microsoft.com/office/powerpoint/2010/main" val="117926317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026">
          <p15:clr>
            <a:srgbClr val="FBAE40"/>
          </p15:clr>
        </p15:guide>
        <p15:guide id="2" pos="18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Title Slide 5">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3465" y="3127248"/>
            <a:ext cx="6794046" cy="542912"/>
          </a:xfrm>
        </p:spPr>
        <p:txBody>
          <a:bodyPr/>
          <a:lstStyle>
            <a:lvl1pPr marL="0" indent="0">
              <a:spcBef>
                <a:spcPts val="990"/>
              </a:spcBef>
              <a:buNone/>
              <a:defRPr sz="2200" baseline="0">
                <a:solidFill>
                  <a:schemeClr val="tx1"/>
                </a:solidFill>
              </a:defRPr>
            </a:lvl1pPr>
            <a:lvl5pPr>
              <a:buNone/>
              <a:defRPr/>
            </a:lvl5pPr>
          </a:lstStyle>
          <a:p>
            <a:pPr lvl="0"/>
            <a:r>
              <a:rPr lang="en-US" smtClean="0"/>
              <a:t>Click to edit Master text styles</a:t>
            </a:r>
          </a:p>
        </p:txBody>
      </p:sp>
      <p:sp>
        <p:nvSpPr>
          <p:cNvPr id="9" name="Title 8"/>
          <p:cNvSpPr>
            <a:spLocks noGrp="1"/>
          </p:cNvSpPr>
          <p:nvPr>
            <p:ph type="title"/>
          </p:nvPr>
        </p:nvSpPr>
        <p:spPr>
          <a:xfrm>
            <a:off x="283465" y="2300377"/>
            <a:ext cx="6794046" cy="609398"/>
          </a:xfrm>
        </p:spPr>
        <p:txBody>
          <a:bodyPr anchor="b"/>
          <a:lstStyle>
            <a:lvl1pPr>
              <a:defRPr sz="4400" baseline="0">
                <a:solidFill>
                  <a:schemeClr val="tx1"/>
                </a:solidFill>
                <a:latin typeface="HelvNeue Bold for IBM"/>
              </a:defRPr>
            </a:lvl1pPr>
          </a:lstStyle>
          <a:p>
            <a:r>
              <a:rPr lang="en-US" smtClean="0"/>
              <a:t>Click to edit Master title style</a:t>
            </a:r>
            <a:endParaRPr lang="en-US" dirty="0"/>
          </a:p>
        </p:txBody>
      </p:sp>
      <p:pic>
        <p:nvPicPr>
          <p:cNvPr id="8" name="Picture 7"/>
          <p:cNvPicPr>
            <a:picLocks noChangeAspect="1"/>
          </p:cNvPicPr>
          <p:nvPr userDrawn="1"/>
        </p:nvPicPr>
        <p:blipFill>
          <a:blip r:embed="rId2"/>
          <a:stretch>
            <a:fillRect/>
          </a:stretch>
        </p:blipFill>
        <p:spPr>
          <a:xfrm>
            <a:off x="297770" y="242367"/>
            <a:ext cx="2136181" cy="163659"/>
          </a:xfrm>
          <a:prstGeom prst="rect">
            <a:avLst/>
          </a:prstGeom>
        </p:spPr>
      </p:pic>
      <p:pic>
        <p:nvPicPr>
          <p:cNvPr id="10" name="Picture 9"/>
          <p:cNvPicPr>
            <a:picLocks noChangeAspect="1"/>
          </p:cNvPicPr>
          <p:nvPr userDrawn="1"/>
        </p:nvPicPr>
        <p:blipFill>
          <a:blip r:embed="rId3"/>
          <a:stretch>
            <a:fillRect/>
          </a:stretch>
        </p:blipFill>
        <p:spPr>
          <a:xfrm>
            <a:off x="287937" y="4589006"/>
            <a:ext cx="567469" cy="211022"/>
          </a:xfrm>
          <a:prstGeom prst="rect">
            <a:avLst/>
          </a:prstGeom>
        </p:spPr>
      </p:pic>
    </p:spTree>
    <p:extLst>
      <p:ext uri="{BB962C8B-B14F-4D97-AF65-F5344CB8AC3E}">
        <p14:creationId xmlns:p14="http://schemas.microsoft.com/office/powerpoint/2010/main" val="15633883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629840" y="342900"/>
            <a:ext cx="2949300" cy="1200000"/>
          </a:xfrm>
          <a:prstGeom prst="rect">
            <a:avLst/>
          </a:prstGeom>
          <a:noFill/>
          <a:ln>
            <a:noFill/>
          </a:ln>
        </p:spPr>
        <p:txBody>
          <a:bodyPr lIns="68575" tIns="68575" rIns="68575" bIns="68575" anchor="b" anchorCtr="0"/>
          <a:lstStyle>
            <a:lvl1pPr marL="0" marR="0" lvl="0" indent="0" algn="l" rtl="0">
              <a:lnSpc>
                <a:spcPct val="90000"/>
              </a:lnSpc>
              <a:spcBef>
                <a:spcPts val="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0" marR="0" lvl="1"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5pPr>
            <a:lvl6pPr marL="342900" marR="0" lvl="5"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6pPr>
            <a:lvl7pPr marL="685800" marR="0" lvl="6"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7pPr>
            <a:lvl8pPr marL="1028700" marR="0" lvl="7"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8pPr>
            <a:lvl9pPr marL="1371600" marR="0" lvl="8"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9pPr>
          </a:lstStyle>
          <a:p>
            <a:endParaRPr/>
          </a:p>
        </p:txBody>
      </p:sp>
      <p:sp>
        <p:nvSpPr>
          <p:cNvPr id="64" name="Shape 64"/>
          <p:cNvSpPr>
            <a:spLocks noGrp="1"/>
          </p:cNvSpPr>
          <p:nvPr>
            <p:ph type="pic" idx="2"/>
          </p:nvPr>
        </p:nvSpPr>
        <p:spPr>
          <a:xfrm>
            <a:off x="3887390" y="740568"/>
            <a:ext cx="4628999" cy="3655200"/>
          </a:xfrm>
          <a:prstGeom prst="rect">
            <a:avLst/>
          </a:prstGeom>
          <a:noFill/>
          <a:ln>
            <a:noFill/>
          </a:ln>
        </p:spPr>
        <p:txBody>
          <a:bodyPr lIns="68575" tIns="68575" rIns="68575" bIns="68575" anchor="t" anchorCtr="0"/>
          <a:lstStyle>
            <a:lvl1pPr marL="0" marR="0" lvl="0" indent="0" algn="l" rtl="0">
              <a:lnSpc>
                <a:spcPct val="90000"/>
              </a:lnSpc>
              <a:spcBef>
                <a:spcPts val="800"/>
              </a:spcBef>
              <a:spcAft>
                <a:spcPts val="0"/>
              </a:spcAft>
              <a:buClr>
                <a:schemeClr val="dk1"/>
              </a:buClr>
              <a:buSzPct val="45833"/>
              <a:buFont typeface="Noto Sans Symbols"/>
              <a:buNone/>
              <a:defRPr sz="2400" b="0" i="0" u="none" strike="noStrike" cap="none">
                <a:solidFill>
                  <a:schemeClr val="dk1"/>
                </a:solidFill>
                <a:latin typeface="Arial"/>
                <a:ea typeface="Arial"/>
                <a:cs typeface="Arial"/>
                <a:sym typeface="Arial"/>
              </a:defRPr>
            </a:lvl1pPr>
            <a:lvl2pPr marL="342900" marR="0" lvl="1" indent="0" algn="l" rtl="0">
              <a:lnSpc>
                <a:spcPct val="90000"/>
              </a:lnSpc>
              <a:spcBef>
                <a:spcPts val="400"/>
              </a:spcBef>
              <a:spcAft>
                <a:spcPts val="0"/>
              </a:spcAft>
              <a:buClr>
                <a:schemeClr val="dk1"/>
              </a:buClr>
              <a:buSzPct val="52380"/>
              <a:buFont typeface="Arial"/>
              <a:buNone/>
              <a:defRPr sz="2100" b="0" i="0" u="none" strike="noStrike" cap="none">
                <a:solidFill>
                  <a:schemeClr val="dk1"/>
                </a:solidFill>
                <a:latin typeface="Arial"/>
                <a:ea typeface="Arial"/>
                <a:cs typeface="Arial"/>
                <a:sym typeface="Arial"/>
              </a:defRPr>
            </a:lvl2pPr>
            <a:lvl3pPr marL="685800" marR="0" lvl="2" indent="0" algn="l" rtl="0">
              <a:lnSpc>
                <a:spcPct val="90000"/>
              </a:lnSpc>
              <a:spcBef>
                <a:spcPts val="400"/>
              </a:spcBef>
              <a:spcAft>
                <a:spcPts val="0"/>
              </a:spcAft>
              <a:buClr>
                <a:schemeClr val="dk1"/>
              </a:buClr>
              <a:buSzPct val="61111"/>
              <a:buFont typeface="Arial"/>
              <a:buNone/>
              <a:defRPr sz="1800" b="0" i="0" u="none" strike="noStrike" cap="none">
                <a:solidFill>
                  <a:schemeClr val="dk1"/>
                </a:solidFill>
                <a:latin typeface="Arial"/>
                <a:ea typeface="Arial"/>
                <a:cs typeface="Arial"/>
                <a:sym typeface="Arial"/>
              </a:defRPr>
            </a:lvl3pPr>
            <a:lvl4pPr marL="1028700" marR="0" lvl="3" indent="0" algn="l" rtl="0">
              <a:lnSpc>
                <a:spcPct val="90000"/>
              </a:lnSpc>
              <a:spcBef>
                <a:spcPts val="400"/>
              </a:spcBef>
              <a:spcAft>
                <a:spcPts val="0"/>
              </a:spcAft>
              <a:buClr>
                <a:schemeClr val="dk1"/>
              </a:buClr>
              <a:buSzPct val="73333"/>
              <a:buFont typeface="Arial"/>
              <a:buNone/>
              <a:defRPr sz="1500" b="0" i="0" u="none" strike="noStrike" cap="none">
                <a:solidFill>
                  <a:schemeClr val="dk1"/>
                </a:solidFill>
                <a:latin typeface="Arial"/>
                <a:ea typeface="Arial"/>
                <a:cs typeface="Arial"/>
                <a:sym typeface="Arial"/>
              </a:defRPr>
            </a:lvl4pPr>
            <a:lvl5pPr marL="1371600" marR="0" lvl="4" indent="0" algn="l" rtl="0">
              <a:lnSpc>
                <a:spcPct val="90000"/>
              </a:lnSpc>
              <a:spcBef>
                <a:spcPts val="400"/>
              </a:spcBef>
              <a:spcAft>
                <a:spcPts val="0"/>
              </a:spcAft>
              <a:buClr>
                <a:schemeClr val="dk1"/>
              </a:buClr>
              <a:buSzPct val="73333"/>
              <a:buFont typeface="Arial"/>
              <a:buNone/>
              <a:defRPr sz="1500" b="0" i="0" u="none" strike="noStrike" cap="none">
                <a:solidFill>
                  <a:schemeClr val="dk1"/>
                </a:solidFill>
                <a:latin typeface="Arial"/>
                <a:ea typeface="Arial"/>
                <a:cs typeface="Arial"/>
                <a:sym typeface="Arial"/>
              </a:defRPr>
            </a:lvl5pPr>
            <a:lvl6pPr marL="1714500" marR="0" lvl="5" indent="0" algn="l" rtl="0">
              <a:lnSpc>
                <a:spcPct val="90000"/>
              </a:lnSpc>
              <a:spcBef>
                <a:spcPts val="400"/>
              </a:spcBef>
              <a:spcAft>
                <a:spcPts val="0"/>
              </a:spcAft>
              <a:buClr>
                <a:schemeClr val="dk1"/>
              </a:buClr>
              <a:buSzPct val="73333"/>
              <a:buFont typeface="Arial"/>
              <a:buNone/>
              <a:defRPr sz="1500" b="0"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spcAft>
                <a:spcPts val="0"/>
              </a:spcAft>
              <a:buClr>
                <a:schemeClr val="dk1"/>
              </a:buClr>
              <a:buSzPct val="73333"/>
              <a:buFont typeface="Arial"/>
              <a:buNone/>
              <a:defRPr sz="1500" b="0"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spcAft>
                <a:spcPts val="0"/>
              </a:spcAft>
              <a:buClr>
                <a:schemeClr val="dk1"/>
              </a:buClr>
              <a:buSzPct val="73333"/>
              <a:buFont typeface="Arial"/>
              <a:buNone/>
              <a:defRPr sz="1500" b="0"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spcAft>
                <a:spcPts val="0"/>
              </a:spcAft>
              <a:buClr>
                <a:schemeClr val="dk1"/>
              </a:buClr>
              <a:buSzPct val="73333"/>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body" idx="1"/>
          </p:nvPr>
        </p:nvSpPr>
        <p:spPr>
          <a:xfrm>
            <a:off x="629840" y="1543050"/>
            <a:ext cx="2949300" cy="2858700"/>
          </a:xfrm>
          <a:prstGeom prst="rect">
            <a:avLst/>
          </a:prstGeom>
          <a:noFill/>
          <a:ln>
            <a:noFill/>
          </a:ln>
        </p:spPr>
        <p:txBody>
          <a:bodyPr lIns="68575" tIns="68575" rIns="68575" bIns="68575" anchor="t" anchorCtr="0"/>
          <a:lstStyle>
            <a:lvl1pPr marL="0" marR="0" lvl="0" indent="0" algn="l" rtl="0">
              <a:lnSpc>
                <a:spcPct val="90000"/>
              </a:lnSpc>
              <a:spcBef>
                <a:spcPts val="800"/>
              </a:spcBef>
              <a:spcAft>
                <a:spcPts val="0"/>
              </a:spcAft>
              <a:buClr>
                <a:schemeClr val="dk1"/>
              </a:buClr>
              <a:buFont typeface="Noto Sans Symbols"/>
              <a:buNone/>
              <a:defRPr sz="1200" b="0" i="0" u="none" strike="noStrike" cap="none">
                <a:solidFill>
                  <a:schemeClr val="dk1"/>
                </a:solidFill>
                <a:latin typeface="Arial"/>
                <a:ea typeface="Arial"/>
                <a:cs typeface="Arial"/>
                <a:sym typeface="Arial"/>
              </a:defRPr>
            </a:lvl1pPr>
            <a:lvl2pPr marL="342900" marR="0" lvl="1" indent="0" algn="l" rtl="0">
              <a:lnSpc>
                <a:spcPct val="90000"/>
              </a:lnSpc>
              <a:spcBef>
                <a:spcPts val="400"/>
              </a:spcBef>
              <a:spcAft>
                <a:spcPts val="0"/>
              </a:spcAft>
              <a:buClr>
                <a:schemeClr val="dk1"/>
              </a:buClr>
              <a:buFont typeface="Arial"/>
              <a:buNone/>
              <a:defRPr sz="1100" b="0" i="0" u="none" strike="noStrike" cap="none">
                <a:solidFill>
                  <a:schemeClr val="dk1"/>
                </a:solidFill>
                <a:latin typeface="Arial"/>
                <a:ea typeface="Arial"/>
                <a:cs typeface="Arial"/>
                <a:sym typeface="Arial"/>
              </a:defRPr>
            </a:lvl2pPr>
            <a:lvl3pPr marL="685800" marR="0" lvl="2" indent="0" algn="l" rtl="0">
              <a:lnSpc>
                <a:spcPct val="90000"/>
              </a:lnSpc>
              <a:spcBef>
                <a:spcPts val="400"/>
              </a:spcBef>
              <a:spcAft>
                <a:spcPts val="0"/>
              </a:spcAft>
              <a:buClr>
                <a:schemeClr val="dk1"/>
              </a:buClr>
              <a:buFont typeface="Arial"/>
              <a:buNone/>
              <a:defRPr sz="900" b="0" i="0" u="none" strike="noStrike" cap="none">
                <a:solidFill>
                  <a:schemeClr val="dk1"/>
                </a:solidFill>
                <a:latin typeface="Arial"/>
                <a:ea typeface="Arial"/>
                <a:cs typeface="Arial"/>
                <a:sym typeface="Arial"/>
              </a:defRPr>
            </a:lvl3pPr>
            <a:lvl4pPr marL="1028700" marR="0" lvl="3" indent="0" algn="l" rtl="0">
              <a:lnSpc>
                <a:spcPct val="90000"/>
              </a:lnSpc>
              <a:spcBef>
                <a:spcPts val="400"/>
              </a:spcBef>
              <a:spcAft>
                <a:spcPts val="0"/>
              </a:spcAft>
              <a:buClr>
                <a:schemeClr val="dk1"/>
              </a:buClr>
              <a:buFont typeface="Arial"/>
              <a:buNone/>
              <a:defRPr sz="800" b="0" i="0" u="none" strike="noStrike" cap="none">
                <a:solidFill>
                  <a:schemeClr val="dk1"/>
                </a:solidFill>
                <a:latin typeface="Arial"/>
                <a:ea typeface="Arial"/>
                <a:cs typeface="Arial"/>
                <a:sym typeface="Arial"/>
              </a:defRPr>
            </a:lvl4pPr>
            <a:lvl5pPr marL="1371600" marR="0" lvl="4" indent="0" algn="l" rtl="0">
              <a:lnSpc>
                <a:spcPct val="90000"/>
              </a:lnSpc>
              <a:spcBef>
                <a:spcPts val="400"/>
              </a:spcBef>
              <a:spcAft>
                <a:spcPts val="0"/>
              </a:spcAft>
              <a:buClr>
                <a:schemeClr val="dk1"/>
              </a:buClr>
              <a:buFont typeface="Arial"/>
              <a:buNone/>
              <a:defRPr sz="800" b="0" i="0" u="none" strike="noStrike" cap="none">
                <a:solidFill>
                  <a:schemeClr val="dk1"/>
                </a:solidFill>
                <a:latin typeface="Arial"/>
                <a:ea typeface="Arial"/>
                <a:cs typeface="Arial"/>
                <a:sym typeface="Arial"/>
              </a:defRPr>
            </a:lvl5pPr>
            <a:lvl6pPr marL="1714500" marR="0" lvl="5" indent="0" algn="l" rtl="0">
              <a:lnSpc>
                <a:spcPct val="90000"/>
              </a:lnSpc>
              <a:spcBef>
                <a:spcPts val="400"/>
              </a:spcBef>
              <a:spcAft>
                <a:spcPts val="0"/>
              </a:spcAft>
              <a:buClr>
                <a:schemeClr val="dk1"/>
              </a:buClr>
              <a:buFont typeface="Arial"/>
              <a:buNone/>
              <a:defRPr sz="800" b="0"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spcAft>
                <a:spcPts val="0"/>
              </a:spcAft>
              <a:buClr>
                <a:schemeClr val="dk1"/>
              </a:buClr>
              <a:buFont typeface="Arial"/>
              <a:buNone/>
              <a:defRPr sz="800" b="0"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spcAft>
                <a:spcPts val="0"/>
              </a:spcAft>
              <a:buClr>
                <a:schemeClr val="dk1"/>
              </a:buClr>
              <a:buFont typeface="Arial"/>
              <a:buNone/>
              <a:defRPr sz="800" b="0"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spcAft>
                <a:spcPts val="0"/>
              </a:spcAft>
              <a:buClr>
                <a:schemeClr val="dk1"/>
              </a:buClr>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dt" idx="10"/>
          </p:nvPr>
        </p:nvSpPr>
        <p:spPr>
          <a:xfrm>
            <a:off x="628650" y="4767262"/>
            <a:ext cx="2057400" cy="273900"/>
          </a:xfrm>
          <a:prstGeom prst="rect">
            <a:avLst/>
          </a:prstGeom>
          <a:noFill/>
          <a:ln>
            <a:noFill/>
          </a:ln>
        </p:spPr>
        <p:txBody>
          <a:bodyPr lIns="68575" tIns="68575" rIns="68575" bIns="68575" anchor="t" anchorCtr="0"/>
          <a:lstStyle>
            <a:lvl1pPr marL="0" marR="0" lvl="0"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ftr" idx="11"/>
          </p:nvPr>
        </p:nvSpPr>
        <p:spPr>
          <a:xfrm>
            <a:off x="3028950" y="4767262"/>
            <a:ext cx="3086100" cy="273900"/>
          </a:xfrm>
          <a:prstGeom prst="rect">
            <a:avLst/>
          </a:prstGeom>
          <a:noFill/>
          <a:ln>
            <a:noFill/>
          </a:ln>
        </p:spPr>
        <p:txBody>
          <a:bodyPr lIns="68575" tIns="68575" rIns="68575" bIns="68575" anchor="t" anchorCtr="0"/>
          <a:lstStyle>
            <a:lvl1pPr marL="0" marR="0" lvl="0"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sldNum" idx="12"/>
          </p:nvPr>
        </p:nvSpPr>
        <p:spPr>
          <a:xfrm>
            <a:off x="6867525" y="4920851"/>
            <a:ext cx="2057400" cy="273900"/>
          </a:xfrm>
          <a:prstGeom prst="rect">
            <a:avLst/>
          </a:prstGeom>
          <a:noFill/>
          <a:ln>
            <a:noFill/>
          </a:ln>
        </p:spPr>
        <p:txBody>
          <a:bodyPr lIns="68575" tIns="34275" rIns="68575" bIns="34275"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 sz="900" b="0" i="0" u="none" strike="noStrike" cap="none">
                <a:solidFill>
                  <a:schemeClr val="lt1"/>
                </a:solidFill>
                <a:latin typeface="Calibri"/>
                <a:ea typeface="Calibri"/>
                <a:cs typeface="Calibri"/>
                <a:sym typeface="Calibri"/>
              </a:rPr>
              <a:t>‹#›</a:t>
            </a:fld>
            <a:endParaRPr lang="en" sz="900" b="0" i="0" u="none" strike="noStrike" cap="none" dirty="0">
              <a:solidFill>
                <a:schemeClr val="lt1"/>
              </a:solidFill>
              <a:latin typeface="Calibri"/>
              <a:ea typeface="Calibri"/>
              <a:cs typeface="Calibri"/>
              <a:sym typeface="Calibri"/>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Section Page">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304801" y="1816100"/>
          <a:ext cx="8537575" cy="152400"/>
        </p:xfrm>
        <a:graphic>
          <a:graphicData uri="http://schemas.openxmlformats.org/drawingml/2006/table">
            <a:tbl>
              <a:tblPr firstRow="1" bandRow="1">
                <a:tableStyleId>{2D5ABB26-0587-4C30-8999-92F81FD0307C}</a:tableStyleId>
              </a:tblPr>
              <a:tblGrid>
                <a:gridCol w="8537575"/>
              </a:tblGrid>
              <a:tr h="152400">
                <a:tc>
                  <a:txBody>
                    <a:bodyPr/>
                    <a:lstStyle/>
                    <a:p>
                      <a:pPr algn="dist">
                        <a:lnSpc>
                          <a:spcPct val="100000"/>
                        </a:lnSpc>
                      </a:pPr>
                      <a:endParaRPr lang="en-US" sz="800" kern="500" spc="5000" dirty="0"/>
                    </a:p>
                  </a:txBody>
                  <a:tcPr marL="0" marR="0" marT="0" marB="0">
                    <a:lnR w="12700" cap="flat" cmpd="sng" algn="ctr">
                      <a:solidFill>
                        <a:srgbClr val="FFFFFF"/>
                      </a:solidFill>
                      <a:prstDash val="solid"/>
                      <a:round/>
                      <a:headEnd type="none" w="med" len="med"/>
                      <a:tailEnd type="none" w="med" len="med"/>
                    </a:lnR>
                    <a:pattFill prst="ltUpDiag">
                      <a:fgClr>
                        <a:schemeClr val="tx2"/>
                      </a:fgClr>
                      <a:bgClr>
                        <a:prstClr val="white"/>
                      </a:bgClr>
                    </a:pattFill>
                  </a:tcPr>
                </a:tc>
              </a:tr>
            </a:tbl>
          </a:graphicData>
        </a:graphic>
      </p:graphicFrame>
      <p:sp>
        <p:nvSpPr>
          <p:cNvPr id="9" name="Title 8"/>
          <p:cNvSpPr>
            <a:spLocks noGrp="1"/>
          </p:cNvSpPr>
          <p:nvPr>
            <p:ph type="title"/>
          </p:nvPr>
        </p:nvSpPr>
        <p:spPr>
          <a:xfrm>
            <a:off x="301752" y="2057400"/>
            <a:ext cx="8503920" cy="498598"/>
          </a:xfrm>
        </p:spPr>
        <p:txBody>
          <a:bodyPr/>
          <a:lstStyle>
            <a:lvl1pPr>
              <a:defRPr sz="3600" baseline="0">
                <a:solidFill>
                  <a:schemeClr val="accent1"/>
                </a:solidFill>
                <a:latin typeface="HelvNeue Bold for IBM"/>
              </a:defRPr>
            </a:lvl1pPr>
          </a:lstStyle>
          <a:p>
            <a:r>
              <a:rPr lang="en-US" smtClean="0"/>
              <a:t>Click to edit Master title style</a:t>
            </a:r>
            <a:endParaRPr lang="en-US" dirty="0" smtClean="0"/>
          </a:p>
        </p:txBody>
      </p:sp>
      <p:sp>
        <p:nvSpPr>
          <p:cNvPr id="5" name="Rectangle 52"/>
          <p:cNvSpPr>
            <a:spLocks noGrp="1" noChangeArrowheads="1"/>
          </p:cNvSpPr>
          <p:nvPr>
            <p:ph type="sldNum" sz="quarter" idx="10"/>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44D1A2DD-8468-4B9E-936E-367B05064B4A}" type="slidenum">
              <a:rPr lang="en-US">
                <a:solidFill>
                  <a:srgbClr val="323232"/>
                </a:solidFill>
              </a:rPr>
              <a:pPr>
                <a:defRPr/>
              </a:pPr>
              <a:t>‹#›</a:t>
            </a:fld>
            <a:endParaRPr lang="en-US" dirty="0">
              <a:solidFill>
                <a:srgbClr val="323232"/>
              </a:solidFill>
            </a:endParaRPr>
          </a:p>
        </p:txBody>
      </p:sp>
      <p:pic>
        <p:nvPicPr>
          <p:cNvPr id="6" name="Picture 5"/>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348248960"/>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able of Contents/Agenda">
    <p:spTree>
      <p:nvGrpSpPr>
        <p:cNvPr id="1" name=""/>
        <p:cNvGrpSpPr/>
        <p:nvPr/>
      </p:nvGrpSpPr>
      <p:grpSpPr>
        <a:xfrm>
          <a:off x="0" y="0"/>
          <a:ext cx="0" cy="0"/>
          <a:chOff x="0" y="0"/>
          <a:chExt cx="0" cy="0"/>
        </a:xfrm>
      </p:grpSpPr>
      <p:sp>
        <p:nvSpPr>
          <p:cNvPr id="2" name="Title 1"/>
          <p:cNvSpPr>
            <a:spLocks noGrp="1"/>
          </p:cNvSpPr>
          <p:nvPr>
            <p:ph type="title"/>
          </p:nvPr>
        </p:nvSpPr>
        <p:spPr>
          <a:xfrm>
            <a:off x="283465" y="731520"/>
            <a:ext cx="8568205" cy="276999"/>
          </a:xfrm>
        </p:spPr>
        <p:txBody>
          <a:bodyPr/>
          <a:lstStyle>
            <a:lvl1pPr marL="0" marR="0" indent="0" algn="l" defTabSz="685809" rtl="0" eaLnBrk="1" fontAlgn="base" latinLnBrk="0" hangingPunct="1">
              <a:lnSpc>
                <a:spcPct val="90000"/>
              </a:lnSpc>
              <a:spcBef>
                <a:spcPct val="0"/>
              </a:spcBef>
              <a:spcAft>
                <a:spcPct val="0"/>
              </a:spcAft>
              <a:buClrTx/>
              <a:buSzTx/>
              <a:buFontTx/>
              <a:buNone/>
              <a:tabLst/>
              <a:defRPr baseline="0">
                <a:solidFill>
                  <a:schemeClr val="accent1"/>
                </a:solidFill>
              </a:defRPr>
            </a:lvl1pPr>
          </a:lstStyle>
          <a:p>
            <a:r>
              <a:rPr lang="en-US" smtClean="0"/>
              <a:t>Click to edit Master title style</a:t>
            </a:r>
            <a:endParaRPr lang="en-US" dirty="0"/>
          </a:p>
        </p:txBody>
      </p:sp>
      <p:sp>
        <p:nvSpPr>
          <p:cNvPr id="8" name="Text Placeholder 6"/>
          <p:cNvSpPr>
            <a:spLocks noGrp="1"/>
          </p:cNvSpPr>
          <p:nvPr>
            <p:ph type="body" sz="quarter" idx="12"/>
          </p:nvPr>
        </p:nvSpPr>
        <p:spPr>
          <a:xfrm>
            <a:off x="3163825" y="1371600"/>
            <a:ext cx="5687845" cy="3086100"/>
          </a:xfrm>
        </p:spPr>
        <p:txBody>
          <a:bodyPr tIns="91440"/>
          <a:lstStyle>
            <a:lvl1pPr marL="0" indent="0">
              <a:lnSpc>
                <a:spcPct val="100000"/>
              </a:lnSpc>
              <a:spcBef>
                <a:spcPts val="810"/>
              </a:spcBef>
              <a:buNone/>
              <a:defRPr sz="1400" baseline="0">
                <a:solidFill>
                  <a:schemeClr val="tx1"/>
                </a:solidFill>
              </a:defRPr>
            </a:lvl1pPr>
            <a:lvl2pPr marL="176215" indent="0">
              <a:buNone/>
              <a:defRPr>
                <a:solidFill>
                  <a:schemeClr val="accent6"/>
                </a:solidFill>
              </a:defRPr>
            </a:lvl2pPr>
            <a:lvl3pPr>
              <a:defRPr>
                <a:solidFill>
                  <a:schemeClr val="accent6"/>
                </a:solidFill>
              </a:defRPr>
            </a:lvl3pPr>
            <a:lvl4pPr>
              <a:defRPr>
                <a:solidFill>
                  <a:schemeClr val="accent6"/>
                </a:solidFill>
              </a:defRPr>
            </a:lvl4pPr>
          </a:lstStyle>
          <a:p>
            <a:pPr lvl="0"/>
            <a:r>
              <a:rPr lang="en-US" smtClean="0"/>
              <a:t>Click to edit Master text styles</a:t>
            </a:r>
          </a:p>
        </p:txBody>
      </p:sp>
      <p:sp>
        <p:nvSpPr>
          <p:cNvPr id="13" name="Text Placeholder 12"/>
          <p:cNvSpPr>
            <a:spLocks noGrp="1"/>
          </p:cNvSpPr>
          <p:nvPr>
            <p:ph type="body" sz="quarter" idx="13"/>
          </p:nvPr>
        </p:nvSpPr>
        <p:spPr>
          <a:xfrm>
            <a:off x="329184" y="1371600"/>
            <a:ext cx="2743200" cy="3086100"/>
          </a:xfrm>
        </p:spPr>
        <p:txBody>
          <a:bodyPr/>
          <a:lstStyle>
            <a:lvl1pPr marL="0" indent="0">
              <a:buNone/>
              <a:defRPr sz="1800" baseline="0">
                <a:solidFill>
                  <a:schemeClr val="tx1"/>
                </a:solidFill>
              </a:defRPr>
            </a:lvl1pPr>
            <a:lvl2pPr>
              <a:defRPr>
                <a:solidFill>
                  <a:schemeClr val="tx1"/>
                </a:solidFill>
              </a:defRPr>
            </a:lvl2pPr>
          </a:lstStyle>
          <a:p>
            <a:pPr lvl="0"/>
            <a:r>
              <a:rPr lang="en-US" smtClean="0"/>
              <a:t>Click to edit Master text styles</a:t>
            </a:r>
          </a:p>
          <a:p>
            <a:pPr lvl="1"/>
            <a:r>
              <a:rPr lang="en-US" smtClean="0"/>
              <a:t>Second level</a:t>
            </a:r>
          </a:p>
        </p:txBody>
      </p:sp>
      <p:sp>
        <p:nvSpPr>
          <p:cNvPr id="6" name="Rectangle 52"/>
          <p:cNvSpPr>
            <a:spLocks noGrp="1" noChangeArrowheads="1"/>
          </p:cNvSpPr>
          <p:nvPr>
            <p:ph type="sldNum" sz="quarter" idx="14"/>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57F3409C-6F8E-402E-9B83-A9B7BD7390D5}" type="slidenum">
              <a:rPr lang="en-US">
                <a:solidFill>
                  <a:srgbClr val="323232"/>
                </a:solidFill>
              </a:rPr>
              <a:pPr>
                <a:defRPr/>
              </a:pPr>
              <a:t>‹#›</a:t>
            </a:fld>
            <a:endParaRPr lang="en-US" dirty="0">
              <a:solidFill>
                <a:srgbClr val="323232"/>
              </a:solidFill>
            </a:endParaRPr>
          </a:p>
        </p:txBody>
      </p:sp>
      <p:pic>
        <p:nvPicPr>
          <p:cNvPr id="7" name="Picture 6"/>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1979030681"/>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3465" y="731520"/>
            <a:ext cx="8500175" cy="276999"/>
          </a:xfrm>
        </p:spPr>
        <p:txBody>
          <a:bodyPr/>
          <a:lstStyle>
            <a:lvl1pPr>
              <a:defRPr sz="2000">
                <a:solidFill>
                  <a:schemeClr val="accent1"/>
                </a:solidFill>
                <a:latin typeface="HelvNeue Bold for IBM"/>
                <a:cs typeface="Arial" pitchFamily="34"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283464" y="1370411"/>
            <a:ext cx="4151312" cy="2742009"/>
          </a:xfrm>
        </p:spPr>
        <p:txBody>
          <a:bodyPr/>
          <a:lstStyle>
            <a:lvl1pPr>
              <a:defRPr sz="1800" baseline="0">
                <a:solidFill>
                  <a:schemeClr val="tx1"/>
                </a:solidFill>
                <a:latin typeface="+mn-lt"/>
                <a:cs typeface="Arial" pitchFamily="34" charset="0"/>
              </a:defRPr>
            </a:lvl1pPr>
            <a:lvl2pPr>
              <a:defRPr sz="160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2327" y="1370411"/>
            <a:ext cx="4151313" cy="2742009"/>
          </a:xfrm>
        </p:spPr>
        <p:txBody>
          <a:bodyPr/>
          <a:lstStyle>
            <a:lvl1pPr>
              <a:defRPr sz="1800" baseline="0">
                <a:solidFill>
                  <a:schemeClr val="tx1"/>
                </a:solidFill>
                <a:latin typeface="+mn-lt"/>
                <a:cs typeface="Arial" pitchFamily="34" charset="0"/>
              </a:defRPr>
            </a:lvl1pPr>
            <a:lvl2pPr>
              <a:defRPr sz="160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52"/>
          <p:cNvSpPr>
            <a:spLocks noGrp="1" noChangeArrowheads="1"/>
          </p:cNvSpPr>
          <p:nvPr>
            <p:ph type="sldNum" sz="quarter" idx="10"/>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C67836EA-5273-4557-8F3E-94501D62215B}" type="slidenum">
              <a:rPr lang="en-US">
                <a:solidFill>
                  <a:srgbClr val="323232"/>
                </a:solidFill>
              </a:rPr>
              <a:pPr>
                <a:defRPr/>
              </a:pPr>
              <a:t>‹#›</a:t>
            </a:fld>
            <a:endParaRPr lang="en-US" dirty="0">
              <a:solidFill>
                <a:srgbClr val="323232"/>
              </a:solidFill>
            </a:endParaRPr>
          </a:p>
        </p:txBody>
      </p:sp>
      <p:pic>
        <p:nvPicPr>
          <p:cNvPr id="7" name="Picture 6"/>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958215823"/>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Two Content with Headings">
    <p:spTree>
      <p:nvGrpSpPr>
        <p:cNvPr id="1" name=""/>
        <p:cNvGrpSpPr/>
        <p:nvPr/>
      </p:nvGrpSpPr>
      <p:grpSpPr>
        <a:xfrm>
          <a:off x="0" y="0"/>
          <a:ext cx="0" cy="0"/>
          <a:chOff x="0" y="0"/>
          <a:chExt cx="0" cy="0"/>
        </a:xfrm>
      </p:grpSpPr>
      <p:sp>
        <p:nvSpPr>
          <p:cNvPr id="2" name="Title 1"/>
          <p:cNvSpPr>
            <a:spLocks noGrp="1"/>
          </p:cNvSpPr>
          <p:nvPr>
            <p:ph type="title"/>
          </p:nvPr>
        </p:nvSpPr>
        <p:spPr>
          <a:xfrm>
            <a:off x="283463" y="731520"/>
            <a:ext cx="8403337" cy="276999"/>
          </a:xfrm>
        </p:spPr>
        <p:txBody>
          <a:bodyPr/>
          <a:lstStyle>
            <a:lvl1pPr>
              <a:defRPr>
                <a:solidFill>
                  <a:schemeClr val="accent1"/>
                </a:solidFill>
                <a:latin typeface="HelvNeue Bold for IBM"/>
                <a:cs typeface="Arial"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283464" y="1151335"/>
            <a:ext cx="4040188" cy="479822"/>
          </a:xfrm>
        </p:spPr>
        <p:txBody>
          <a:bodyPr anchor="b"/>
          <a:lstStyle>
            <a:lvl1pPr marL="0" indent="0">
              <a:buNone/>
              <a:defRPr sz="1800" b="0" baseline="0">
                <a:solidFill>
                  <a:schemeClr val="tx1"/>
                </a:solidFill>
                <a:latin typeface="HelvNeue Bold for IBM"/>
                <a:cs typeface="Arial" pitchFamily="34" charset="0"/>
              </a:defRPr>
            </a:lvl1pPr>
            <a:lvl2pPr marL="342904" indent="0">
              <a:buNone/>
              <a:defRPr sz="1500" b="1"/>
            </a:lvl2pPr>
            <a:lvl3pPr marL="685809" indent="0">
              <a:buNone/>
              <a:defRPr sz="1350" b="1"/>
            </a:lvl3pPr>
            <a:lvl4pPr marL="1028713" indent="0">
              <a:buNone/>
              <a:defRPr sz="1200" b="1"/>
            </a:lvl4pPr>
            <a:lvl5pPr marL="1371617" indent="0">
              <a:buNone/>
              <a:defRPr sz="1200" b="1"/>
            </a:lvl5pPr>
            <a:lvl6pPr marL="1714521" indent="0">
              <a:buNone/>
              <a:defRPr sz="1200" b="1"/>
            </a:lvl6pPr>
            <a:lvl7pPr marL="2057426" indent="0">
              <a:buNone/>
              <a:defRPr sz="1200" b="1"/>
            </a:lvl7pPr>
            <a:lvl8pPr marL="2400330" indent="0">
              <a:buNone/>
              <a:defRPr sz="1200" b="1"/>
            </a:lvl8pPr>
            <a:lvl9pPr marL="2743234"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283464" y="1631156"/>
            <a:ext cx="4040188" cy="2963466"/>
          </a:xfrm>
        </p:spPr>
        <p:txBody>
          <a:bodyPr/>
          <a:lstStyle>
            <a:lvl1pPr>
              <a:defRPr sz="1800" baseline="0">
                <a:solidFill>
                  <a:schemeClr val="tx1"/>
                </a:solidFill>
                <a:latin typeface="+mn-lt"/>
                <a:cs typeface="Arial" pitchFamily="34" charset="0"/>
              </a:defRPr>
            </a:lvl1pPr>
            <a:lvl2pPr>
              <a:defRPr sz="1600" baseline="0">
                <a:solidFill>
                  <a:schemeClr val="tx1"/>
                </a:solidFill>
                <a:latin typeface="+mn-lt"/>
                <a:cs typeface="Arial" pitchFamily="34" charset="0"/>
              </a:defRPr>
            </a:lvl2pPr>
            <a:lvl3pPr>
              <a:defRPr sz="1400" baseline="0">
                <a:solidFill>
                  <a:schemeClr val="tx1"/>
                </a:solidFill>
                <a:latin typeface="+mn-lt"/>
                <a:cs typeface="Arial" pitchFamily="34" charset="0"/>
              </a:defRPr>
            </a:lvl3pPr>
            <a:lvl4pPr>
              <a:defRPr sz="1200">
                <a:solidFill>
                  <a:schemeClr val="tx1"/>
                </a:solidFill>
                <a:latin typeface="+mn-lt"/>
                <a:cs typeface="Arial" pitchFamily="34" charset="0"/>
              </a:defRPr>
            </a:lvl4pPr>
            <a:lvl5pPr>
              <a:defRPr sz="1000" baseline="0">
                <a:solidFill>
                  <a:schemeClr val="tx1"/>
                </a:solidFill>
                <a:latin typeface="+mn-lt"/>
                <a:cs typeface="Arial" pitchFamily="34" charset="0"/>
              </a:defRPr>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0" baseline="0">
                <a:solidFill>
                  <a:schemeClr val="tx1"/>
                </a:solidFill>
                <a:latin typeface="HelvNeue Bold for IBM"/>
                <a:cs typeface="Arial" pitchFamily="34" charset="0"/>
              </a:defRPr>
            </a:lvl1pPr>
            <a:lvl2pPr marL="342904" indent="0">
              <a:buNone/>
              <a:defRPr sz="1500" b="1"/>
            </a:lvl2pPr>
            <a:lvl3pPr marL="685809" indent="0">
              <a:buNone/>
              <a:defRPr sz="1350" b="1"/>
            </a:lvl3pPr>
            <a:lvl4pPr marL="1028713" indent="0">
              <a:buNone/>
              <a:defRPr sz="1200" b="1"/>
            </a:lvl4pPr>
            <a:lvl5pPr marL="1371617" indent="0">
              <a:buNone/>
              <a:defRPr sz="1200" b="1"/>
            </a:lvl5pPr>
            <a:lvl6pPr marL="1714521" indent="0">
              <a:buNone/>
              <a:defRPr sz="1200" b="1"/>
            </a:lvl6pPr>
            <a:lvl7pPr marL="2057426" indent="0">
              <a:buNone/>
              <a:defRPr sz="1200" b="1"/>
            </a:lvl7pPr>
            <a:lvl8pPr marL="2400330" indent="0">
              <a:buNone/>
              <a:defRPr sz="1200" b="1"/>
            </a:lvl8pPr>
            <a:lvl9pPr marL="2743234"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solidFill>
                  <a:schemeClr val="tx1"/>
                </a:solidFill>
                <a:latin typeface="+mn-lt"/>
                <a:cs typeface="Arial" pitchFamily="34" charset="0"/>
              </a:defRPr>
            </a:lvl1pPr>
            <a:lvl2pPr>
              <a:defRPr sz="1600" baseline="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a:solidFill>
                  <a:schemeClr val="tx1"/>
                </a:solidFill>
                <a:latin typeface="+mn-lt"/>
                <a:cs typeface="Arial" pitchFamily="34" charset="0"/>
              </a:defRPr>
            </a:lvl4pPr>
            <a:lvl5pPr>
              <a:defRPr sz="1000">
                <a:solidFill>
                  <a:schemeClr val="tx1"/>
                </a:solidFill>
                <a:latin typeface="+mn-lt"/>
                <a:cs typeface="Arial" pitchFamily="34" charset="0"/>
              </a:defRPr>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52"/>
          <p:cNvSpPr>
            <a:spLocks noGrp="1" noChangeArrowheads="1"/>
          </p:cNvSpPr>
          <p:nvPr>
            <p:ph type="sldNum" sz="quarter" idx="10"/>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670EFFF9-8454-4A0C-944F-F548B0D0221D}" type="slidenum">
              <a:rPr lang="en-US">
                <a:solidFill>
                  <a:srgbClr val="323232"/>
                </a:solidFill>
              </a:rPr>
              <a:pPr>
                <a:defRPr/>
              </a:pPr>
              <a:t>‹#›</a:t>
            </a:fld>
            <a:endParaRPr lang="en-US" dirty="0">
              <a:solidFill>
                <a:srgbClr val="323232"/>
              </a:solidFill>
            </a:endParaRPr>
          </a:p>
        </p:txBody>
      </p:sp>
      <p:pic>
        <p:nvPicPr>
          <p:cNvPr id="9" name="Picture 8"/>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1978269844"/>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2" name="Title 1"/>
          <p:cNvSpPr>
            <a:spLocks noGrp="1"/>
          </p:cNvSpPr>
          <p:nvPr>
            <p:ph type="title"/>
          </p:nvPr>
        </p:nvSpPr>
        <p:spPr>
          <a:xfrm>
            <a:off x="283464" y="731520"/>
            <a:ext cx="8686800" cy="276999"/>
          </a:xfrm>
        </p:spPr>
        <p:txBody>
          <a:bodyPr/>
          <a:lstStyle>
            <a:lvl1pPr>
              <a:defRPr sz="2000">
                <a:solidFill>
                  <a:schemeClr val="accent1"/>
                </a:solidFill>
                <a:latin typeface="HelvNeue Bold for IBM"/>
                <a:cs typeface="Arial" pitchFamily="34"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283464" y="1370411"/>
            <a:ext cx="4151312" cy="1470211"/>
          </a:xfrm>
        </p:spPr>
        <p:txBody>
          <a:bodyPr/>
          <a:lstStyle>
            <a:lvl1pPr>
              <a:defRPr sz="1800" baseline="0">
                <a:solidFill>
                  <a:schemeClr val="tx1"/>
                </a:solidFill>
                <a:latin typeface="+mn-lt"/>
                <a:cs typeface="Arial" pitchFamily="34" charset="0"/>
              </a:defRPr>
            </a:lvl1pPr>
            <a:lvl2pPr>
              <a:defRPr sz="160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87178" y="1370411"/>
            <a:ext cx="4151313" cy="1470211"/>
          </a:xfrm>
        </p:spPr>
        <p:txBody>
          <a:bodyPr/>
          <a:lstStyle>
            <a:lvl1pPr>
              <a:defRPr sz="1800" baseline="0">
                <a:solidFill>
                  <a:schemeClr val="tx1"/>
                </a:solidFill>
                <a:latin typeface="+mn-lt"/>
                <a:cs typeface="Arial" pitchFamily="34" charset="0"/>
              </a:defRPr>
            </a:lvl1pPr>
            <a:lvl2pPr>
              <a:defRPr sz="160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sz="half" idx="11"/>
          </p:nvPr>
        </p:nvSpPr>
        <p:spPr>
          <a:xfrm>
            <a:off x="283464" y="3030074"/>
            <a:ext cx="4151312" cy="1470211"/>
          </a:xfrm>
        </p:spPr>
        <p:txBody>
          <a:bodyPr/>
          <a:lstStyle>
            <a:lvl1pPr>
              <a:defRPr sz="1800" baseline="0">
                <a:solidFill>
                  <a:schemeClr val="tx1"/>
                </a:solidFill>
                <a:latin typeface="+mn-lt"/>
                <a:cs typeface="Arial" pitchFamily="34" charset="0"/>
              </a:defRPr>
            </a:lvl1pPr>
            <a:lvl2pPr>
              <a:defRPr sz="160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3"/>
          <p:cNvSpPr>
            <a:spLocks noGrp="1"/>
          </p:cNvSpPr>
          <p:nvPr>
            <p:ph sz="half" idx="12"/>
          </p:nvPr>
        </p:nvSpPr>
        <p:spPr>
          <a:xfrm>
            <a:off x="4587178" y="3030074"/>
            <a:ext cx="4151313" cy="1470211"/>
          </a:xfrm>
        </p:spPr>
        <p:txBody>
          <a:bodyPr/>
          <a:lstStyle>
            <a:lvl1pPr>
              <a:defRPr sz="1800" baseline="0">
                <a:solidFill>
                  <a:schemeClr val="tx1"/>
                </a:solidFill>
                <a:latin typeface="+mn-lt"/>
                <a:cs typeface="Arial" pitchFamily="34" charset="0"/>
              </a:defRPr>
            </a:lvl1pPr>
            <a:lvl2pPr>
              <a:defRPr sz="160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Rectangle 52"/>
          <p:cNvSpPr>
            <a:spLocks noGrp="1" noChangeArrowheads="1"/>
          </p:cNvSpPr>
          <p:nvPr>
            <p:ph type="sldNum" sz="quarter" idx="13"/>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907A9A71-EA24-4104-9476-E93F189E6359}" type="slidenum">
              <a:rPr lang="en-US">
                <a:solidFill>
                  <a:srgbClr val="323232"/>
                </a:solidFill>
              </a:rPr>
              <a:pPr>
                <a:defRPr/>
              </a:pPr>
              <a:t>‹#›</a:t>
            </a:fld>
            <a:endParaRPr lang="en-US" dirty="0">
              <a:solidFill>
                <a:srgbClr val="323232"/>
              </a:solidFill>
            </a:endParaRPr>
          </a:p>
        </p:txBody>
      </p:sp>
      <p:pic>
        <p:nvPicPr>
          <p:cNvPr id="11" name="Picture 10"/>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1353100523"/>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Side 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1752" y="731520"/>
            <a:ext cx="1984248" cy="553998"/>
          </a:xfrm>
        </p:spPr>
        <p:txBody>
          <a:bodyPr/>
          <a:lstStyle>
            <a:lvl1pPr>
              <a:defRPr sz="2000" b="0">
                <a:solidFill>
                  <a:schemeClr val="accent1"/>
                </a:solidFill>
                <a:latin typeface="HelvNeue Bold for IBM"/>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2441447" y="731520"/>
            <a:ext cx="6345936" cy="3657600"/>
          </a:xfrm>
        </p:spPr>
        <p:txBody>
          <a:bodyPr/>
          <a:lstStyle>
            <a:lvl1pPr>
              <a:buClrTx/>
              <a:defRPr sz="1800" baseline="0">
                <a:solidFill>
                  <a:schemeClr val="tx1"/>
                </a:solidFill>
                <a:latin typeface="+mn-lt"/>
                <a:cs typeface="Arial" pitchFamily="34" charset="0"/>
              </a:defRPr>
            </a:lvl1pPr>
            <a:lvl2pPr>
              <a:defRPr sz="1600" baseline="0">
                <a:solidFill>
                  <a:schemeClr val="tx1"/>
                </a:solidFill>
                <a:latin typeface="+mn-lt"/>
                <a:cs typeface="Arial" pitchFamily="34" charset="0"/>
              </a:defRPr>
            </a:lvl2pPr>
            <a:lvl3pPr>
              <a:defRPr sz="1400" baseline="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52"/>
          <p:cNvSpPr>
            <a:spLocks noGrp="1" noChangeArrowheads="1"/>
          </p:cNvSpPr>
          <p:nvPr>
            <p:ph type="sldNum" sz="quarter" idx="10"/>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47BCEA44-5960-4B24-99E8-3441978B53AA}" type="slidenum">
              <a:rPr lang="en-US">
                <a:solidFill>
                  <a:srgbClr val="323232"/>
                </a:solidFill>
              </a:rPr>
              <a:pPr>
                <a:defRPr/>
              </a:pPr>
              <a:t>‹#›</a:t>
            </a:fld>
            <a:endParaRPr lang="en-US" dirty="0">
              <a:solidFill>
                <a:srgbClr val="323232"/>
              </a:solidFill>
            </a:endParaRPr>
          </a:p>
        </p:txBody>
      </p:sp>
      <p:pic>
        <p:nvPicPr>
          <p:cNvPr id="6" name="Picture 5"/>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1998837924"/>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ide Title and 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1752" y="731520"/>
            <a:ext cx="1984248" cy="553998"/>
          </a:xfrm>
        </p:spPr>
        <p:txBody>
          <a:bodyPr/>
          <a:lstStyle>
            <a:lvl1pPr>
              <a:defRPr sz="2000" b="0">
                <a:solidFill>
                  <a:schemeClr val="accent1"/>
                </a:solidFill>
                <a:latin typeface="HelvNeue Bold for IBM"/>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2441447" y="731520"/>
            <a:ext cx="3044953" cy="3657600"/>
          </a:xfrm>
        </p:spPr>
        <p:txBody>
          <a:bodyPr/>
          <a:lstStyle>
            <a:lvl1pPr>
              <a:buClrTx/>
              <a:defRPr sz="1800" baseline="0">
                <a:solidFill>
                  <a:schemeClr val="tx1"/>
                </a:solidFill>
                <a:latin typeface="+mn-lt"/>
                <a:cs typeface="Arial" pitchFamily="34" charset="0"/>
              </a:defRPr>
            </a:lvl1pPr>
            <a:lvl2pPr>
              <a:defRPr sz="1600" baseline="0">
                <a:solidFill>
                  <a:schemeClr val="tx1"/>
                </a:solidFill>
                <a:latin typeface="+mn-lt"/>
                <a:cs typeface="Arial" pitchFamily="34" charset="0"/>
              </a:defRPr>
            </a:lvl2pPr>
            <a:lvl3pPr>
              <a:defRPr sz="1400" baseline="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idx="11"/>
          </p:nvPr>
        </p:nvSpPr>
        <p:spPr>
          <a:xfrm>
            <a:off x="5641848" y="731520"/>
            <a:ext cx="3044953" cy="3657600"/>
          </a:xfrm>
        </p:spPr>
        <p:txBody>
          <a:bodyPr/>
          <a:lstStyle>
            <a:lvl1pPr>
              <a:buClrTx/>
              <a:defRPr sz="1800" baseline="0">
                <a:solidFill>
                  <a:schemeClr val="tx1"/>
                </a:solidFill>
                <a:latin typeface="+mn-lt"/>
                <a:cs typeface="Arial" pitchFamily="34" charset="0"/>
              </a:defRPr>
            </a:lvl1pPr>
            <a:lvl2pPr>
              <a:defRPr sz="1600" baseline="0">
                <a:solidFill>
                  <a:schemeClr val="tx1"/>
                </a:solidFill>
                <a:latin typeface="+mn-lt"/>
                <a:cs typeface="Arial" pitchFamily="34" charset="0"/>
              </a:defRPr>
            </a:lvl2pPr>
            <a:lvl3pPr>
              <a:defRPr sz="1400" baseline="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52"/>
          <p:cNvSpPr>
            <a:spLocks noGrp="1" noChangeArrowheads="1"/>
          </p:cNvSpPr>
          <p:nvPr>
            <p:ph type="sldNum" sz="quarter" idx="12"/>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112798F6-F013-4760-8348-C4FCC72F6FCD}" type="slidenum">
              <a:rPr lang="en-US">
                <a:solidFill>
                  <a:srgbClr val="323232"/>
                </a:solidFill>
              </a:rPr>
              <a:pPr>
                <a:defRPr/>
              </a:pPr>
              <a:t>‹#›</a:t>
            </a:fld>
            <a:endParaRPr lang="en-US" dirty="0">
              <a:solidFill>
                <a:srgbClr val="323232"/>
              </a:solidFill>
            </a:endParaRPr>
          </a:p>
        </p:txBody>
      </p:sp>
      <p:pic>
        <p:nvPicPr>
          <p:cNvPr id="8" name="Picture 7"/>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815266883"/>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ide Title and Two Content with Headings">
    <p:spTree>
      <p:nvGrpSpPr>
        <p:cNvPr id="1" name=""/>
        <p:cNvGrpSpPr/>
        <p:nvPr/>
      </p:nvGrpSpPr>
      <p:grpSpPr>
        <a:xfrm>
          <a:off x="0" y="0"/>
          <a:ext cx="0" cy="0"/>
          <a:chOff x="0" y="0"/>
          <a:chExt cx="0" cy="0"/>
        </a:xfrm>
      </p:grpSpPr>
      <p:sp>
        <p:nvSpPr>
          <p:cNvPr id="2" name="Title 1"/>
          <p:cNvSpPr>
            <a:spLocks noGrp="1"/>
          </p:cNvSpPr>
          <p:nvPr>
            <p:ph type="title"/>
          </p:nvPr>
        </p:nvSpPr>
        <p:spPr>
          <a:xfrm>
            <a:off x="301752" y="731520"/>
            <a:ext cx="1984248" cy="553998"/>
          </a:xfrm>
        </p:spPr>
        <p:txBody>
          <a:bodyPr/>
          <a:lstStyle>
            <a:lvl1pPr>
              <a:defRPr sz="2000" b="0">
                <a:solidFill>
                  <a:schemeClr val="accent1"/>
                </a:solidFill>
                <a:latin typeface="HelvNeue Bold for IBM"/>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2441447" y="1416423"/>
            <a:ext cx="3044953" cy="2743200"/>
          </a:xfrm>
        </p:spPr>
        <p:txBody>
          <a:bodyPr/>
          <a:lstStyle>
            <a:lvl1pPr>
              <a:buClrTx/>
              <a:defRPr sz="1800" baseline="0">
                <a:solidFill>
                  <a:schemeClr val="tx1"/>
                </a:solidFill>
                <a:latin typeface="+mn-lt"/>
                <a:cs typeface="Arial" pitchFamily="34" charset="0"/>
              </a:defRPr>
            </a:lvl1pPr>
            <a:lvl2pPr>
              <a:defRPr sz="1600" baseline="0">
                <a:solidFill>
                  <a:schemeClr val="tx1"/>
                </a:solidFill>
                <a:latin typeface="+mn-lt"/>
                <a:cs typeface="Arial" pitchFamily="34" charset="0"/>
              </a:defRPr>
            </a:lvl2pPr>
            <a:lvl3pPr>
              <a:defRPr sz="1400" baseline="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idx="11"/>
          </p:nvPr>
        </p:nvSpPr>
        <p:spPr>
          <a:xfrm>
            <a:off x="5641848" y="1416423"/>
            <a:ext cx="3044953" cy="2743200"/>
          </a:xfrm>
        </p:spPr>
        <p:txBody>
          <a:bodyPr/>
          <a:lstStyle>
            <a:lvl1pPr>
              <a:buClrTx/>
              <a:defRPr sz="1800" baseline="0">
                <a:solidFill>
                  <a:schemeClr val="tx1"/>
                </a:solidFill>
                <a:latin typeface="+mn-lt"/>
                <a:cs typeface="Arial" pitchFamily="34" charset="0"/>
              </a:defRPr>
            </a:lvl1pPr>
            <a:lvl2pPr>
              <a:defRPr sz="1600" baseline="0">
                <a:solidFill>
                  <a:schemeClr val="tx1"/>
                </a:solidFill>
                <a:latin typeface="+mn-lt"/>
                <a:cs typeface="Arial" pitchFamily="34" charset="0"/>
              </a:defRPr>
            </a:lvl2pPr>
            <a:lvl3pPr>
              <a:defRPr sz="1400" baseline="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2"/>
          <p:cNvSpPr>
            <a:spLocks noGrp="1"/>
          </p:cNvSpPr>
          <p:nvPr>
            <p:ph type="body" idx="12"/>
          </p:nvPr>
        </p:nvSpPr>
        <p:spPr>
          <a:xfrm>
            <a:off x="2441446" y="731520"/>
            <a:ext cx="3044954" cy="479822"/>
          </a:xfrm>
        </p:spPr>
        <p:txBody>
          <a:bodyPr anchor="b"/>
          <a:lstStyle>
            <a:lvl1pPr marL="0" indent="0">
              <a:buNone/>
              <a:defRPr sz="1800" b="0" baseline="0">
                <a:solidFill>
                  <a:schemeClr val="tx1"/>
                </a:solidFill>
                <a:latin typeface="HelvNeue Bold for IBM"/>
                <a:cs typeface="Arial" pitchFamily="34" charset="0"/>
              </a:defRPr>
            </a:lvl1pPr>
            <a:lvl2pPr marL="342904" indent="0">
              <a:buNone/>
              <a:defRPr sz="1500" b="1"/>
            </a:lvl2pPr>
            <a:lvl3pPr marL="685809" indent="0">
              <a:buNone/>
              <a:defRPr sz="1350" b="1"/>
            </a:lvl3pPr>
            <a:lvl4pPr marL="1028713" indent="0">
              <a:buNone/>
              <a:defRPr sz="1200" b="1"/>
            </a:lvl4pPr>
            <a:lvl5pPr marL="1371617" indent="0">
              <a:buNone/>
              <a:defRPr sz="1200" b="1"/>
            </a:lvl5pPr>
            <a:lvl6pPr marL="1714521" indent="0">
              <a:buNone/>
              <a:defRPr sz="1200" b="1"/>
            </a:lvl6pPr>
            <a:lvl7pPr marL="2057426" indent="0">
              <a:buNone/>
              <a:defRPr sz="1200" b="1"/>
            </a:lvl7pPr>
            <a:lvl8pPr marL="2400330" indent="0">
              <a:buNone/>
              <a:defRPr sz="1200" b="1"/>
            </a:lvl8pPr>
            <a:lvl9pPr marL="2743234" indent="0">
              <a:buNone/>
              <a:defRPr sz="1200" b="1"/>
            </a:lvl9pPr>
          </a:lstStyle>
          <a:p>
            <a:pPr lvl="0"/>
            <a:r>
              <a:rPr lang="en-US" smtClean="0"/>
              <a:t>Click to edit Master text styles</a:t>
            </a:r>
          </a:p>
        </p:txBody>
      </p:sp>
      <p:sp>
        <p:nvSpPr>
          <p:cNvPr id="9" name="Text Placeholder 4"/>
          <p:cNvSpPr>
            <a:spLocks noGrp="1"/>
          </p:cNvSpPr>
          <p:nvPr>
            <p:ph type="body" sz="quarter" idx="3"/>
          </p:nvPr>
        </p:nvSpPr>
        <p:spPr>
          <a:xfrm>
            <a:off x="5641847" y="731520"/>
            <a:ext cx="3044954" cy="479822"/>
          </a:xfrm>
        </p:spPr>
        <p:txBody>
          <a:bodyPr anchor="b"/>
          <a:lstStyle>
            <a:lvl1pPr marL="0" indent="0">
              <a:buNone/>
              <a:defRPr sz="1800" b="0" baseline="0">
                <a:solidFill>
                  <a:schemeClr val="tx1"/>
                </a:solidFill>
                <a:latin typeface="HelvNeue Bold for IBM"/>
                <a:cs typeface="Arial" pitchFamily="34" charset="0"/>
              </a:defRPr>
            </a:lvl1pPr>
            <a:lvl2pPr marL="342904" indent="0">
              <a:buNone/>
              <a:defRPr sz="1500" b="1"/>
            </a:lvl2pPr>
            <a:lvl3pPr marL="685809" indent="0">
              <a:buNone/>
              <a:defRPr sz="1350" b="1"/>
            </a:lvl3pPr>
            <a:lvl4pPr marL="1028713" indent="0">
              <a:buNone/>
              <a:defRPr sz="1200" b="1"/>
            </a:lvl4pPr>
            <a:lvl5pPr marL="1371617" indent="0">
              <a:buNone/>
              <a:defRPr sz="1200" b="1"/>
            </a:lvl5pPr>
            <a:lvl6pPr marL="1714521" indent="0">
              <a:buNone/>
              <a:defRPr sz="1200" b="1"/>
            </a:lvl6pPr>
            <a:lvl7pPr marL="2057426" indent="0">
              <a:buNone/>
              <a:defRPr sz="1200" b="1"/>
            </a:lvl7pPr>
            <a:lvl8pPr marL="2400330" indent="0">
              <a:buNone/>
              <a:defRPr sz="1200" b="1"/>
            </a:lvl8pPr>
            <a:lvl9pPr marL="2743234" indent="0">
              <a:buNone/>
              <a:defRPr sz="1200" b="1"/>
            </a:lvl9pPr>
          </a:lstStyle>
          <a:p>
            <a:pPr lvl="0"/>
            <a:r>
              <a:rPr lang="en-US" smtClean="0"/>
              <a:t>Click to edit Master text styles</a:t>
            </a:r>
          </a:p>
        </p:txBody>
      </p:sp>
      <p:sp>
        <p:nvSpPr>
          <p:cNvPr id="10" name="Rectangle 52"/>
          <p:cNvSpPr>
            <a:spLocks noGrp="1" noChangeArrowheads="1"/>
          </p:cNvSpPr>
          <p:nvPr>
            <p:ph type="sldNum" sz="quarter" idx="13"/>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7BA860D7-F945-411E-98F6-33B3F11DB7F6}" type="slidenum">
              <a:rPr lang="en-US">
                <a:solidFill>
                  <a:srgbClr val="323232"/>
                </a:solidFill>
              </a:rPr>
              <a:pPr>
                <a:defRPr/>
              </a:pPr>
              <a:t>‹#›</a:t>
            </a:fld>
            <a:endParaRPr lang="en-US" dirty="0">
              <a:solidFill>
                <a:srgbClr val="323232"/>
              </a:solidFill>
            </a:endParaRPr>
          </a:p>
        </p:txBody>
      </p:sp>
      <p:pic>
        <p:nvPicPr>
          <p:cNvPr id="11" name="Picture 10"/>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1151466773"/>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ide Title and Four Content">
    <p:spTree>
      <p:nvGrpSpPr>
        <p:cNvPr id="1" name=""/>
        <p:cNvGrpSpPr/>
        <p:nvPr/>
      </p:nvGrpSpPr>
      <p:grpSpPr>
        <a:xfrm>
          <a:off x="0" y="0"/>
          <a:ext cx="0" cy="0"/>
          <a:chOff x="0" y="0"/>
          <a:chExt cx="0" cy="0"/>
        </a:xfrm>
      </p:grpSpPr>
      <p:sp>
        <p:nvSpPr>
          <p:cNvPr id="2" name="Title 1"/>
          <p:cNvSpPr>
            <a:spLocks noGrp="1"/>
          </p:cNvSpPr>
          <p:nvPr>
            <p:ph type="title"/>
          </p:nvPr>
        </p:nvSpPr>
        <p:spPr>
          <a:xfrm>
            <a:off x="301752" y="731520"/>
            <a:ext cx="1984248" cy="553998"/>
          </a:xfrm>
        </p:spPr>
        <p:txBody>
          <a:bodyPr/>
          <a:lstStyle>
            <a:lvl1pPr>
              <a:defRPr sz="2000" b="0">
                <a:solidFill>
                  <a:schemeClr val="accent1"/>
                </a:solidFill>
                <a:latin typeface="HelvNeue Bold for IBM"/>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2441447" y="731520"/>
            <a:ext cx="3044953" cy="1822078"/>
          </a:xfrm>
        </p:spPr>
        <p:txBody>
          <a:bodyPr>
            <a:noAutofit/>
          </a:bodyPr>
          <a:lstStyle>
            <a:lvl1pPr>
              <a:buClrTx/>
              <a:defRPr sz="1400" baseline="0">
                <a:solidFill>
                  <a:schemeClr val="tx1"/>
                </a:solidFill>
                <a:latin typeface="+mn-lt"/>
                <a:cs typeface="Arial" pitchFamily="34" charset="0"/>
              </a:defRPr>
            </a:lvl1pPr>
            <a:lvl2pPr>
              <a:defRPr sz="1200" baseline="0">
                <a:solidFill>
                  <a:schemeClr val="tx1"/>
                </a:solidFill>
                <a:latin typeface="+mn-lt"/>
                <a:cs typeface="Arial" pitchFamily="34" charset="0"/>
              </a:defRPr>
            </a:lvl2pPr>
            <a:lvl3pPr>
              <a:defRPr sz="1000" baseline="0">
                <a:solidFill>
                  <a:schemeClr val="tx1"/>
                </a:solidFill>
                <a:latin typeface="+mn-lt"/>
                <a:cs typeface="Arial" pitchFamily="34" charset="0"/>
              </a:defRPr>
            </a:lvl3pPr>
            <a:lvl4pPr>
              <a:defRPr sz="1000">
                <a:solidFill>
                  <a:schemeClr val="tx1"/>
                </a:solidFill>
                <a:latin typeface="+mn-lt"/>
              </a:defRPr>
            </a:lvl4pPr>
            <a:lvl5pPr>
              <a:defRPr sz="10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idx="11"/>
          </p:nvPr>
        </p:nvSpPr>
        <p:spPr>
          <a:xfrm>
            <a:off x="5641848" y="731520"/>
            <a:ext cx="3044953" cy="182207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defRPr lang="en-US" sz="1400" baseline="0" dirty="0" smtClean="0">
                <a:solidFill>
                  <a:schemeClr val="tx1"/>
                </a:solidFill>
              </a:defRPr>
            </a:lvl1pPr>
            <a:lvl2pPr>
              <a:defRPr lang="en-US" sz="1200" baseline="0" dirty="0" smtClean="0">
                <a:solidFill>
                  <a:schemeClr val="tx1"/>
                </a:solidFill>
              </a:defRPr>
            </a:lvl2pPr>
            <a:lvl3pPr>
              <a:defRPr lang="en-US" sz="1000" baseline="0" dirty="0" smtClean="0">
                <a:solidFill>
                  <a:schemeClr val="tx1"/>
                </a:solidFill>
              </a:defRPr>
            </a:lvl3pPr>
            <a:lvl4pPr>
              <a:defRPr lang="en-US" sz="1000" dirty="0" smtClean="0">
                <a:solidFill>
                  <a:schemeClr val="tx1"/>
                </a:solidFill>
              </a:defRPr>
            </a:lvl4pPr>
            <a:lvl5pPr>
              <a:defRPr lang="en-US" dirty="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idx="12"/>
          </p:nvPr>
        </p:nvSpPr>
        <p:spPr>
          <a:xfrm>
            <a:off x="2441447" y="2753879"/>
            <a:ext cx="3044953" cy="182207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defRPr lang="en-US" sz="1400" baseline="0" dirty="0" smtClean="0">
                <a:solidFill>
                  <a:schemeClr val="tx1"/>
                </a:solidFill>
              </a:defRPr>
            </a:lvl1pPr>
            <a:lvl2pPr>
              <a:defRPr lang="en-US" sz="1200" baseline="0" dirty="0" smtClean="0">
                <a:solidFill>
                  <a:schemeClr val="tx1"/>
                </a:solidFill>
              </a:defRPr>
            </a:lvl2pPr>
            <a:lvl3pPr>
              <a:defRPr lang="en-US" sz="1000" baseline="0" dirty="0" smtClean="0">
                <a:solidFill>
                  <a:schemeClr val="tx1"/>
                </a:solidFill>
              </a:defRPr>
            </a:lvl3pPr>
            <a:lvl4pPr>
              <a:defRPr lang="en-US" sz="1000" dirty="0" smtClean="0">
                <a:solidFill>
                  <a:schemeClr val="tx1"/>
                </a:solidFill>
              </a:defRPr>
            </a:lvl4pPr>
            <a:lvl5pPr>
              <a:defRPr lang="en-US" dirty="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3"/>
          </p:nvPr>
        </p:nvSpPr>
        <p:spPr>
          <a:xfrm>
            <a:off x="5641848" y="2753879"/>
            <a:ext cx="3044953" cy="182207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defRPr lang="en-US" sz="1400" baseline="0" dirty="0" smtClean="0">
                <a:solidFill>
                  <a:schemeClr val="tx1"/>
                </a:solidFill>
              </a:defRPr>
            </a:lvl1pPr>
            <a:lvl2pPr>
              <a:defRPr lang="en-US" sz="1200" baseline="0" dirty="0" smtClean="0">
                <a:solidFill>
                  <a:schemeClr val="tx1"/>
                </a:solidFill>
              </a:defRPr>
            </a:lvl2pPr>
            <a:lvl3pPr>
              <a:defRPr lang="en-US" sz="1000" baseline="0" dirty="0" smtClean="0">
                <a:solidFill>
                  <a:schemeClr val="tx1"/>
                </a:solidFill>
              </a:defRPr>
            </a:lvl3pPr>
            <a:lvl4pPr>
              <a:defRPr lang="en-US" sz="1000" dirty="0" smtClean="0">
                <a:solidFill>
                  <a:schemeClr val="tx1"/>
                </a:solidFill>
              </a:defRPr>
            </a:lvl4pPr>
            <a:lvl5pPr>
              <a:defRPr lang="en-US" dirty="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Rectangle 52"/>
          <p:cNvSpPr>
            <a:spLocks noGrp="1" noChangeArrowheads="1"/>
          </p:cNvSpPr>
          <p:nvPr>
            <p:ph type="sldNum" sz="quarter" idx="14"/>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534A1CEB-A26D-4DB6-B64A-33B309DB8BF4}" type="slidenum">
              <a:rPr lang="en-US">
                <a:solidFill>
                  <a:srgbClr val="323232"/>
                </a:solidFill>
              </a:rPr>
              <a:pPr>
                <a:defRPr/>
              </a:pPr>
              <a:t>‹#›</a:t>
            </a:fld>
            <a:endParaRPr lang="en-US" dirty="0">
              <a:solidFill>
                <a:srgbClr val="323232"/>
              </a:solidFill>
            </a:endParaRPr>
          </a:p>
        </p:txBody>
      </p:sp>
      <p:pic>
        <p:nvPicPr>
          <p:cNvPr id="11" name="Picture 10"/>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946544853"/>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83464" y="731520"/>
            <a:ext cx="8639472" cy="276999"/>
          </a:xfrm>
        </p:spPr>
        <p:txBody>
          <a:bodyPr/>
          <a:lstStyle>
            <a:lvl1pPr>
              <a:defRPr sz="2000" b="0">
                <a:solidFill>
                  <a:schemeClr val="accent1"/>
                </a:solidFill>
                <a:latin typeface="HelvNeue Bold for IBM"/>
                <a:cs typeface="Arial" pitchFamily="34" charset="0"/>
              </a:defRPr>
            </a:lvl1pPr>
          </a:lstStyle>
          <a:p>
            <a:r>
              <a:rPr lang="en-US" smtClean="0"/>
              <a:t>Click to edit Master title style</a:t>
            </a:r>
            <a:endParaRPr lang="en-US" dirty="0"/>
          </a:p>
        </p:txBody>
      </p:sp>
      <p:sp>
        <p:nvSpPr>
          <p:cNvPr id="4" name="Rectangle 52"/>
          <p:cNvSpPr>
            <a:spLocks noGrp="1" noChangeArrowheads="1"/>
          </p:cNvSpPr>
          <p:nvPr>
            <p:ph type="sldNum" sz="quarter" idx="10"/>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D29F62C2-06F1-4256-8BEA-AE6C66652B78}" type="slidenum">
              <a:rPr lang="en-US">
                <a:solidFill>
                  <a:srgbClr val="323232"/>
                </a:solidFill>
              </a:rPr>
              <a:pPr>
                <a:defRPr/>
              </a:pPr>
              <a:t>‹#›</a:t>
            </a:fld>
            <a:endParaRPr lang="en-US" dirty="0">
              <a:solidFill>
                <a:srgbClr val="323232"/>
              </a:solidFill>
            </a:endParaRPr>
          </a:p>
        </p:txBody>
      </p:sp>
      <p:pic>
        <p:nvPicPr>
          <p:cNvPr id="5" name="Picture 4"/>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73426424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190500" y="650081"/>
            <a:ext cx="8734500" cy="678600"/>
          </a:xfrm>
          <a:prstGeom prst="rect">
            <a:avLst/>
          </a:prstGeom>
          <a:noFill/>
          <a:ln>
            <a:noFill/>
          </a:ln>
        </p:spPr>
        <p:txBody>
          <a:bodyPr lIns="68575" tIns="68575" rIns="68575" bIns="68575" anchor="ctr" anchorCtr="0"/>
          <a:lstStyle>
            <a:lvl1pPr marL="0" marR="0" lvl="0"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1pPr>
            <a:lvl2pPr marL="0" marR="0" lvl="1"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5pPr>
            <a:lvl6pPr marL="342900" marR="0" lvl="5"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6pPr>
            <a:lvl7pPr marL="685800" marR="0" lvl="6"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7pPr>
            <a:lvl8pPr marL="1028700" marR="0" lvl="7"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8pPr>
            <a:lvl9pPr marL="1371600" marR="0" lvl="8"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9pPr>
          </a:lstStyle>
          <a:p>
            <a:endParaRPr/>
          </a:p>
        </p:txBody>
      </p:sp>
      <p:sp>
        <p:nvSpPr>
          <p:cNvPr id="71" name="Shape 71"/>
          <p:cNvSpPr txBox="1">
            <a:spLocks noGrp="1"/>
          </p:cNvSpPr>
          <p:nvPr>
            <p:ph type="body" idx="1"/>
          </p:nvPr>
        </p:nvSpPr>
        <p:spPr>
          <a:xfrm rot="5400000">
            <a:off x="2849174" y="-1227618"/>
            <a:ext cx="3417000" cy="8734500"/>
          </a:xfrm>
          <a:prstGeom prst="rect">
            <a:avLst/>
          </a:prstGeom>
          <a:noFill/>
          <a:ln>
            <a:noFill/>
          </a:ln>
        </p:spPr>
        <p:txBody>
          <a:bodyPr lIns="68575" tIns="68575" rIns="68575" bIns="68575" anchor="t" anchorCtr="0"/>
          <a:lstStyle>
            <a:lvl1pPr marL="0" marR="0" lvl="0" indent="0" algn="l" rtl="0">
              <a:lnSpc>
                <a:spcPct val="90000"/>
              </a:lnSpc>
              <a:spcBef>
                <a:spcPts val="800"/>
              </a:spcBef>
              <a:spcAft>
                <a:spcPts val="0"/>
              </a:spcAft>
              <a:buClr>
                <a:schemeClr val="dk1"/>
              </a:buClr>
              <a:buFont typeface="Noto Sans Symbols"/>
              <a:buNone/>
              <a:defRPr sz="1400" b="0" i="0" u="none" strike="noStrike" cap="none">
                <a:solidFill>
                  <a:schemeClr val="dk1"/>
                </a:solidFill>
                <a:latin typeface="Arial"/>
                <a:ea typeface="Arial"/>
                <a:cs typeface="Arial"/>
                <a:sym typeface="Arial"/>
              </a:defRPr>
            </a:lvl1pPr>
            <a:lvl2pPr marL="342900" marR="0" lvl="1" indent="0" algn="l" rtl="0">
              <a:lnSpc>
                <a:spcPct val="90000"/>
              </a:lnSpc>
              <a:spcBef>
                <a:spcPts val="400"/>
              </a:spcBef>
              <a:spcAft>
                <a:spcPts val="0"/>
              </a:spcAft>
              <a:buClr>
                <a:schemeClr val="dk1"/>
              </a:buClr>
              <a:buFont typeface="Arial"/>
              <a:buNone/>
              <a:defRPr sz="1400" b="0" i="0" u="none" strike="noStrike" cap="none">
                <a:solidFill>
                  <a:schemeClr val="dk1"/>
                </a:solidFill>
                <a:latin typeface="Arial"/>
                <a:ea typeface="Arial"/>
                <a:cs typeface="Arial"/>
                <a:sym typeface="Arial"/>
              </a:defRPr>
            </a:lvl2pPr>
            <a:lvl3pPr marL="685800" marR="0" lvl="2" indent="0" algn="l" rtl="0">
              <a:lnSpc>
                <a:spcPct val="90000"/>
              </a:lnSpc>
              <a:spcBef>
                <a:spcPts val="400"/>
              </a:spcBef>
              <a:spcAft>
                <a:spcPts val="0"/>
              </a:spcAft>
              <a:buClr>
                <a:schemeClr val="dk1"/>
              </a:buClr>
              <a:buFont typeface="Arial"/>
              <a:buNone/>
              <a:defRPr sz="1400" b="0" i="0" u="none" strike="noStrike" cap="none">
                <a:solidFill>
                  <a:schemeClr val="dk1"/>
                </a:solidFill>
                <a:latin typeface="Arial"/>
                <a:ea typeface="Arial"/>
                <a:cs typeface="Arial"/>
                <a:sym typeface="Arial"/>
              </a:defRPr>
            </a:lvl3pPr>
            <a:lvl4pPr marL="1206500" marR="0" lvl="3"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Arial"/>
                <a:ea typeface="Arial"/>
                <a:cs typeface="Arial"/>
                <a:sym typeface="Arial"/>
              </a:defRPr>
            </a:lvl4pPr>
            <a:lvl5pPr marL="1549400" marR="0" lvl="4"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Arial"/>
                <a:ea typeface="Arial"/>
                <a:cs typeface="Arial"/>
                <a:sym typeface="Arial"/>
              </a:defRPr>
            </a:lvl5pPr>
            <a:lvl6pPr marL="1892300" marR="0" lvl="5"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dt" idx="10"/>
          </p:nvPr>
        </p:nvSpPr>
        <p:spPr>
          <a:xfrm>
            <a:off x="628650" y="4767262"/>
            <a:ext cx="2057400" cy="273900"/>
          </a:xfrm>
          <a:prstGeom prst="rect">
            <a:avLst/>
          </a:prstGeom>
          <a:noFill/>
          <a:ln>
            <a:noFill/>
          </a:ln>
        </p:spPr>
        <p:txBody>
          <a:bodyPr lIns="68575" tIns="68575" rIns="68575" bIns="68575" anchor="t" anchorCtr="0"/>
          <a:lstStyle>
            <a:lvl1pPr marL="0" marR="0" lvl="0"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ftr" idx="11"/>
          </p:nvPr>
        </p:nvSpPr>
        <p:spPr>
          <a:xfrm>
            <a:off x="3028950" y="4767262"/>
            <a:ext cx="3086100" cy="273900"/>
          </a:xfrm>
          <a:prstGeom prst="rect">
            <a:avLst/>
          </a:prstGeom>
          <a:noFill/>
          <a:ln>
            <a:noFill/>
          </a:ln>
        </p:spPr>
        <p:txBody>
          <a:bodyPr lIns="68575" tIns="68575" rIns="68575" bIns="68575" anchor="t" anchorCtr="0"/>
          <a:lstStyle>
            <a:lvl1pPr marL="0" marR="0" lvl="0"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74" name="Shape 74"/>
          <p:cNvSpPr txBox="1">
            <a:spLocks noGrp="1"/>
          </p:cNvSpPr>
          <p:nvPr>
            <p:ph type="sldNum" idx="12"/>
          </p:nvPr>
        </p:nvSpPr>
        <p:spPr>
          <a:xfrm>
            <a:off x="6867525" y="4920851"/>
            <a:ext cx="2057400" cy="273900"/>
          </a:xfrm>
          <a:prstGeom prst="rect">
            <a:avLst/>
          </a:prstGeom>
          <a:noFill/>
          <a:ln>
            <a:noFill/>
          </a:ln>
        </p:spPr>
        <p:txBody>
          <a:bodyPr lIns="68575" tIns="34275" rIns="68575" bIns="34275"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 sz="900" b="0" i="0" u="none" strike="noStrike" cap="none">
                <a:solidFill>
                  <a:schemeClr val="lt1"/>
                </a:solidFill>
                <a:latin typeface="Calibri"/>
                <a:ea typeface="Calibri"/>
                <a:cs typeface="Calibri"/>
                <a:sym typeface="Calibri"/>
              </a:rPr>
              <a:t>‹#›</a:t>
            </a:fld>
            <a:endParaRPr lang="en" sz="900" b="0" i="0" u="none" strike="noStrike" cap="none" dirty="0">
              <a:solidFill>
                <a:schemeClr val="lt1"/>
              </a:solidFill>
              <a:latin typeface="Calibri"/>
              <a:ea typeface="Calibri"/>
              <a:cs typeface="Calibri"/>
              <a:sym typeface="Calibri"/>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50800" y="-10160"/>
            <a:ext cx="9194800" cy="5176389"/>
          </a:xfrm>
          <a:prstGeom prst="rect">
            <a:avLst/>
          </a:prstGeom>
        </p:spPr>
      </p:pic>
      <p:sp>
        <p:nvSpPr>
          <p:cNvPr id="2" name="Title 1"/>
          <p:cNvSpPr>
            <a:spLocks noGrp="1"/>
          </p:cNvSpPr>
          <p:nvPr>
            <p:ph type="title"/>
          </p:nvPr>
        </p:nvSpPr>
        <p:spPr>
          <a:xfrm>
            <a:off x="283464" y="731520"/>
            <a:ext cx="8639472" cy="276999"/>
          </a:xfrm>
        </p:spPr>
        <p:txBody>
          <a:bodyPr/>
          <a:lstStyle>
            <a:lvl1pPr>
              <a:defRPr sz="2000" b="0">
                <a:solidFill>
                  <a:schemeClr val="bg1"/>
                </a:solidFill>
                <a:latin typeface="HelvNeue Bold for IBM"/>
                <a:cs typeface="Arial" pitchFamily="34" charset="0"/>
              </a:defRPr>
            </a:lvl1pPr>
          </a:lstStyle>
          <a:p>
            <a:r>
              <a:rPr lang="en-US" dirty="0" smtClean="0"/>
              <a:t>Click to edit Master title style</a:t>
            </a:r>
            <a:endParaRPr lang="en-US" dirty="0"/>
          </a:p>
        </p:txBody>
      </p:sp>
      <p:sp>
        <p:nvSpPr>
          <p:cNvPr id="4" name="Rectangle 52"/>
          <p:cNvSpPr>
            <a:spLocks noGrp="1" noChangeArrowheads="1"/>
          </p:cNvSpPr>
          <p:nvPr>
            <p:ph type="sldNum" sz="quarter" idx="10"/>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D29F62C2-06F1-4256-8BEA-AE6C66652B78}" type="slidenum">
              <a:rPr lang="en-US">
                <a:solidFill>
                  <a:srgbClr val="323232"/>
                </a:solidFill>
              </a:rPr>
              <a:pPr>
                <a:defRPr/>
              </a:pPr>
              <a:t>‹#›</a:t>
            </a:fld>
            <a:endParaRPr lang="en-US" dirty="0">
              <a:solidFill>
                <a:srgbClr val="323232"/>
              </a:solidFill>
            </a:endParaRPr>
          </a:p>
        </p:txBody>
      </p:sp>
      <p:pic>
        <p:nvPicPr>
          <p:cNvPr id="7" name="Picture 6"/>
          <p:cNvPicPr>
            <a:picLocks noChangeAspect="1"/>
          </p:cNvPicPr>
          <p:nvPr userDrawn="1"/>
        </p:nvPicPr>
        <p:blipFill>
          <a:blip r:embed="rId3"/>
          <a:stretch>
            <a:fillRect/>
          </a:stretch>
        </p:blipFill>
        <p:spPr>
          <a:xfrm>
            <a:off x="290938" y="240122"/>
            <a:ext cx="2146612" cy="165124"/>
          </a:xfrm>
          <a:prstGeom prst="rect">
            <a:avLst/>
          </a:prstGeom>
        </p:spPr>
      </p:pic>
      <p:pic>
        <p:nvPicPr>
          <p:cNvPr id="10" name="Picture 9"/>
          <p:cNvPicPr>
            <a:picLocks noChangeAspect="1"/>
          </p:cNvPicPr>
          <p:nvPr userDrawn="1"/>
        </p:nvPicPr>
        <p:blipFill>
          <a:blip r:embed="rId4"/>
          <a:stretch>
            <a:fillRect/>
          </a:stretch>
        </p:blipFill>
        <p:spPr>
          <a:xfrm>
            <a:off x="8495296" y="4872562"/>
            <a:ext cx="357791" cy="137612"/>
          </a:xfrm>
          <a:prstGeom prst="rect">
            <a:avLst/>
          </a:prstGeom>
        </p:spPr>
      </p:pic>
    </p:spTree>
    <p:extLst>
      <p:ext uri="{BB962C8B-B14F-4D97-AF65-F5344CB8AC3E}">
        <p14:creationId xmlns:p14="http://schemas.microsoft.com/office/powerpoint/2010/main" val="1503049387"/>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Full Bleed Image">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a:xfrm>
            <a:off x="0" y="0"/>
            <a:ext cx="9144000" cy="5143500"/>
          </a:xfrm>
        </p:spPr>
        <p:txBody>
          <a:bodyPr tIns="914400" anchor="ctr">
            <a:normAutofit/>
          </a:bodyPr>
          <a:lstStyle>
            <a:lvl1pPr algn="ctr">
              <a:buNone/>
              <a:defRPr>
                <a:solidFill>
                  <a:schemeClr val="tx1"/>
                </a:solidFill>
              </a:defRPr>
            </a:lvl1pPr>
          </a:lstStyle>
          <a:p>
            <a:pPr lvl="0"/>
            <a:r>
              <a:rPr lang="en-US" noProof="0" dirty="0" smtClean="0"/>
              <a:t>Drag picture to placeholder or click icon to add</a:t>
            </a:r>
            <a:endParaRPr lang="en-US" noProof="0" dirty="0"/>
          </a:p>
        </p:txBody>
      </p:sp>
      <p:sp>
        <p:nvSpPr>
          <p:cNvPr id="2" name="Title 1"/>
          <p:cNvSpPr>
            <a:spLocks noGrp="1"/>
          </p:cNvSpPr>
          <p:nvPr>
            <p:ph type="title"/>
          </p:nvPr>
        </p:nvSpPr>
        <p:spPr>
          <a:xfrm>
            <a:off x="328613" y="4011261"/>
            <a:ext cx="8503920" cy="276999"/>
          </a:xfrm>
        </p:spPr>
        <p:txBody>
          <a:bodyPr anchor="b"/>
          <a:lstStyle>
            <a:lvl1pPr>
              <a:defRPr>
                <a:solidFill>
                  <a:schemeClr val="tx1"/>
                </a:solidFill>
              </a:defRPr>
            </a:lvl1pPr>
          </a:lstStyle>
          <a:p>
            <a:r>
              <a:rPr lang="en-US" smtClean="0"/>
              <a:t>Click to edit Master title style</a:t>
            </a:r>
            <a:endParaRPr lang="en-US" dirty="0"/>
          </a:p>
        </p:txBody>
      </p:sp>
      <p:sp>
        <p:nvSpPr>
          <p:cNvPr id="8" name="Text Placeholder 7"/>
          <p:cNvSpPr>
            <a:spLocks noGrp="1"/>
          </p:cNvSpPr>
          <p:nvPr>
            <p:ph type="body" sz="quarter" idx="10"/>
          </p:nvPr>
        </p:nvSpPr>
        <p:spPr>
          <a:xfrm>
            <a:off x="329184" y="4389120"/>
            <a:ext cx="8503920" cy="488871"/>
          </a:xfrm>
        </p:spPr>
        <p:txBody>
          <a:bodyPr/>
          <a:lstStyle>
            <a:lvl1pPr marL="0" indent="0">
              <a:buNone/>
              <a:defRPr lang="en-US" sz="1800" kern="1200" baseline="0" dirty="0" smtClean="0">
                <a:solidFill>
                  <a:schemeClr val="tx1"/>
                </a:solidFill>
                <a:latin typeface="HelvNeue Bold for IBM"/>
                <a:ea typeface="+mn-ea"/>
                <a:cs typeface="Arial" pitchFamily="34" charset="0"/>
              </a:defRPr>
            </a:lvl1pPr>
          </a:lstStyle>
          <a:p>
            <a:pPr lvl="0"/>
            <a:r>
              <a:rPr lang="en-US" smtClean="0"/>
              <a:t>Click to edit Master text styles</a:t>
            </a:r>
          </a:p>
        </p:txBody>
      </p:sp>
      <p:sp>
        <p:nvSpPr>
          <p:cNvPr id="5" name="Rectangle 52"/>
          <p:cNvSpPr>
            <a:spLocks noGrp="1" noChangeArrowheads="1"/>
          </p:cNvSpPr>
          <p:nvPr>
            <p:ph type="sldNum" sz="quarter" idx="12"/>
          </p:nvPr>
        </p:nvSpPr>
        <p:spPr>
          <a:ln/>
        </p:spPr>
        <p:txBody>
          <a:bodyPr/>
          <a:lstStyle>
            <a:lvl1pPr>
              <a:defRPr>
                <a:solidFill>
                  <a:schemeClr val="tx1"/>
                </a:solidFill>
              </a:defRPr>
            </a:lvl1pPr>
          </a:lstStyle>
          <a:p>
            <a:pPr>
              <a:defRPr/>
            </a:pPr>
            <a:fld id="{22E9FF40-7B5D-4922-A927-EFA44CD30DAE}" type="slidenum">
              <a:rPr lang="en-US" smtClean="0">
                <a:solidFill>
                  <a:srgbClr val="323232"/>
                </a:solidFill>
              </a:rPr>
              <a:pPr>
                <a:defRPr/>
              </a:pPr>
              <a:t>‹#›</a:t>
            </a:fld>
            <a:endParaRPr lang="en-US" dirty="0">
              <a:solidFill>
                <a:srgbClr val="323232"/>
              </a:solidFill>
            </a:endParaRPr>
          </a:p>
        </p:txBody>
      </p:sp>
    </p:spTree>
    <p:extLst>
      <p:ext uri="{BB962C8B-B14F-4D97-AF65-F5344CB8AC3E}">
        <p14:creationId xmlns:p14="http://schemas.microsoft.com/office/powerpoint/2010/main" val="1795128586"/>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Full Bleed Image with Title">
    <p:spTree>
      <p:nvGrpSpPr>
        <p:cNvPr id="1" name=""/>
        <p:cNvGrpSpPr/>
        <p:nvPr/>
      </p:nvGrpSpPr>
      <p:grpSpPr>
        <a:xfrm>
          <a:off x="0" y="0"/>
          <a:ext cx="0" cy="0"/>
          <a:chOff x="0" y="0"/>
          <a:chExt cx="0" cy="0"/>
        </a:xfrm>
      </p:grpSpPr>
      <p:sp>
        <p:nvSpPr>
          <p:cNvPr id="8" name="Picture Placeholder 5"/>
          <p:cNvSpPr>
            <a:spLocks noGrp="1"/>
          </p:cNvSpPr>
          <p:nvPr>
            <p:ph type="pic" sz="quarter" idx="12"/>
          </p:nvPr>
        </p:nvSpPr>
        <p:spPr>
          <a:xfrm>
            <a:off x="0" y="0"/>
            <a:ext cx="9144000" cy="3394710"/>
          </a:xfrm>
        </p:spPr>
        <p:txBody>
          <a:bodyPr tIns="914400" anchor="ctr">
            <a:normAutofit/>
          </a:bodyPr>
          <a:lstStyle>
            <a:lvl1pPr algn="ctr">
              <a:buNone/>
              <a:defRPr>
                <a:solidFill>
                  <a:schemeClr val="tx1"/>
                </a:solidFill>
              </a:defRPr>
            </a:lvl1pPr>
          </a:lstStyle>
          <a:p>
            <a:pPr lvl="0"/>
            <a:r>
              <a:rPr lang="en-US" noProof="0" dirty="0" smtClean="0"/>
              <a:t>Drag picture to placeholder or click icon to add</a:t>
            </a:r>
            <a:endParaRPr lang="en-US" noProof="0" dirty="0"/>
          </a:p>
        </p:txBody>
      </p:sp>
      <p:sp>
        <p:nvSpPr>
          <p:cNvPr id="2" name="Title 1"/>
          <p:cNvSpPr>
            <a:spLocks noGrp="1"/>
          </p:cNvSpPr>
          <p:nvPr>
            <p:ph type="title"/>
          </p:nvPr>
        </p:nvSpPr>
        <p:spPr>
          <a:xfrm>
            <a:off x="328614" y="3859029"/>
            <a:ext cx="8346160" cy="276999"/>
          </a:xfrm>
        </p:spPr>
        <p:txBody>
          <a:bodyPr anchor="b"/>
          <a:lstStyle>
            <a:lvl1pPr>
              <a:defRPr sz="2000">
                <a:solidFill>
                  <a:schemeClr val="tx1"/>
                </a:solidFill>
              </a:defRPr>
            </a:lvl1pPr>
          </a:lstStyle>
          <a:p>
            <a:r>
              <a:rPr lang="en-US" smtClean="0"/>
              <a:t>Click to edit Master title style</a:t>
            </a:r>
            <a:endParaRPr lang="en-US" dirty="0" smtClean="0"/>
          </a:p>
        </p:txBody>
      </p:sp>
      <p:sp>
        <p:nvSpPr>
          <p:cNvPr id="6" name="Text Placeholder 5"/>
          <p:cNvSpPr>
            <a:spLocks noGrp="1"/>
          </p:cNvSpPr>
          <p:nvPr>
            <p:ph type="body" sz="quarter" idx="10"/>
          </p:nvPr>
        </p:nvSpPr>
        <p:spPr>
          <a:xfrm>
            <a:off x="328615" y="4149090"/>
            <a:ext cx="8346161" cy="685800"/>
          </a:xfrm>
        </p:spPr>
        <p:txBody>
          <a:bodyPr/>
          <a:lstStyle>
            <a:lvl1pPr marL="0" indent="0">
              <a:buNone/>
              <a:defRPr kern="1200" baseline="0">
                <a:solidFill>
                  <a:schemeClr val="tx1"/>
                </a:solidFill>
              </a:defRPr>
            </a:lvl1pPr>
          </a:lstStyle>
          <a:p>
            <a:pPr lvl="0"/>
            <a:r>
              <a:rPr lang="en-US" smtClean="0"/>
              <a:t>Click to edit Master text styles</a:t>
            </a:r>
          </a:p>
        </p:txBody>
      </p:sp>
      <p:sp>
        <p:nvSpPr>
          <p:cNvPr id="5" name="Rectangle 52"/>
          <p:cNvSpPr>
            <a:spLocks noGrp="1" noChangeArrowheads="1"/>
          </p:cNvSpPr>
          <p:nvPr>
            <p:ph type="sldNum" sz="quarter" idx="13"/>
          </p:nvPr>
        </p:nvSpPr>
        <p:spPr>
          <a:ln/>
        </p:spPr>
        <p:txBody>
          <a:bodyPr/>
          <a:lstStyle>
            <a:lvl1pPr>
              <a:defRPr>
                <a:solidFill>
                  <a:schemeClr val="tx1"/>
                </a:solidFill>
              </a:defRPr>
            </a:lvl1pPr>
          </a:lstStyle>
          <a:p>
            <a:pPr>
              <a:defRPr/>
            </a:pPr>
            <a:fld id="{7E0E7C51-DF63-4E3A-A25C-32C79F93BC44}" type="slidenum">
              <a:rPr lang="en-US" smtClean="0">
                <a:solidFill>
                  <a:srgbClr val="323232"/>
                </a:solidFill>
              </a:rPr>
              <a:pPr>
                <a:defRPr/>
              </a:pPr>
              <a:t>‹#›</a:t>
            </a:fld>
            <a:endParaRPr lang="en-US" dirty="0">
              <a:solidFill>
                <a:srgbClr val="323232"/>
              </a:solidFill>
            </a:endParaRPr>
          </a:p>
        </p:txBody>
      </p:sp>
    </p:spTree>
    <p:extLst>
      <p:ext uri="{BB962C8B-B14F-4D97-AF65-F5344CB8AC3E}">
        <p14:creationId xmlns:p14="http://schemas.microsoft.com/office/powerpoint/2010/main" val="1363672693"/>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2"/>
          <p:cNvSpPr>
            <a:spLocks noGrp="1" noChangeArrowheads="1"/>
          </p:cNvSpPr>
          <p:nvPr>
            <p:ph type="sldNum" sz="quarter" idx="10"/>
          </p:nvPr>
        </p:nvSpPr>
        <p:spPr>
          <a:ln/>
        </p:spPr>
        <p:txBody>
          <a:bodyPr/>
          <a:lstStyle>
            <a:lvl1pPr>
              <a:defRPr>
                <a:solidFill>
                  <a:schemeClr val="tx1"/>
                </a:solidFill>
              </a:defRPr>
            </a:lvl1pPr>
          </a:lstStyle>
          <a:p>
            <a:pPr>
              <a:defRPr/>
            </a:pPr>
            <a:fld id="{D82B07D5-DB89-459D-B5FE-3461CF0B218B}" type="slidenum">
              <a:rPr lang="en-US" smtClean="0">
                <a:solidFill>
                  <a:srgbClr val="323232"/>
                </a:solidFill>
              </a:rPr>
              <a:pPr>
                <a:defRPr/>
              </a:pPr>
              <a:t>‹#›</a:t>
            </a:fld>
            <a:endParaRPr lang="en-US" dirty="0">
              <a:solidFill>
                <a:srgbClr val="323232"/>
              </a:solidFill>
            </a:endParaRPr>
          </a:p>
        </p:txBody>
      </p:sp>
      <p:pic>
        <p:nvPicPr>
          <p:cNvPr id="4" name="Picture 3"/>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1693194174"/>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38100" y="-7620"/>
            <a:ext cx="9197340" cy="5177819"/>
          </a:xfrm>
          <a:prstGeom prst="rect">
            <a:avLst/>
          </a:prstGeom>
        </p:spPr>
      </p:pic>
      <p:sp>
        <p:nvSpPr>
          <p:cNvPr id="3" name="Subtitle 2"/>
          <p:cNvSpPr>
            <a:spLocks noGrp="1"/>
          </p:cNvSpPr>
          <p:nvPr>
            <p:ph type="subTitle" idx="1"/>
          </p:nvPr>
        </p:nvSpPr>
        <p:spPr>
          <a:xfrm>
            <a:off x="433271" y="1917164"/>
            <a:ext cx="3930947" cy="921488"/>
          </a:xfrm>
        </p:spPr>
        <p:txBody>
          <a:bodyPr/>
          <a:lstStyle>
            <a:lvl1pPr marL="0" indent="0" algn="l">
              <a:buNone/>
              <a:defRPr sz="1800"/>
            </a:lvl1pPr>
            <a:lvl2pPr marL="342904" indent="0" algn="ctr">
              <a:buNone/>
              <a:defRPr sz="1500"/>
            </a:lvl2pPr>
            <a:lvl3pPr marL="685809" indent="0" algn="ctr">
              <a:buNone/>
              <a:defRPr sz="1350"/>
            </a:lvl3pPr>
            <a:lvl4pPr marL="1028713" indent="0" algn="ctr">
              <a:buNone/>
              <a:defRPr sz="1200"/>
            </a:lvl4pPr>
            <a:lvl5pPr marL="1371617" indent="0" algn="ctr">
              <a:buNone/>
              <a:defRPr sz="1200"/>
            </a:lvl5pPr>
            <a:lvl6pPr marL="1714521" indent="0" algn="ctr">
              <a:buNone/>
              <a:defRPr sz="1200"/>
            </a:lvl6pPr>
            <a:lvl7pPr marL="2057426" indent="0" algn="ctr">
              <a:buNone/>
              <a:defRPr sz="1200"/>
            </a:lvl7pPr>
            <a:lvl8pPr marL="2400330" indent="0" algn="ctr">
              <a:buNone/>
              <a:defRPr sz="1200"/>
            </a:lvl8pPr>
            <a:lvl9pPr marL="2743234" indent="0" algn="ctr">
              <a:buNone/>
              <a:defRPr sz="1200"/>
            </a:lvl9pPr>
          </a:lstStyle>
          <a:p>
            <a:r>
              <a:rPr lang="en-US" dirty="0" smtClean="0"/>
              <a:t>Click to edit Master subtitle style</a:t>
            </a:r>
            <a:endParaRPr lang="en-US" dirty="0"/>
          </a:p>
        </p:txBody>
      </p:sp>
      <p:sp>
        <p:nvSpPr>
          <p:cNvPr id="5" name="Footer Placeholder 4"/>
          <p:cNvSpPr>
            <a:spLocks noGrp="1"/>
          </p:cNvSpPr>
          <p:nvPr>
            <p:ph type="ftr" sz="quarter" idx="11"/>
          </p:nvPr>
        </p:nvSpPr>
        <p:spPr>
          <a:xfrm>
            <a:off x="5620582" y="4767263"/>
            <a:ext cx="3086100" cy="273844"/>
          </a:xfrm>
          <a:prstGeom prst="rect">
            <a:avLst/>
          </a:prstGeom>
        </p:spPr>
        <p:txBody>
          <a:bodyPr/>
          <a:lstStyle/>
          <a:p>
            <a:pPr defTabSz="407789" fontAlgn="base">
              <a:spcBef>
                <a:spcPct val="0"/>
              </a:spcBef>
              <a:spcAft>
                <a:spcPct val="0"/>
              </a:spcAft>
            </a:pPr>
            <a:endParaRPr lang="en-US" sz="1613" kern="1200" dirty="0" smtClean="0">
              <a:solidFill>
                <a:srgbClr val="323232"/>
              </a:solidFill>
              <a:latin typeface="Arial" charset="0"/>
              <a:ea typeface=""/>
              <a:cs typeface="Arial" charset="0"/>
            </a:endParaRPr>
          </a:p>
        </p:txBody>
      </p:sp>
      <p:sp>
        <p:nvSpPr>
          <p:cNvPr id="7" name="Slide Number Placeholder 5"/>
          <p:cNvSpPr>
            <a:spLocks noGrp="1"/>
          </p:cNvSpPr>
          <p:nvPr>
            <p:ph type="sldNum" sz="quarter" idx="4"/>
          </p:nvPr>
        </p:nvSpPr>
        <p:spPr>
          <a:xfrm>
            <a:off x="439373" y="4767263"/>
            <a:ext cx="778359" cy="273844"/>
          </a:xfrm>
          <a:prstGeom prst="rect">
            <a:avLst/>
          </a:prstGeom>
        </p:spPr>
        <p:txBody>
          <a:bodyPr vert="horz" lIns="91440" tIns="45720" rIns="91440" bIns="45720" rtlCol="0" anchor="ctr"/>
          <a:lstStyle>
            <a:lvl1pPr algn="l">
              <a:defRPr sz="525">
                <a:solidFill>
                  <a:schemeClr val="tx1">
                    <a:tint val="75000"/>
                  </a:schemeClr>
                </a:solidFill>
                <a:latin typeface="Helvetica Neue"/>
                <a:cs typeface="Helvetica Neue"/>
              </a:defRPr>
            </a:lvl1pPr>
          </a:lstStyle>
          <a:p>
            <a:r>
              <a:rPr lang="en-US" dirty="0" smtClean="0">
                <a:solidFill>
                  <a:srgbClr val="323232">
                    <a:tint val="75000"/>
                  </a:srgbClr>
                </a:solidFill>
              </a:rPr>
              <a:t>Page </a:t>
            </a:r>
            <a:fld id="{6740C4C2-4522-1A48-9283-5910E9CFCAC6}" type="slidenum">
              <a:rPr lang="en-US" smtClean="0">
                <a:solidFill>
                  <a:srgbClr val="323232">
                    <a:tint val="75000"/>
                  </a:srgbClr>
                </a:solidFill>
              </a:rPr>
              <a:pPr/>
              <a:t>‹#›</a:t>
            </a:fld>
            <a:endParaRPr lang="en-US" dirty="0">
              <a:solidFill>
                <a:srgbClr val="323232">
                  <a:tint val="75000"/>
                </a:srgbClr>
              </a:solidFill>
            </a:endParaRPr>
          </a:p>
        </p:txBody>
      </p:sp>
      <p:sp>
        <p:nvSpPr>
          <p:cNvPr id="9" name="Title 1"/>
          <p:cNvSpPr>
            <a:spLocks noGrp="1"/>
          </p:cNvSpPr>
          <p:nvPr>
            <p:ph type="title"/>
          </p:nvPr>
        </p:nvSpPr>
        <p:spPr>
          <a:xfrm>
            <a:off x="439372" y="273845"/>
            <a:ext cx="8267310" cy="276999"/>
          </a:xfrm>
          <a:prstGeom prst="rect">
            <a:avLst/>
          </a:prstGeom>
        </p:spPr>
        <p:txBody>
          <a:bodyPr/>
          <a:lstStyle/>
          <a:p>
            <a:r>
              <a:rPr lang="en-US" dirty="0" smtClean="0"/>
              <a:t>Click to edit Master title style</a:t>
            </a:r>
            <a:endParaRPr lang="en-US" dirty="0"/>
          </a:p>
        </p:txBody>
      </p:sp>
      <p:sp>
        <p:nvSpPr>
          <p:cNvPr id="8" name="Footer Placeholder 4"/>
          <p:cNvSpPr txBox="1">
            <a:spLocks/>
          </p:cNvSpPr>
          <p:nvPr userDrawn="1"/>
        </p:nvSpPr>
        <p:spPr>
          <a:xfrm>
            <a:off x="3035343" y="4758758"/>
            <a:ext cx="3086100" cy="273844"/>
          </a:xfrm>
          <a:prstGeom prst="rect">
            <a:avLst/>
          </a:prstGeom>
        </p:spPr>
        <p:txBody>
          <a:bodyPr vert="horz" lIns="68571" tIns="34286" rIns="68571" bIns="34286" rtlCol="0" anchor="ctr"/>
          <a:lstStyle>
            <a:defPPr>
              <a:defRPr lang="en-US"/>
            </a:defPPr>
            <a:lvl1pPr marL="0" algn="r" defTabSz="914400" rtl="0" eaLnBrk="1" latinLnBrk="0" hangingPunct="1">
              <a:defRPr sz="700" kern="1200">
                <a:solidFill>
                  <a:schemeClr val="tx1">
                    <a:tint val="75000"/>
                  </a:schemeClr>
                </a:solidFill>
                <a:latin typeface="Helvetica Neue"/>
                <a:ea typeface="+mn-ea"/>
                <a:cs typeface="Helvetica Neu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en-US" sz="900" i="1" dirty="0" smtClean="0">
                <a:solidFill>
                  <a:srgbClr val="323232">
                    <a:tint val="75000"/>
                  </a:srgbClr>
                </a:solidFill>
                <a:latin typeface="Arial"/>
                <a:cs typeface="Arial"/>
              </a:rPr>
              <a:t>IBM Confidential</a:t>
            </a:r>
          </a:p>
        </p:txBody>
      </p:sp>
    </p:spTree>
    <p:extLst>
      <p:ext uri="{BB962C8B-B14F-4D97-AF65-F5344CB8AC3E}">
        <p14:creationId xmlns:p14="http://schemas.microsoft.com/office/powerpoint/2010/main" val="1170067974"/>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Title (above) + blank">
    <p:spTree>
      <p:nvGrpSpPr>
        <p:cNvPr id="1" name=""/>
        <p:cNvGrpSpPr/>
        <p:nvPr/>
      </p:nvGrpSpPr>
      <p:grpSpPr>
        <a:xfrm>
          <a:off x="0" y="0"/>
          <a:ext cx="0" cy="0"/>
          <a:chOff x="0" y="0"/>
          <a:chExt cx="0" cy="0"/>
        </a:xfrm>
      </p:grpSpPr>
      <p:sp>
        <p:nvSpPr>
          <p:cNvPr id="7" name="Title 6"/>
          <p:cNvSpPr>
            <a:spLocks noGrp="1"/>
          </p:cNvSpPr>
          <p:nvPr>
            <p:ph type="title"/>
          </p:nvPr>
        </p:nvSpPr>
        <p:spPr>
          <a:xfrm>
            <a:off x="252413" y="247650"/>
            <a:ext cx="4309110" cy="276975"/>
          </a:xfrm>
        </p:spPr>
        <p:txBody>
          <a:bodyPr/>
          <a:lstStyle>
            <a:lvl1pPr>
              <a:lnSpc>
                <a:spcPct val="90000"/>
              </a:lnSpc>
              <a:defRPr/>
            </a:lvl1pPr>
          </a:lstStyle>
          <a:p>
            <a:r>
              <a:rPr lang="en-US" dirty="0"/>
              <a:t>Click to edit Master title style</a:t>
            </a:r>
          </a:p>
        </p:txBody>
      </p:sp>
      <p:sp>
        <p:nvSpPr>
          <p:cNvPr id="8" name="Date Placeholder 3"/>
          <p:cNvSpPr>
            <a:spLocks noGrp="1"/>
          </p:cNvSpPr>
          <p:nvPr>
            <p:ph type="dt" sz="half" idx="10"/>
          </p:nvPr>
        </p:nvSpPr>
        <p:spPr>
          <a:xfrm>
            <a:off x="2530318" y="4695732"/>
            <a:ext cx="914400" cy="201168"/>
          </a:xfrm>
          <a:prstGeom prst="rect">
            <a:avLst/>
          </a:prstGeom>
        </p:spPr>
        <p:txBody>
          <a:bodyPr/>
          <a:lstStyle/>
          <a:p>
            <a:pPr defTabSz="407789" fontAlgn="base">
              <a:spcBef>
                <a:spcPct val="0"/>
              </a:spcBef>
              <a:spcAft>
                <a:spcPct val="0"/>
              </a:spcAft>
            </a:pPr>
            <a:fld id="{BD261F77-B962-7B41-9643-D95CE0C6E0EA}" type="datetime1">
              <a:rPr lang="en-US" sz="1613" kern="1200" smtClean="0">
                <a:solidFill>
                  <a:srgbClr val="323232"/>
                </a:solidFill>
                <a:latin typeface="Arial" charset="0"/>
                <a:ea typeface=""/>
                <a:cs typeface="Arial" charset="0"/>
              </a:rPr>
              <a:pPr defTabSz="407789" fontAlgn="base">
                <a:spcBef>
                  <a:spcPct val="0"/>
                </a:spcBef>
                <a:spcAft>
                  <a:spcPct val="0"/>
                </a:spcAft>
              </a:pPr>
              <a:t>4/19/18</a:t>
            </a:fld>
            <a:endParaRPr lang="en-US" sz="1613" kern="1200" dirty="0">
              <a:solidFill>
                <a:srgbClr val="323232"/>
              </a:solidFill>
              <a:latin typeface="Arial" charset="0"/>
              <a:ea typeface=""/>
              <a:cs typeface="Arial" charset="0"/>
            </a:endParaRPr>
          </a:p>
        </p:txBody>
      </p:sp>
      <p:sp>
        <p:nvSpPr>
          <p:cNvPr id="9" name="Footer Placeholder 4"/>
          <p:cNvSpPr>
            <a:spLocks noGrp="1"/>
          </p:cNvSpPr>
          <p:nvPr>
            <p:ph type="ftr" sz="quarter" idx="11"/>
          </p:nvPr>
        </p:nvSpPr>
        <p:spPr>
          <a:xfrm>
            <a:off x="1509203" y="4695732"/>
            <a:ext cx="685800" cy="201168"/>
          </a:xfrm>
          <a:prstGeom prst="rect">
            <a:avLst/>
          </a:prstGeom>
        </p:spPr>
        <p:txBody>
          <a:bodyPr/>
          <a:lstStyle/>
          <a:p>
            <a:pPr defTabSz="407789" fontAlgn="base">
              <a:spcBef>
                <a:spcPct val="0"/>
              </a:spcBef>
              <a:spcAft>
                <a:spcPct val="0"/>
              </a:spcAft>
            </a:pPr>
            <a:r>
              <a:rPr lang="en-US" sz="1613" kern="1200" dirty="0" smtClean="0">
                <a:solidFill>
                  <a:srgbClr val="323232"/>
                </a:solidFill>
                <a:latin typeface="Arial" charset="0"/>
                <a:ea typeface=""/>
                <a:cs typeface="Arial" charset="0"/>
              </a:rPr>
              <a:t>IBM</a:t>
            </a:r>
            <a:endParaRPr lang="en-US" sz="1613" kern="1200" dirty="0">
              <a:solidFill>
                <a:srgbClr val="323232"/>
              </a:solidFill>
              <a:latin typeface="Arial" charset="0"/>
              <a:ea typeface=""/>
              <a:cs typeface="Arial" charset="0"/>
            </a:endParaRPr>
          </a:p>
        </p:txBody>
      </p:sp>
      <p:sp>
        <p:nvSpPr>
          <p:cNvPr id="10" name="Slide Number Placeholder 5"/>
          <p:cNvSpPr>
            <a:spLocks noGrp="1"/>
          </p:cNvSpPr>
          <p:nvPr>
            <p:ph type="sldNum" sz="quarter" idx="12"/>
          </p:nvPr>
        </p:nvSpPr>
        <p:spPr>
          <a:xfrm>
            <a:off x="256882" y="4695732"/>
            <a:ext cx="457200" cy="201168"/>
          </a:xfrm>
          <a:prstGeom prst="rect">
            <a:avLst/>
          </a:prstGeom>
        </p:spPr>
        <p:txBody>
          <a:bodyPr/>
          <a:lstStyle/>
          <a:p>
            <a:fld id="{E4DBDE34-E9B5-E04F-B662-69720E4BCB53}" type="slidenum">
              <a:rPr lang="en-US">
                <a:solidFill>
                  <a:srgbClr val="323232"/>
                </a:solidFill>
              </a:rPr>
              <a:pPr/>
              <a:t>‹#›</a:t>
            </a:fld>
            <a:endParaRPr lang="en-US" dirty="0">
              <a:solidFill>
                <a:srgbClr val="323232"/>
              </a:solidFill>
            </a:endParaRPr>
          </a:p>
        </p:txBody>
      </p:sp>
    </p:spTree>
    <p:extLst>
      <p:ext uri="{BB962C8B-B14F-4D97-AF65-F5344CB8AC3E}">
        <p14:creationId xmlns:p14="http://schemas.microsoft.com/office/powerpoint/2010/main" val="59510153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5"/>
        <p:cNvGrpSpPr/>
        <p:nvPr/>
      </p:nvGrpSpPr>
      <p:grpSpPr>
        <a:xfrm>
          <a:off x="0" y="0"/>
          <a:ext cx="0" cy="0"/>
          <a:chOff x="0" y="0"/>
          <a:chExt cx="0" cy="0"/>
        </a:xfrm>
      </p:grpSpPr>
      <p:sp>
        <p:nvSpPr>
          <p:cNvPr id="76" name="Shape 76"/>
          <p:cNvSpPr txBox="1">
            <a:spLocks noGrp="1"/>
          </p:cNvSpPr>
          <p:nvPr>
            <p:ph type="title"/>
          </p:nvPr>
        </p:nvSpPr>
        <p:spPr>
          <a:xfrm rot="5400000">
            <a:off x="5350049" y="1467543"/>
            <a:ext cx="4359000" cy="1971600"/>
          </a:xfrm>
          <a:prstGeom prst="rect">
            <a:avLst/>
          </a:prstGeom>
          <a:noFill/>
          <a:ln>
            <a:noFill/>
          </a:ln>
        </p:spPr>
        <p:txBody>
          <a:bodyPr lIns="68575" tIns="68575" rIns="68575" bIns="68575" anchor="ctr" anchorCtr="0"/>
          <a:lstStyle>
            <a:lvl1pPr marL="0" marR="0" lvl="0"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1pPr>
            <a:lvl2pPr marL="0" marR="0" lvl="1"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5pPr>
            <a:lvl6pPr marL="342900" marR="0" lvl="5"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6pPr>
            <a:lvl7pPr marL="685800" marR="0" lvl="6"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7pPr>
            <a:lvl8pPr marL="1028700" marR="0" lvl="7"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8pPr>
            <a:lvl9pPr marL="1371600" marR="0" lvl="8"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body" idx="1"/>
          </p:nvPr>
        </p:nvSpPr>
        <p:spPr>
          <a:xfrm rot="5400000">
            <a:off x="1349474" y="-447055"/>
            <a:ext cx="4359000" cy="5800800"/>
          </a:xfrm>
          <a:prstGeom prst="rect">
            <a:avLst/>
          </a:prstGeom>
          <a:noFill/>
          <a:ln>
            <a:noFill/>
          </a:ln>
        </p:spPr>
        <p:txBody>
          <a:bodyPr lIns="68575" tIns="68575" rIns="68575" bIns="68575" anchor="t" anchorCtr="0"/>
          <a:lstStyle>
            <a:lvl1pPr marL="0" marR="0" lvl="0" indent="0" algn="l" rtl="0">
              <a:lnSpc>
                <a:spcPct val="90000"/>
              </a:lnSpc>
              <a:spcBef>
                <a:spcPts val="800"/>
              </a:spcBef>
              <a:spcAft>
                <a:spcPts val="0"/>
              </a:spcAft>
              <a:buClr>
                <a:schemeClr val="dk1"/>
              </a:buClr>
              <a:buFont typeface="Noto Sans Symbols"/>
              <a:buNone/>
              <a:defRPr sz="1400" b="0" i="0" u="none" strike="noStrike" cap="none">
                <a:solidFill>
                  <a:schemeClr val="dk1"/>
                </a:solidFill>
                <a:latin typeface="Arial"/>
                <a:ea typeface="Arial"/>
                <a:cs typeface="Arial"/>
                <a:sym typeface="Arial"/>
              </a:defRPr>
            </a:lvl1pPr>
            <a:lvl2pPr marL="342900" marR="0" lvl="1" indent="0" algn="l" rtl="0">
              <a:lnSpc>
                <a:spcPct val="90000"/>
              </a:lnSpc>
              <a:spcBef>
                <a:spcPts val="400"/>
              </a:spcBef>
              <a:spcAft>
                <a:spcPts val="0"/>
              </a:spcAft>
              <a:buClr>
                <a:schemeClr val="dk1"/>
              </a:buClr>
              <a:buFont typeface="Arial"/>
              <a:buNone/>
              <a:defRPr sz="1400" b="0" i="0" u="none" strike="noStrike" cap="none">
                <a:solidFill>
                  <a:schemeClr val="dk1"/>
                </a:solidFill>
                <a:latin typeface="Arial"/>
                <a:ea typeface="Arial"/>
                <a:cs typeface="Arial"/>
                <a:sym typeface="Arial"/>
              </a:defRPr>
            </a:lvl2pPr>
            <a:lvl3pPr marL="685800" marR="0" lvl="2" indent="0" algn="l" rtl="0">
              <a:lnSpc>
                <a:spcPct val="90000"/>
              </a:lnSpc>
              <a:spcBef>
                <a:spcPts val="400"/>
              </a:spcBef>
              <a:spcAft>
                <a:spcPts val="0"/>
              </a:spcAft>
              <a:buClr>
                <a:schemeClr val="dk1"/>
              </a:buClr>
              <a:buFont typeface="Arial"/>
              <a:buNone/>
              <a:defRPr sz="1400" b="0" i="0" u="none" strike="noStrike" cap="none">
                <a:solidFill>
                  <a:schemeClr val="dk1"/>
                </a:solidFill>
                <a:latin typeface="Arial"/>
                <a:ea typeface="Arial"/>
                <a:cs typeface="Arial"/>
                <a:sym typeface="Arial"/>
              </a:defRPr>
            </a:lvl3pPr>
            <a:lvl4pPr marL="1206500" marR="0" lvl="3"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Arial"/>
                <a:ea typeface="Arial"/>
                <a:cs typeface="Arial"/>
                <a:sym typeface="Arial"/>
              </a:defRPr>
            </a:lvl4pPr>
            <a:lvl5pPr marL="1549400" marR="0" lvl="4"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Arial"/>
                <a:ea typeface="Arial"/>
                <a:cs typeface="Arial"/>
                <a:sym typeface="Arial"/>
              </a:defRPr>
            </a:lvl5pPr>
            <a:lvl6pPr marL="1892300" marR="0" lvl="5"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dt" idx="10"/>
          </p:nvPr>
        </p:nvSpPr>
        <p:spPr>
          <a:xfrm>
            <a:off x="628650" y="4767262"/>
            <a:ext cx="2057400" cy="273900"/>
          </a:xfrm>
          <a:prstGeom prst="rect">
            <a:avLst/>
          </a:prstGeom>
          <a:noFill/>
          <a:ln>
            <a:noFill/>
          </a:ln>
        </p:spPr>
        <p:txBody>
          <a:bodyPr lIns="68575" tIns="68575" rIns="68575" bIns="68575" anchor="t" anchorCtr="0"/>
          <a:lstStyle>
            <a:lvl1pPr marL="0" marR="0" lvl="0"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ftr" idx="11"/>
          </p:nvPr>
        </p:nvSpPr>
        <p:spPr>
          <a:xfrm>
            <a:off x="3028950" y="4767262"/>
            <a:ext cx="3086100" cy="273900"/>
          </a:xfrm>
          <a:prstGeom prst="rect">
            <a:avLst/>
          </a:prstGeom>
          <a:noFill/>
          <a:ln>
            <a:noFill/>
          </a:ln>
        </p:spPr>
        <p:txBody>
          <a:bodyPr lIns="68575" tIns="68575" rIns="68575" bIns="68575" anchor="t" anchorCtr="0"/>
          <a:lstStyle>
            <a:lvl1pPr marL="0" marR="0" lvl="0"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80" name="Shape 80"/>
          <p:cNvSpPr txBox="1">
            <a:spLocks noGrp="1"/>
          </p:cNvSpPr>
          <p:nvPr>
            <p:ph type="sldNum" idx="12"/>
          </p:nvPr>
        </p:nvSpPr>
        <p:spPr>
          <a:xfrm>
            <a:off x="6867525" y="4920851"/>
            <a:ext cx="2057400" cy="273900"/>
          </a:xfrm>
          <a:prstGeom prst="rect">
            <a:avLst/>
          </a:prstGeom>
          <a:noFill/>
          <a:ln>
            <a:noFill/>
          </a:ln>
        </p:spPr>
        <p:txBody>
          <a:bodyPr lIns="68575" tIns="34275" rIns="68575" bIns="34275"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 sz="900" b="0" i="0" u="none" strike="noStrike" cap="none">
                <a:solidFill>
                  <a:schemeClr val="lt1"/>
                </a:solidFill>
                <a:latin typeface="Calibri"/>
                <a:ea typeface="Calibri"/>
                <a:cs typeface="Calibri"/>
                <a:sym typeface="Calibri"/>
              </a:rPr>
              <a:t>‹#›</a:t>
            </a:fld>
            <a:endParaRPr lang="en" sz="900" b="0" i="0" u="none" strike="noStrike" cap="none" dirty="0">
              <a:solidFill>
                <a:schemeClr val="lt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1_Title Slide 1">
    <p:bg>
      <p:bgPr>
        <a:solidFill>
          <a:srgbClr val="253965"/>
        </a:solidFill>
        <a:effectLst/>
      </p:bgPr>
    </p:bg>
    <p:spTree>
      <p:nvGrpSpPr>
        <p:cNvPr id="1" name="Shape 81"/>
        <p:cNvGrpSpPr/>
        <p:nvPr/>
      </p:nvGrpSpPr>
      <p:grpSpPr>
        <a:xfrm>
          <a:off x="0" y="0"/>
          <a:ext cx="0" cy="0"/>
          <a:chOff x="0" y="0"/>
          <a:chExt cx="0" cy="0"/>
        </a:xfrm>
      </p:grpSpPr>
      <p:sp>
        <p:nvSpPr>
          <p:cNvPr id="82" name="Shape 82"/>
          <p:cNvSpPr txBox="1">
            <a:spLocks noGrp="1"/>
          </p:cNvSpPr>
          <p:nvPr>
            <p:ph type="body" idx="1"/>
          </p:nvPr>
        </p:nvSpPr>
        <p:spPr>
          <a:xfrm>
            <a:off x="283464" y="3127248"/>
            <a:ext cx="6795300" cy="543000"/>
          </a:xfrm>
          <a:prstGeom prst="rect">
            <a:avLst/>
          </a:prstGeom>
          <a:noFill/>
          <a:ln>
            <a:noFill/>
          </a:ln>
        </p:spPr>
        <p:txBody>
          <a:bodyPr lIns="68575" tIns="68575" rIns="68575" bIns="68575" anchor="t" anchorCtr="0"/>
          <a:lstStyle>
            <a:lvl1pPr marL="0" marR="0" lvl="0" indent="0" algn="l" rtl="0">
              <a:lnSpc>
                <a:spcPct val="90000"/>
              </a:lnSpc>
              <a:spcBef>
                <a:spcPts val="1000"/>
              </a:spcBef>
              <a:spcAft>
                <a:spcPts val="200"/>
              </a:spcAft>
              <a:buClr>
                <a:srgbClr val="000000"/>
              </a:buClr>
              <a:buFont typeface="Noto Sans Symbols"/>
              <a:buNone/>
              <a:defRPr sz="2200" b="0" i="0" u="none" strike="noStrike" cap="none">
                <a:solidFill>
                  <a:schemeClr val="lt1"/>
                </a:solidFill>
                <a:latin typeface="Helvetica Neue Light"/>
                <a:ea typeface="Helvetica Neue Light"/>
                <a:cs typeface="Helvetica Neue Light"/>
                <a:sym typeface="Helvetica Neue Light"/>
              </a:defRPr>
            </a:lvl1pPr>
            <a:lvl2pPr marL="304800" marR="0" lvl="1" indent="38100" algn="l" rtl="0">
              <a:lnSpc>
                <a:spcPct val="90000"/>
              </a:lnSpc>
              <a:spcBef>
                <a:spcPts val="0"/>
              </a:spcBef>
              <a:spcAft>
                <a:spcPts val="200"/>
              </a:spcAft>
              <a:buClr>
                <a:srgbClr val="000000"/>
              </a:buClr>
              <a:buSzPct val="81250"/>
              <a:buFont typeface="Arial"/>
              <a:buChar char="•"/>
              <a:defRPr sz="1600" b="0" i="0" u="none" strike="noStrike" cap="none">
                <a:solidFill>
                  <a:schemeClr val="dk1"/>
                </a:solidFill>
                <a:latin typeface="Helvetica Neue Light"/>
                <a:ea typeface="Helvetica Neue Light"/>
                <a:cs typeface="Helvetica Neue Light"/>
                <a:sym typeface="Helvetica Neue Light"/>
              </a:defRPr>
            </a:lvl2pPr>
            <a:lvl3pPr marL="469900" marR="0" lvl="2" indent="38100" algn="l" rtl="0">
              <a:lnSpc>
                <a:spcPct val="90000"/>
              </a:lnSpc>
              <a:spcBef>
                <a:spcPts val="0"/>
              </a:spcBef>
              <a:spcAft>
                <a:spcPts val="200"/>
              </a:spcAft>
              <a:buClr>
                <a:srgbClr val="000000"/>
              </a:buClr>
              <a:buSzPct val="92857"/>
              <a:buFont typeface="Helvetica Neue Light"/>
              <a:buChar char="-"/>
              <a:defRPr sz="1400" b="0" i="0" u="none" strike="noStrike" cap="none">
                <a:solidFill>
                  <a:schemeClr val="dk1"/>
                </a:solidFill>
                <a:latin typeface="Helvetica Neue Light"/>
                <a:ea typeface="Helvetica Neue Light"/>
                <a:cs typeface="Helvetica Neue Light"/>
                <a:sym typeface="Helvetica Neue Light"/>
              </a:defRPr>
            </a:lvl3pPr>
            <a:lvl4pPr marL="647700" marR="0" lvl="3" indent="12700" algn="l" rtl="0">
              <a:lnSpc>
                <a:spcPct val="90000"/>
              </a:lnSpc>
              <a:spcBef>
                <a:spcPts val="200"/>
              </a:spcBef>
              <a:spcAft>
                <a:spcPts val="0"/>
              </a:spcAft>
              <a:buClr>
                <a:srgbClr val="000000"/>
              </a:buClr>
              <a:buSzPct val="100000"/>
              <a:buFont typeface="Helvetica Neue Light"/>
              <a:buChar char="-"/>
              <a:defRPr sz="1200" b="0" i="0" u="none" strike="noStrike" cap="none">
                <a:solidFill>
                  <a:schemeClr val="dk1"/>
                </a:solidFill>
                <a:latin typeface="Helvetica Neue Light"/>
                <a:ea typeface="Helvetica Neue Light"/>
                <a:cs typeface="Helvetica Neue Light"/>
                <a:sym typeface="Helvetica Neue Light"/>
              </a:defRPr>
            </a:lvl4pPr>
            <a:lvl5pPr marL="812800" marR="0" lvl="4" indent="-114300" algn="l" rtl="0">
              <a:lnSpc>
                <a:spcPct val="90000"/>
              </a:lnSpc>
              <a:spcBef>
                <a:spcPts val="200"/>
              </a:spcBef>
              <a:spcAft>
                <a:spcPts val="0"/>
              </a:spcAft>
              <a:buClr>
                <a:srgbClr val="000000"/>
              </a:buClr>
              <a:buFont typeface="Helvetica Neue Light"/>
              <a:buNone/>
              <a:defRPr sz="1000" b="0" i="0" u="none" strike="noStrike" cap="none">
                <a:solidFill>
                  <a:schemeClr val="dk1"/>
                </a:solidFill>
                <a:latin typeface="Helvetica Neue Light"/>
                <a:ea typeface="Helvetica Neue Light"/>
                <a:cs typeface="Helvetica Neue Light"/>
                <a:sym typeface="Helvetica Neue Light"/>
              </a:defRPr>
            </a:lvl5pPr>
            <a:lvl6pPr marL="1498600" marR="0" lvl="5" indent="25400" algn="l" rtl="0">
              <a:lnSpc>
                <a:spcPct val="90000"/>
              </a:lnSpc>
              <a:spcBef>
                <a:spcPts val="200"/>
              </a:spcBef>
              <a:spcAft>
                <a:spcPts val="0"/>
              </a:spcAft>
              <a:buClr>
                <a:schemeClr val="lt1"/>
              </a:buClr>
              <a:buSzPct val="100000"/>
              <a:buFont typeface="Arial"/>
              <a:buChar char="»"/>
              <a:defRPr sz="1200" b="0" i="0" u="none" strike="noStrike" cap="none">
                <a:solidFill>
                  <a:schemeClr val="lt1"/>
                </a:solidFill>
                <a:latin typeface="Arial"/>
                <a:ea typeface="Arial"/>
                <a:cs typeface="Arial"/>
                <a:sym typeface="Arial"/>
              </a:defRPr>
            </a:lvl6pPr>
            <a:lvl7pPr marL="1841500" marR="0" lvl="6" indent="25400" algn="l" rtl="0">
              <a:lnSpc>
                <a:spcPct val="90000"/>
              </a:lnSpc>
              <a:spcBef>
                <a:spcPts val="200"/>
              </a:spcBef>
              <a:spcAft>
                <a:spcPts val="0"/>
              </a:spcAft>
              <a:buClr>
                <a:schemeClr val="lt1"/>
              </a:buClr>
              <a:buSzPct val="100000"/>
              <a:buFont typeface="Arial"/>
              <a:buChar char="»"/>
              <a:defRPr sz="1200" b="0" i="0" u="none" strike="noStrike" cap="none">
                <a:solidFill>
                  <a:schemeClr val="lt1"/>
                </a:solidFill>
                <a:latin typeface="Arial"/>
                <a:ea typeface="Arial"/>
                <a:cs typeface="Arial"/>
                <a:sym typeface="Arial"/>
              </a:defRPr>
            </a:lvl7pPr>
            <a:lvl8pPr marL="2184400" marR="0" lvl="7" indent="25400" algn="l" rtl="0">
              <a:lnSpc>
                <a:spcPct val="90000"/>
              </a:lnSpc>
              <a:spcBef>
                <a:spcPts val="200"/>
              </a:spcBef>
              <a:spcAft>
                <a:spcPts val="0"/>
              </a:spcAft>
              <a:buClr>
                <a:schemeClr val="lt1"/>
              </a:buClr>
              <a:buSzPct val="100000"/>
              <a:buFont typeface="Arial"/>
              <a:buChar char="»"/>
              <a:defRPr sz="1200" b="0" i="0" u="none" strike="noStrike" cap="none">
                <a:solidFill>
                  <a:schemeClr val="lt1"/>
                </a:solidFill>
                <a:latin typeface="Arial"/>
                <a:ea typeface="Arial"/>
                <a:cs typeface="Arial"/>
                <a:sym typeface="Arial"/>
              </a:defRPr>
            </a:lvl8pPr>
            <a:lvl9pPr marL="2527300" marR="0" lvl="8" indent="25400" algn="l" rtl="0">
              <a:lnSpc>
                <a:spcPct val="90000"/>
              </a:lnSpc>
              <a:spcBef>
                <a:spcPts val="200"/>
              </a:spcBef>
              <a:spcAft>
                <a:spcPts val="0"/>
              </a:spcAft>
              <a:buClr>
                <a:schemeClr val="lt1"/>
              </a:buClr>
              <a:buSzPct val="100000"/>
              <a:buFont typeface="Arial"/>
              <a:buChar char="»"/>
              <a:defRPr sz="1200" b="0" i="0" u="none" strike="noStrike" cap="none">
                <a:solidFill>
                  <a:schemeClr val="lt1"/>
                </a:solidFill>
                <a:latin typeface="Arial"/>
                <a:ea typeface="Arial"/>
                <a:cs typeface="Arial"/>
                <a:sym typeface="Arial"/>
              </a:defRPr>
            </a:lvl9pPr>
          </a:lstStyle>
          <a:p>
            <a:endParaRPr/>
          </a:p>
        </p:txBody>
      </p:sp>
      <p:sp>
        <p:nvSpPr>
          <p:cNvPr id="83" name="Shape 83"/>
          <p:cNvSpPr txBox="1">
            <a:spLocks noGrp="1"/>
          </p:cNvSpPr>
          <p:nvPr>
            <p:ph type="title"/>
          </p:nvPr>
        </p:nvSpPr>
        <p:spPr>
          <a:xfrm>
            <a:off x="283464" y="1690980"/>
            <a:ext cx="6795300" cy="1218900"/>
          </a:xfrm>
          <a:prstGeom prst="rect">
            <a:avLst/>
          </a:prstGeom>
          <a:noFill/>
          <a:ln>
            <a:noFill/>
          </a:ln>
        </p:spPr>
        <p:txBody>
          <a:bodyPr lIns="68575" tIns="68575" rIns="68575" bIns="68575" anchor="b" anchorCtr="0"/>
          <a:lstStyle>
            <a:lvl1pPr marL="0" marR="0" lvl="0" indent="0" algn="l" rtl="0">
              <a:lnSpc>
                <a:spcPct val="90000"/>
              </a:lnSpc>
              <a:spcBef>
                <a:spcPts val="0"/>
              </a:spcBef>
              <a:spcAft>
                <a:spcPts val="0"/>
              </a:spcAft>
              <a:buClr>
                <a:schemeClr val="lt1"/>
              </a:buClr>
              <a:buFont typeface="Helvetica Neue"/>
              <a:buNone/>
              <a:defRPr sz="4400" b="1" i="0" u="none" strike="noStrike" cap="none">
                <a:solidFill>
                  <a:schemeClr val="lt1"/>
                </a:solidFill>
                <a:latin typeface="Helvetica Neue"/>
                <a:ea typeface="Helvetica Neue"/>
                <a:cs typeface="Helvetica Neue"/>
                <a:sym typeface="Helvetica Neue"/>
              </a:defRPr>
            </a:lvl1pPr>
            <a:lvl2pPr marL="0" marR="0" lvl="1" indent="0" algn="l" rtl="0">
              <a:lnSpc>
                <a:spcPct val="90000"/>
              </a:lnSpc>
              <a:spcBef>
                <a:spcPts val="0"/>
              </a:spcBef>
              <a:spcAft>
                <a:spcPts val="0"/>
              </a:spcAft>
              <a:buClr>
                <a:srgbClr val="5596E6"/>
              </a:buClr>
              <a:buFont typeface="Helvetica Neue"/>
              <a:buNone/>
              <a:defRPr sz="2000" b="1" i="0" u="none" strike="noStrike" cap="none">
                <a:solidFill>
                  <a:srgbClr val="5596E6"/>
                </a:solidFill>
                <a:latin typeface="Helvetica Neue"/>
                <a:ea typeface="Helvetica Neue"/>
                <a:cs typeface="Helvetica Neue"/>
                <a:sym typeface="Helvetica Neue"/>
              </a:defRPr>
            </a:lvl2pPr>
            <a:lvl3pPr marL="0" marR="0" lvl="2" indent="0" algn="l" rtl="0">
              <a:lnSpc>
                <a:spcPct val="90000"/>
              </a:lnSpc>
              <a:spcBef>
                <a:spcPts val="0"/>
              </a:spcBef>
              <a:spcAft>
                <a:spcPts val="0"/>
              </a:spcAft>
              <a:buClr>
                <a:srgbClr val="5596E6"/>
              </a:buClr>
              <a:buFont typeface="Helvetica Neue"/>
              <a:buNone/>
              <a:defRPr sz="2000" b="1" i="0" u="none" strike="noStrike" cap="none">
                <a:solidFill>
                  <a:srgbClr val="5596E6"/>
                </a:solidFill>
                <a:latin typeface="Helvetica Neue"/>
                <a:ea typeface="Helvetica Neue"/>
                <a:cs typeface="Helvetica Neue"/>
                <a:sym typeface="Helvetica Neue"/>
              </a:defRPr>
            </a:lvl3pPr>
            <a:lvl4pPr marL="0" marR="0" lvl="3" indent="0" algn="l" rtl="0">
              <a:lnSpc>
                <a:spcPct val="90000"/>
              </a:lnSpc>
              <a:spcBef>
                <a:spcPts val="0"/>
              </a:spcBef>
              <a:spcAft>
                <a:spcPts val="0"/>
              </a:spcAft>
              <a:buClr>
                <a:srgbClr val="5596E6"/>
              </a:buClr>
              <a:buFont typeface="Helvetica Neue"/>
              <a:buNone/>
              <a:defRPr sz="2000" b="1" i="0" u="none" strike="noStrike" cap="none">
                <a:solidFill>
                  <a:srgbClr val="5596E6"/>
                </a:solidFill>
                <a:latin typeface="Helvetica Neue"/>
                <a:ea typeface="Helvetica Neue"/>
                <a:cs typeface="Helvetica Neue"/>
                <a:sym typeface="Helvetica Neue"/>
              </a:defRPr>
            </a:lvl4pPr>
            <a:lvl5pPr marL="0" marR="0" lvl="4" indent="0" algn="l" rtl="0">
              <a:lnSpc>
                <a:spcPct val="90000"/>
              </a:lnSpc>
              <a:spcBef>
                <a:spcPts val="0"/>
              </a:spcBef>
              <a:spcAft>
                <a:spcPts val="0"/>
              </a:spcAft>
              <a:buClr>
                <a:srgbClr val="5596E6"/>
              </a:buClr>
              <a:buFont typeface="Helvetica Neue"/>
              <a:buNone/>
              <a:defRPr sz="2000" b="1" i="0" u="none" strike="noStrike" cap="none">
                <a:solidFill>
                  <a:srgbClr val="5596E6"/>
                </a:solidFill>
                <a:latin typeface="Helvetica Neue"/>
                <a:ea typeface="Helvetica Neue"/>
                <a:cs typeface="Helvetica Neue"/>
                <a:sym typeface="Helvetica Neue"/>
              </a:defRPr>
            </a:lvl5pPr>
            <a:lvl6pPr marL="342900" marR="0" lvl="5" indent="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6pPr>
            <a:lvl7pPr marL="685800" marR="0" lvl="6" indent="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7pPr>
            <a:lvl8pPr marL="1028700" marR="0" lvl="7" indent="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8pPr>
            <a:lvl9pPr marL="1371600" marR="0" lvl="8" indent="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9pPr>
          </a:lstStyle>
          <a:p>
            <a:endParaRPr/>
          </a:p>
        </p:txBody>
      </p:sp>
      <p:pic>
        <p:nvPicPr>
          <p:cNvPr id="84" name="Shape 84"/>
          <p:cNvPicPr preferRelativeResize="0"/>
          <p:nvPr/>
        </p:nvPicPr>
        <p:blipFill rotWithShape="1">
          <a:blip r:embed="rId2">
            <a:alphaModFix/>
          </a:blip>
          <a:srcRect/>
          <a:stretch/>
        </p:blipFill>
        <p:spPr>
          <a:xfrm>
            <a:off x="285750" y="4589004"/>
            <a:ext cx="558300" cy="2148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hapter_1">
    <p:spTree>
      <p:nvGrpSpPr>
        <p:cNvPr id="1" name="Shape 89"/>
        <p:cNvGrpSpPr/>
        <p:nvPr/>
      </p:nvGrpSpPr>
      <p:grpSpPr>
        <a:xfrm>
          <a:off x="0" y="0"/>
          <a:ext cx="0" cy="0"/>
          <a:chOff x="0" y="0"/>
          <a:chExt cx="0" cy="0"/>
        </a:xfrm>
      </p:grpSpPr>
      <p:sp>
        <p:nvSpPr>
          <p:cNvPr id="90" name="Shape 90"/>
          <p:cNvSpPr txBox="1"/>
          <p:nvPr/>
        </p:nvSpPr>
        <p:spPr>
          <a:xfrm>
            <a:off x="8758408" y="73797"/>
            <a:ext cx="307500" cy="157800"/>
          </a:xfrm>
          <a:prstGeom prst="rect">
            <a:avLst/>
          </a:prstGeom>
          <a:noFill/>
          <a:ln>
            <a:noFill/>
          </a:ln>
        </p:spPr>
        <p:txBody>
          <a:bodyPr lIns="34275" tIns="17150" rIns="34275" bIns="17150" anchor="t" anchorCtr="0">
            <a:noAutofit/>
          </a:bodyPr>
          <a:lstStyle/>
          <a:p>
            <a:pPr marL="0" marR="0" lvl="0" indent="0" algn="l" rtl="0">
              <a:lnSpc>
                <a:spcPct val="100000"/>
              </a:lnSpc>
              <a:spcBef>
                <a:spcPts val="0"/>
              </a:spcBef>
              <a:spcAft>
                <a:spcPts val="0"/>
              </a:spcAft>
              <a:buClr>
                <a:srgbClr val="FFFFFF"/>
              </a:buClr>
              <a:buSzPct val="25000"/>
              <a:buFont typeface="Arial"/>
              <a:buNone/>
            </a:pPr>
            <a:fld id="{00000000-1234-1234-1234-123412341234}" type="slidenum">
              <a:rPr lang="en" sz="800" b="0" i="0" u="none" strike="noStrike" cap="none">
                <a:solidFill>
                  <a:srgbClr val="FFFFFF"/>
                </a:solidFill>
                <a:latin typeface="Arial"/>
                <a:ea typeface="Arial"/>
                <a:cs typeface="Arial"/>
                <a:sym typeface="Arial"/>
              </a:rPr>
              <a:t>‹#›</a:t>
            </a:fld>
            <a:endParaRPr lang="en" sz="800" b="0" i="0" u="none" strike="noStrike" cap="none" dirty="0">
              <a:solidFill>
                <a:srgbClr val="FFFFFF"/>
              </a:solidFill>
              <a:latin typeface="Arial"/>
              <a:ea typeface="Arial"/>
              <a:cs typeface="Arial"/>
              <a:sym typeface="Arial"/>
            </a:endParaRPr>
          </a:p>
        </p:txBody>
      </p:sp>
      <p:sp>
        <p:nvSpPr>
          <p:cNvPr id="91" name="Shape 91"/>
          <p:cNvSpPr txBox="1"/>
          <p:nvPr/>
        </p:nvSpPr>
        <p:spPr>
          <a:xfrm>
            <a:off x="152400" y="73797"/>
            <a:ext cx="396000" cy="157800"/>
          </a:xfrm>
          <a:prstGeom prst="rect">
            <a:avLst/>
          </a:prstGeom>
          <a:noFill/>
          <a:ln>
            <a:noFill/>
          </a:ln>
        </p:spPr>
        <p:txBody>
          <a:bodyPr lIns="34275" tIns="17150" rIns="34275" bIns="17150" anchor="t" anchorCtr="0">
            <a:noAutofit/>
          </a:bodyPr>
          <a:lstStyle/>
          <a:p>
            <a:pPr marL="0" marR="0" lvl="0" indent="0" algn="l" rtl="0">
              <a:lnSpc>
                <a:spcPct val="100000"/>
              </a:lnSpc>
              <a:spcBef>
                <a:spcPts val="0"/>
              </a:spcBef>
              <a:spcAft>
                <a:spcPts val="0"/>
              </a:spcAft>
              <a:buClr>
                <a:srgbClr val="FFFFFF"/>
              </a:buClr>
              <a:buSzPct val="25000"/>
              <a:buFont typeface="Arial"/>
              <a:buNone/>
            </a:pPr>
            <a:r>
              <a:rPr lang="en" sz="800" b="0" i="0" u="none" strike="noStrike" cap="none" dirty="0">
                <a:solidFill>
                  <a:srgbClr val="FFFFFF"/>
                </a:solidFill>
                <a:latin typeface="Arial"/>
                <a:ea typeface="Arial"/>
                <a:cs typeface="Arial"/>
                <a:sym typeface="Arial"/>
              </a:rPr>
              <a:t>IBM</a:t>
            </a:r>
          </a:p>
        </p:txBody>
      </p:sp>
      <p:sp>
        <p:nvSpPr>
          <p:cNvPr id="92" name="Shape 92"/>
          <p:cNvSpPr txBox="1"/>
          <p:nvPr/>
        </p:nvSpPr>
        <p:spPr>
          <a:xfrm>
            <a:off x="1245888" y="18877"/>
            <a:ext cx="1311299" cy="157800"/>
          </a:xfrm>
          <a:prstGeom prst="rect">
            <a:avLst/>
          </a:prstGeom>
          <a:noFill/>
          <a:ln>
            <a:noFill/>
          </a:ln>
        </p:spPr>
        <p:txBody>
          <a:bodyPr lIns="34275" tIns="17150" rIns="34275" bIns="17150" anchor="t" anchorCtr="0">
            <a:noAutofit/>
          </a:bodyPr>
          <a:lstStyle/>
          <a:p>
            <a:pPr marL="0" marR="0" lvl="0" indent="0" algn="l" rtl="0">
              <a:lnSpc>
                <a:spcPct val="100000"/>
              </a:lnSpc>
              <a:spcBef>
                <a:spcPts val="0"/>
              </a:spcBef>
              <a:spcAft>
                <a:spcPts val="0"/>
              </a:spcAft>
              <a:buClr>
                <a:srgbClr val="FFFFFF"/>
              </a:buClr>
              <a:buSzPct val="25000"/>
              <a:buFont typeface="Arial"/>
              <a:buNone/>
            </a:pPr>
            <a:r>
              <a:rPr lang="en" sz="800" b="0" i="0" u="none" strike="noStrike" cap="none" dirty="0">
                <a:solidFill>
                  <a:srgbClr val="FFFFFF"/>
                </a:solidFill>
                <a:latin typeface="Arial"/>
                <a:ea typeface="Arial"/>
                <a:cs typeface="Arial"/>
                <a:sym typeface="Arial"/>
              </a:rPr>
              <a:t>_</a:t>
            </a:r>
          </a:p>
        </p:txBody>
      </p:sp>
      <p:cxnSp>
        <p:nvCxnSpPr>
          <p:cNvPr id="93" name="Shape 93"/>
          <p:cNvCxnSpPr/>
          <p:nvPr/>
        </p:nvCxnSpPr>
        <p:spPr>
          <a:xfrm>
            <a:off x="6096662" y="0"/>
            <a:ext cx="0" cy="5143500"/>
          </a:xfrm>
          <a:prstGeom prst="straightConnector1">
            <a:avLst/>
          </a:prstGeom>
          <a:noFill/>
          <a:ln w="9525" cap="flat" cmpd="sng">
            <a:solidFill>
              <a:schemeClr val="lt1"/>
            </a:solidFill>
            <a:prstDash val="solid"/>
            <a:round/>
            <a:headEnd type="none" w="med" len="med"/>
            <a:tailEnd type="none" w="med" len="med"/>
          </a:ln>
        </p:spPr>
      </p:cxnSp>
      <p:cxnSp>
        <p:nvCxnSpPr>
          <p:cNvPr id="94" name="Shape 94"/>
          <p:cNvCxnSpPr/>
          <p:nvPr/>
        </p:nvCxnSpPr>
        <p:spPr>
          <a:xfrm>
            <a:off x="7620662" y="0"/>
            <a:ext cx="0" cy="5143500"/>
          </a:xfrm>
          <a:prstGeom prst="straightConnector1">
            <a:avLst/>
          </a:prstGeom>
          <a:noFill/>
          <a:ln w="9525" cap="flat" cmpd="sng">
            <a:solidFill>
              <a:schemeClr val="lt1"/>
            </a:solidFill>
            <a:prstDash val="solid"/>
            <a:round/>
            <a:headEnd type="none" w="med" len="med"/>
            <a:tailEnd type="none" w="med" len="med"/>
          </a:ln>
        </p:spPr>
      </p:cxnSp>
      <p:pic>
        <p:nvPicPr>
          <p:cNvPr id="95" name="Shape 95"/>
          <p:cNvPicPr preferRelativeResize="0"/>
          <p:nvPr/>
        </p:nvPicPr>
        <p:blipFill rotWithShape="1">
          <a:blip r:embed="rId2">
            <a:alphaModFix/>
          </a:blip>
          <a:srcRect/>
          <a:stretch/>
        </p:blipFill>
        <p:spPr>
          <a:xfrm>
            <a:off x="8633864" y="4855012"/>
            <a:ext cx="390900" cy="1563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 content (2-columns)">
    <p:spTree>
      <p:nvGrpSpPr>
        <p:cNvPr id="1" name="Shape 96"/>
        <p:cNvGrpSpPr/>
        <p:nvPr/>
      </p:nvGrpSpPr>
      <p:grpSpPr>
        <a:xfrm>
          <a:off x="0" y="0"/>
          <a:ext cx="0" cy="0"/>
          <a:chOff x="0" y="0"/>
          <a:chExt cx="0" cy="0"/>
        </a:xfrm>
      </p:grpSpPr>
      <p:sp>
        <p:nvSpPr>
          <p:cNvPr id="97" name="Shape 97"/>
          <p:cNvSpPr txBox="1">
            <a:spLocks noGrp="1"/>
          </p:cNvSpPr>
          <p:nvPr>
            <p:ph type="body" idx="1"/>
          </p:nvPr>
        </p:nvSpPr>
        <p:spPr>
          <a:xfrm>
            <a:off x="252414" y="1023937"/>
            <a:ext cx="4075200" cy="3605100"/>
          </a:xfrm>
          <a:prstGeom prst="rect">
            <a:avLst/>
          </a:prstGeom>
          <a:noFill/>
          <a:ln>
            <a:noFill/>
          </a:ln>
        </p:spPr>
        <p:txBody>
          <a:bodyPr lIns="68575" tIns="68575" rIns="68575" bIns="68575" anchor="t" anchorCtr="0"/>
          <a:lstStyle>
            <a:lvl1pPr marL="228600" marR="0" lvl="0" indent="25400" algn="l" rtl="0">
              <a:lnSpc>
                <a:spcPct val="90000"/>
              </a:lnSpc>
              <a:spcBef>
                <a:spcPts val="400"/>
              </a:spcBef>
              <a:spcAft>
                <a:spcPts val="0"/>
              </a:spcAft>
              <a:buClr>
                <a:srgbClr val="004266"/>
              </a:buClr>
              <a:buSzPct val="100000"/>
              <a:buFont typeface="Arial"/>
              <a:buChar char="•"/>
              <a:defRPr sz="2000" b="0" i="0" u="none" strike="noStrike" cap="none">
                <a:solidFill>
                  <a:srgbClr val="004266"/>
                </a:solidFill>
                <a:latin typeface="Arial"/>
                <a:ea typeface="Arial"/>
                <a:cs typeface="Arial"/>
                <a:sym typeface="Arial"/>
              </a:defRPr>
            </a:lvl1pPr>
            <a:lvl2pPr marL="749300" marR="0" lvl="1" indent="-152400" algn="l" rtl="0">
              <a:lnSpc>
                <a:spcPct val="90000"/>
              </a:lnSpc>
              <a:spcBef>
                <a:spcPts val="400"/>
              </a:spcBef>
              <a:spcAft>
                <a:spcPts val="0"/>
              </a:spcAft>
              <a:buClr>
                <a:srgbClr val="004266"/>
              </a:buClr>
              <a:buSzPct val="100000"/>
              <a:buFont typeface="Arial"/>
              <a:buChar char="–"/>
              <a:defRPr sz="2000" b="0" i="0" u="none" strike="noStrike" cap="none">
                <a:solidFill>
                  <a:srgbClr val="004266"/>
                </a:solidFill>
                <a:latin typeface="Arial"/>
                <a:ea typeface="Arial"/>
                <a:cs typeface="Arial"/>
                <a:sym typeface="Arial"/>
              </a:defRPr>
            </a:lvl2pPr>
            <a:lvl3pPr marL="1143000" marR="0" lvl="2" indent="25400" algn="l" rtl="0">
              <a:lnSpc>
                <a:spcPct val="9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25400" algn="l" rtl="0">
              <a:lnSpc>
                <a:spcPct val="9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25400" algn="l" rtl="0">
              <a:lnSpc>
                <a:spcPct val="9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01900" marR="0" lvl="5" indent="381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591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163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735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98" name="Shape 98"/>
          <p:cNvSpPr txBox="1">
            <a:spLocks noGrp="1"/>
          </p:cNvSpPr>
          <p:nvPr>
            <p:ph type="title"/>
          </p:nvPr>
        </p:nvSpPr>
        <p:spPr>
          <a:xfrm>
            <a:off x="252414" y="247650"/>
            <a:ext cx="4319700" cy="776400"/>
          </a:xfrm>
          <a:prstGeom prst="rect">
            <a:avLst/>
          </a:prstGeom>
          <a:noFill/>
          <a:ln>
            <a:noFill/>
          </a:ln>
        </p:spPr>
        <p:txBody>
          <a:bodyPr lIns="68575" tIns="68575" rIns="68575" bIns="68575" anchor="ctr" anchorCtr="0"/>
          <a:lstStyle>
            <a:lvl1pPr marL="0" marR="0" lvl="0" indent="0" algn="l" rtl="0">
              <a:lnSpc>
                <a:spcPct val="90000"/>
              </a:lnSpc>
              <a:spcBef>
                <a:spcPts val="0"/>
              </a:spcBef>
              <a:spcAft>
                <a:spcPts val="0"/>
              </a:spcAft>
              <a:buClr>
                <a:srgbClr val="004266"/>
              </a:buClr>
              <a:buFont typeface="Arial"/>
              <a:buNone/>
              <a:defRPr sz="2800" b="1" i="0" u="none" strike="noStrike" cap="none">
                <a:solidFill>
                  <a:srgbClr val="004266"/>
                </a:solidFill>
                <a:latin typeface="Arial"/>
                <a:ea typeface="Arial"/>
                <a:cs typeface="Arial"/>
                <a:sym typeface="Arial"/>
              </a:defRPr>
            </a:lvl1pPr>
            <a:lvl2pPr marL="0" marR="0" lvl="1" indent="0" algn="l" rtl="0">
              <a:spcBef>
                <a:spcPts val="0"/>
              </a:spcBef>
              <a:spcAft>
                <a:spcPts val="0"/>
              </a:spcAft>
              <a:buClr>
                <a:srgbClr val="004266"/>
              </a:buClr>
              <a:buFont typeface="Arial"/>
              <a:buNone/>
              <a:defRPr sz="2800" b="1" i="0" u="none" strike="noStrike" cap="none">
                <a:solidFill>
                  <a:srgbClr val="004266"/>
                </a:solidFill>
                <a:latin typeface="Arial"/>
                <a:ea typeface="Arial"/>
                <a:cs typeface="Arial"/>
                <a:sym typeface="Arial"/>
              </a:defRPr>
            </a:lvl2pPr>
            <a:lvl3pPr marL="0" marR="0" lvl="2" indent="0" algn="l" rtl="0">
              <a:spcBef>
                <a:spcPts val="0"/>
              </a:spcBef>
              <a:spcAft>
                <a:spcPts val="0"/>
              </a:spcAft>
              <a:buClr>
                <a:srgbClr val="004266"/>
              </a:buClr>
              <a:buFont typeface="Arial"/>
              <a:buNone/>
              <a:defRPr sz="2800" b="1" i="0" u="none" strike="noStrike" cap="none">
                <a:solidFill>
                  <a:srgbClr val="004266"/>
                </a:solidFill>
                <a:latin typeface="Arial"/>
                <a:ea typeface="Arial"/>
                <a:cs typeface="Arial"/>
                <a:sym typeface="Arial"/>
              </a:defRPr>
            </a:lvl3pPr>
            <a:lvl4pPr marL="0" marR="0" lvl="3" indent="0" algn="l" rtl="0">
              <a:spcBef>
                <a:spcPts val="0"/>
              </a:spcBef>
              <a:spcAft>
                <a:spcPts val="0"/>
              </a:spcAft>
              <a:buClr>
                <a:srgbClr val="004266"/>
              </a:buClr>
              <a:buFont typeface="Arial"/>
              <a:buNone/>
              <a:defRPr sz="2800" b="1" i="0" u="none" strike="noStrike" cap="none">
                <a:solidFill>
                  <a:srgbClr val="004266"/>
                </a:solidFill>
                <a:latin typeface="Arial"/>
                <a:ea typeface="Arial"/>
                <a:cs typeface="Arial"/>
                <a:sym typeface="Arial"/>
              </a:defRPr>
            </a:lvl4pPr>
            <a:lvl5pPr marL="0" marR="0" lvl="4" indent="0" algn="l" rtl="0">
              <a:spcBef>
                <a:spcPts val="0"/>
              </a:spcBef>
              <a:spcAft>
                <a:spcPts val="0"/>
              </a:spcAft>
              <a:buClr>
                <a:srgbClr val="004266"/>
              </a:buClr>
              <a:buFont typeface="Arial"/>
              <a:buNone/>
              <a:defRPr sz="2800" b="1" i="0" u="none" strike="noStrike" cap="none">
                <a:solidFill>
                  <a:srgbClr val="004266"/>
                </a:solidFill>
                <a:latin typeface="Arial"/>
                <a:ea typeface="Arial"/>
                <a:cs typeface="Arial"/>
                <a:sym typeface="Arial"/>
              </a:defRPr>
            </a:lvl5pPr>
            <a:lvl6pPr marL="457200" marR="0" lvl="5" indent="-12700" algn="l" rtl="0">
              <a:spcBef>
                <a:spcPts val="0"/>
              </a:spcBef>
              <a:spcAft>
                <a:spcPts val="0"/>
              </a:spcAft>
              <a:buClr>
                <a:srgbClr val="004266"/>
              </a:buClr>
              <a:buFont typeface="Arial"/>
              <a:buNone/>
              <a:defRPr sz="2800" b="1" i="0" u="none" strike="noStrike" cap="none">
                <a:solidFill>
                  <a:srgbClr val="004266"/>
                </a:solidFill>
                <a:latin typeface="Arial"/>
                <a:ea typeface="Arial"/>
                <a:cs typeface="Arial"/>
                <a:sym typeface="Arial"/>
              </a:defRPr>
            </a:lvl6pPr>
            <a:lvl7pPr marL="914400" marR="0" lvl="6" indent="-12700" algn="l" rtl="0">
              <a:spcBef>
                <a:spcPts val="0"/>
              </a:spcBef>
              <a:spcAft>
                <a:spcPts val="0"/>
              </a:spcAft>
              <a:buClr>
                <a:srgbClr val="004266"/>
              </a:buClr>
              <a:buFont typeface="Arial"/>
              <a:buNone/>
              <a:defRPr sz="2800" b="1" i="0" u="none" strike="noStrike" cap="none">
                <a:solidFill>
                  <a:srgbClr val="004266"/>
                </a:solidFill>
                <a:latin typeface="Arial"/>
                <a:ea typeface="Arial"/>
                <a:cs typeface="Arial"/>
                <a:sym typeface="Arial"/>
              </a:defRPr>
            </a:lvl7pPr>
            <a:lvl8pPr marL="1371600" marR="0" lvl="7" indent="-12700" algn="l" rtl="0">
              <a:spcBef>
                <a:spcPts val="0"/>
              </a:spcBef>
              <a:spcAft>
                <a:spcPts val="0"/>
              </a:spcAft>
              <a:buClr>
                <a:srgbClr val="004266"/>
              </a:buClr>
              <a:buFont typeface="Arial"/>
              <a:buNone/>
              <a:defRPr sz="2800" b="1" i="0" u="none" strike="noStrike" cap="none">
                <a:solidFill>
                  <a:srgbClr val="004266"/>
                </a:solidFill>
                <a:latin typeface="Arial"/>
                <a:ea typeface="Arial"/>
                <a:cs typeface="Arial"/>
                <a:sym typeface="Arial"/>
              </a:defRPr>
            </a:lvl8pPr>
            <a:lvl9pPr marL="1828800" marR="0" lvl="8" indent="-12700" algn="l" rtl="0">
              <a:spcBef>
                <a:spcPts val="0"/>
              </a:spcBef>
              <a:spcAft>
                <a:spcPts val="0"/>
              </a:spcAft>
              <a:buClr>
                <a:srgbClr val="004266"/>
              </a:buClr>
              <a:buFont typeface="Arial"/>
              <a:buNone/>
              <a:defRPr sz="2800" b="1" i="0" u="none" strike="noStrike" cap="none">
                <a:solidFill>
                  <a:srgbClr val="004266"/>
                </a:solidFill>
                <a:latin typeface="Arial"/>
                <a:ea typeface="Arial"/>
                <a:cs typeface="Arial"/>
                <a:sym typeface="Arial"/>
              </a:defRPr>
            </a:lvl9pPr>
          </a:lstStyle>
          <a:p>
            <a:endParaRPr/>
          </a:p>
        </p:txBody>
      </p:sp>
      <p:sp>
        <p:nvSpPr>
          <p:cNvPr id="99" name="Shape 99"/>
          <p:cNvSpPr txBox="1">
            <a:spLocks noGrp="1"/>
          </p:cNvSpPr>
          <p:nvPr>
            <p:ph type="body" idx="2"/>
          </p:nvPr>
        </p:nvSpPr>
        <p:spPr>
          <a:xfrm>
            <a:off x="4571999" y="1023937"/>
            <a:ext cx="4076699" cy="3605100"/>
          </a:xfrm>
          <a:prstGeom prst="rect">
            <a:avLst/>
          </a:prstGeom>
          <a:noFill/>
          <a:ln>
            <a:noFill/>
          </a:ln>
        </p:spPr>
        <p:txBody>
          <a:bodyPr lIns="68575" tIns="68575" rIns="68575" bIns="68575" anchor="t" anchorCtr="0"/>
          <a:lstStyle>
            <a:lvl1pPr marL="228600" marR="0" lvl="0" indent="25400" algn="l" rtl="0">
              <a:lnSpc>
                <a:spcPct val="90000"/>
              </a:lnSpc>
              <a:spcBef>
                <a:spcPts val="400"/>
              </a:spcBef>
              <a:spcAft>
                <a:spcPts val="0"/>
              </a:spcAft>
              <a:buClr>
                <a:srgbClr val="004266"/>
              </a:buClr>
              <a:buSzPct val="100000"/>
              <a:buFont typeface="Arial"/>
              <a:buChar char="•"/>
              <a:defRPr sz="2000" b="0" i="0" u="none" strike="noStrike" cap="none">
                <a:solidFill>
                  <a:srgbClr val="004266"/>
                </a:solidFill>
                <a:latin typeface="Arial"/>
                <a:ea typeface="Arial"/>
                <a:cs typeface="Arial"/>
                <a:sym typeface="Arial"/>
              </a:defRPr>
            </a:lvl1pPr>
            <a:lvl2pPr marL="749300" marR="0" lvl="1" indent="-152400" algn="l" rtl="0">
              <a:lnSpc>
                <a:spcPct val="90000"/>
              </a:lnSpc>
              <a:spcBef>
                <a:spcPts val="400"/>
              </a:spcBef>
              <a:spcAft>
                <a:spcPts val="0"/>
              </a:spcAft>
              <a:buClr>
                <a:srgbClr val="004266"/>
              </a:buClr>
              <a:buSzPct val="100000"/>
              <a:buFont typeface="Arial"/>
              <a:buChar char="–"/>
              <a:defRPr sz="2000" b="0" i="0" u="none" strike="noStrike" cap="none">
                <a:solidFill>
                  <a:srgbClr val="004266"/>
                </a:solidFill>
                <a:latin typeface="Arial"/>
                <a:ea typeface="Arial"/>
                <a:cs typeface="Arial"/>
                <a:sym typeface="Arial"/>
              </a:defRPr>
            </a:lvl2pPr>
            <a:lvl3pPr marL="1143000" marR="0" lvl="2" indent="25400" algn="l" rtl="0">
              <a:lnSpc>
                <a:spcPct val="9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25400" algn="l" rtl="0">
              <a:lnSpc>
                <a:spcPct val="9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25400" algn="l" rtl="0">
              <a:lnSpc>
                <a:spcPct val="9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01900" marR="0" lvl="5" indent="381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591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163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735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0" name="Shape 100"/>
          <p:cNvSpPr txBox="1">
            <a:spLocks noGrp="1"/>
          </p:cNvSpPr>
          <p:nvPr>
            <p:ph type="sldNum" idx="12"/>
          </p:nvPr>
        </p:nvSpPr>
        <p:spPr>
          <a:xfrm>
            <a:off x="117759" y="4868400"/>
            <a:ext cx="2133600" cy="172800"/>
          </a:xfrm>
          <a:prstGeom prst="rect">
            <a:avLst/>
          </a:prstGeom>
          <a:noFill/>
          <a:ln>
            <a:noFill/>
          </a:ln>
        </p:spPr>
        <p:txBody>
          <a:bodyPr lIns="34275" tIns="17150" rIns="34275" bIns="17150" anchor="t" anchorCtr="0">
            <a:noAutofit/>
          </a:bodyPr>
          <a:lstStyle/>
          <a:p>
            <a:pPr marL="0" marR="0" lvl="0" indent="0" algn="l" rtl="0">
              <a:lnSpc>
                <a:spcPct val="100000"/>
              </a:lnSpc>
              <a:spcBef>
                <a:spcPts val="0"/>
              </a:spcBef>
              <a:spcAft>
                <a:spcPts val="0"/>
              </a:spcAft>
              <a:buClr>
                <a:schemeClr val="dk1"/>
              </a:buClr>
              <a:buSzPct val="25000"/>
              <a:buFont typeface="Arial"/>
              <a:buNone/>
            </a:pPr>
            <a:fld id="{00000000-1234-1234-1234-123412341234}" type="slidenum">
              <a:rPr lang="en" sz="900" b="0" i="0" u="none" strike="noStrike" cap="none">
                <a:solidFill>
                  <a:schemeClr val="dk1"/>
                </a:solidFill>
                <a:latin typeface="Arial"/>
                <a:ea typeface="Arial"/>
                <a:cs typeface="Arial"/>
                <a:sym typeface="Arial"/>
              </a:rPr>
              <a:t>‹#›</a:t>
            </a:fld>
            <a:endParaRPr lang="en" sz="900" b="0" i="0" u="none" strike="noStrike" cap="none" dirty="0">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4.xml"/><Relationship Id="rId20" Type="http://schemas.openxmlformats.org/officeDocument/2006/relationships/slideLayout" Target="../slideLayouts/slideLayout35.xml"/><Relationship Id="rId21" Type="http://schemas.openxmlformats.org/officeDocument/2006/relationships/theme" Target="../theme/theme2.xml"/><Relationship Id="rId22" Type="http://schemas.openxmlformats.org/officeDocument/2006/relationships/image" Target="../media/image4.emf"/><Relationship Id="rId10" Type="http://schemas.openxmlformats.org/officeDocument/2006/relationships/slideLayout" Target="../slideLayouts/slideLayout25.xml"/><Relationship Id="rId11" Type="http://schemas.openxmlformats.org/officeDocument/2006/relationships/slideLayout" Target="../slideLayouts/slideLayout26.xml"/><Relationship Id="rId12" Type="http://schemas.openxmlformats.org/officeDocument/2006/relationships/slideLayout" Target="../slideLayouts/slideLayout27.xml"/><Relationship Id="rId13" Type="http://schemas.openxmlformats.org/officeDocument/2006/relationships/slideLayout" Target="../slideLayouts/slideLayout28.xml"/><Relationship Id="rId14" Type="http://schemas.openxmlformats.org/officeDocument/2006/relationships/slideLayout" Target="../slideLayouts/slideLayout29.xml"/><Relationship Id="rId15" Type="http://schemas.openxmlformats.org/officeDocument/2006/relationships/slideLayout" Target="../slideLayouts/slideLayout30.xml"/><Relationship Id="rId16" Type="http://schemas.openxmlformats.org/officeDocument/2006/relationships/slideLayout" Target="../slideLayouts/slideLayout31.xml"/><Relationship Id="rId17" Type="http://schemas.openxmlformats.org/officeDocument/2006/relationships/slideLayout" Target="../slideLayouts/slideLayout32.xml"/><Relationship Id="rId18" Type="http://schemas.openxmlformats.org/officeDocument/2006/relationships/slideLayout" Target="../slideLayouts/slideLayout33.xml"/><Relationship Id="rId19" Type="http://schemas.openxmlformats.org/officeDocument/2006/relationships/slideLayout" Target="../slideLayouts/slideLayout34.xml"/><Relationship Id="rId1" Type="http://schemas.openxmlformats.org/officeDocument/2006/relationships/slideLayout" Target="../slideLayouts/slideLayout16.xml"/><Relationship Id="rId2" Type="http://schemas.openxmlformats.org/officeDocument/2006/relationships/slideLayout" Target="../slideLayouts/slideLayout17.xml"/><Relationship Id="rId3" Type="http://schemas.openxmlformats.org/officeDocument/2006/relationships/slideLayout" Target="../slideLayouts/slideLayout18.xml"/><Relationship Id="rId4" Type="http://schemas.openxmlformats.org/officeDocument/2006/relationships/slideLayout" Target="../slideLayouts/slideLayout19.xml"/><Relationship Id="rId5" Type="http://schemas.openxmlformats.org/officeDocument/2006/relationships/slideLayout" Target="../slideLayouts/slideLayout20.xml"/><Relationship Id="rId6" Type="http://schemas.openxmlformats.org/officeDocument/2006/relationships/slideLayout" Target="../slideLayouts/slideLayout21.xml"/><Relationship Id="rId7" Type="http://schemas.openxmlformats.org/officeDocument/2006/relationships/slideLayout" Target="../slideLayouts/slideLayout22.xml"/><Relationship Id="rId8"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44.xml"/><Relationship Id="rId20" Type="http://schemas.openxmlformats.org/officeDocument/2006/relationships/slideLayout" Target="../slideLayouts/slideLayout55.xml"/><Relationship Id="rId21" Type="http://schemas.openxmlformats.org/officeDocument/2006/relationships/theme" Target="../theme/theme3.xml"/><Relationship Id="rId22" Type="http://schemas.openxmlformats.org/officeDocument/2006/relationships/image" Target="../media/image4.emf"/><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Relationship Id="rId14" Type="http://schemas.openxmlformats.org/officeDocument/2006/relationships/slideLayout" Target="../slideLayouts/slideLayout49.xml"/><Relationship Id="rId15" Type="http://schemas.openxmlformats.org/officeDocument/2006/relationships/slideLayout" Target="../slideLayouts/slideLayout50.xml"/><Relationship Id="rId16" Type="http://schemas.openxmlformats.org/officeDocument/2006/relationships/slideLayout" Target="../slideLayouts/slideLayout51.xml"/><Relationship Id="rId17" Type="http://schemas.openxmlformats.org/officeDocument/2006/relationships/slideLayout" Target="../slideLayouts/slideLayout52.xml"/><Relationship Id="rId18" Type="http://schemas.openxmlformats.org/officeDocument/2006/relationships/slideLayout" Target="../slideLayouts/slideLayout53.xml"/><Relationship Id="rId19" Type="http://schemas.openxmlformats.org/officeDocument/2006/relationships/slideLayout" Target="../slideLayouts/slideLayout54.xml"/><Relationship Id="rId1" Type="http://schemas.openxmlformats.org/officeDocument/2006/relationships/slideLayout" Target="../slideLayouts/slideLayout36.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Shape 6"/>
          <p:cNvPicPr preferRelativeResize="0"/>
          <p:nvPr/>
        </p:nvPicPr>
        <p:blipFill rotWithShape="1">
          <a:blip r:embed="rId17">
            <a:alphaModFix/>
          </a:blip>
          <a:srcRect/>
          <a:stretch/>
        </p:blipFill>
        <p:spPr>
          <a:xfrm>
            <a:off x="1142" y="0"/>
            <a:ext cx="9141600" cy="5143500"/>
          </a:xfrm>
          <a:prstGeom prst="rect">
            <a:avLst/>
          </a:prstGeom>
          <a:noFill/>
          <a:ln>
            <a:noFill/>
          </a:ln>
        </p:spPr>
      </p:pic>
      <p:sp>
        <p:nvSpPr>
          <p:cNvPr id="7" name="Shape 7"/>
          <p:cNvSpPr txBox="1">
            <a:spLocks noGrp="1"/>
          </p:cNvSpPr>
          <p:nvPr>
            <p:ph type="title"/>
          </p:nvPr>
        </p:nvSpPr>
        <p:spPr>
          <a:xfrm>
            <a:off x="190500" y="650081"/>
            <a:ext cx="8734500" cy="678600"/>
          </a:xfrm>
          <a:prstGeom prst="rect">
            <a:avLst/>
          </a:prstGeom>
          <a:noFill/>
          <a:ln>
            <a:noFill/>
          </a:ln>
        </p:spPr>
        <p:txBody>
          <a:bodyPr lIns="68575" tIns="68575" rIns="68575" bIns="68575" anchor="ctr" anchorCtr="0"/>
          <a:lstStyle>
            <a:lvl1pPr marL="0" marR="0" lvl="0" indent="0" algn="l" rtl="0">
              <a:lnSpc>
                <a:spcPct val="90000"/>
              </a:lnSpc>
              <a:spcBef>
                <a:spcPts val="0"/>
              </a:spcBef>
              <a:spcAft>
                <a:spcPts val="0"/>
              </a:spcAft>
              <a:buClr>
                <a:schemeClr val="dk1"/>
              </a:buClr>
              <a:buSzPct val="52380"/>
              <a:buFont typeface="Arial"/>
              <a:buNone/>
              <a:defRPr sz="2100" b="1" i="0" u="none" strike="noStrike" cap="none">
                <a:solidFill>
                  <a:schemeClr val="dk1"/>
                </a:solidFill>
                <a:latin typeface="Arial"/>
                <a:ea typeface="Arial"/>
                <a:cs typeface="Arial"/>
                <a:sym typeface="Arial"/>
              </a:defRPr>
            </a:lvl1pPr>
            <a:lvl2pPr marL="0" marR="0" lvl="1" indent="0" algn="l" rtl="0">
              <a:lnSpc>
                <a:spcPct val="90000"/>
              </a:lnSpc>
              <a:spcBef>
                <a:spcPts val="0"/>
              </a:spcBef>
              <a:spcAft>
                <a:spcPts val="0"/>
              </a:spcAft>
              <a:buClr>
                <a:schemeClr val="dk1"/>
              </a:buClr>
              <a:buSzPct val="52380"/>
              <a:buFont typeface="Arial"/>
              <a:buNone/>
              <a:defRPr sz="2100" b="1"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Clr>
                <a:schemeClr val="dk1"/>
              </a:buClr>
              <a:buSzPct val="52380"/>
              <a:buFont typeface="Arial"/>
              <a:buNone/>
              <a:defRPr sz="2100" b="1"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Clr>
                <a:schemeClr val="dk1"/>
              </a:buClr>
              <a:buSzPct val="52380"/>
              <a:buFont typeface="Arial"/>
              <a:buNone/>
              <a:defRPr sz="2100" b="1"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Clr>
                <a:schemeClr val="dk1"/>
              </a:buClr>
              <a:buSzPct val="52380"/>
              <a:buFont typeface="Arial"/>
              <a:buNone/>
              <a:defRPr sz="2100" b="1" i="0" u="none" strike="noStrike" cap="none">
                <a:solidFill>
                  <a:schemeClr val="dk1"/>
                </a:solidFill>
                <a:latin typeface="Arial"/>
                <a:ea typeface="Arial"/>
                <a:cs typeface="Arial"/>
                <a:sym typeface="Arial"/>
              </a:defRPr>
            </a:lvl5pPr>
            <a:lvl6pPr marL="342900" marR="0" lvl="5" indent="0" algn="l" rtl="0">
              <a:lnSpc>
                <a:spcPct val="90000"/>
              </a:lnSpc>
              <a:spcBef>
                <a:spcPts val="0"/>
              </a:spcBef>
              <a:spcAft>
                <a:spcPts val="0"/>
              </a:spcAft>
              <a:buClr>
                <a:schemeClr val="dk1"/>
              </a:buClr>
              <a:buSzPct val="52380"/>
              <a:buFont typeface="Arial"/>
              <a:buNone/>
              <a:defRPr sz="2100" b="1" i="0" u="none" strike="noStrike" cap="none">
                <a:solidFill>
                  <a:schemeClr val="dk1"/>
                </a:solidFill>
                <a:latin typeface="Arial"/>
                <a:ea typeface="Arial"/>
                <a:cs typeface="Arial"/>
                <a:sym typeface="Arial"/>
              </a:defRPr>
            </a:lvl6pPr>
            <a:lvl7pPr marL="685800" marR="0" lvl="6" indent="0" algn="l" rtl="0">
              <a:lnSpc>
                <a:spcPct val="90000"/>
              </a:lnSpc>
              <a:spcBef>
                <a:spcPts val="0"/>
              </a:spcBef>
              <a:spcAft>
                <a:spcPts val="0"/>
              </a:spcAft>
              <a:buClr>
                <a:schemeClr val="dk1"/>
              </a:buClr>
              <a:buSzPct val="52380"/>
              <a:buFont typeface="Arial"/>
              <a:buNone/>
              <a:defRPr sz="2100" b="1" i="0" u="none" strike="noStrike" cap="none">
                <a:solidFill>
                  <a:schemeClr val="dk1"/>
                </a:solidFill>
                <a:latin typeface="Arial"/>
                <a:ea typeface="Arial"/>
                <a:cs typeface="Arial"/>
                <a:sym typeface="Arial"/>
              </a:defRPr>
            </a:lvl7pPr>
            <a:lvl8pPr marL="1028700" marR="0" lvl="7" indent="0" algn="l" rtl="0">
              <a:lnSpc>
                <a:spcPct val="90000"/>
              </a:lnSpc>
              <a:spcBef>
                <a:spcPts val="0"/>
              </a:spcBef>
              <a:spcAft>
                <a:spcPts val="0"/>
              </a:spcAft>
              <a:buClr>
                <a:schemeClr val="dk1"/>
              </a:buClr>
              <a:buSzPct val="52380"/>
              <a:buFont typeface="Arial"/>
              <a:buNone/>
              <a:defRPr sz="2100" b="1" i="0" u="none" strike="noStrike" cap="none">
                <a:solidFill>
                  <a:schemeClr val="dk1"/>
                </a:solidFill>
                <a:latin typeface="Arial"/>
                <a:ea typeface="Arial"/>
                <a:cs typeface="Arial"/>
                <a:sym typeface="Arial"/>
              </a:defRPr>
            </a:lvl8pPr>
            <a:lvl9pPr marL="1371600" marR="0" lvl="8" indent="0" algn="l" rtl="0">
              <a:lnSpc>
                <a:spcPct val="90000"/>
              </a:lnSpc>
              <a:spcBef>
                <a:spcPts val="0"/>
              </a:spcBef>
              <a:spcAft>
                <a:spcPts val="0"/>
              </a:spcAft>
              <a:buClr>
                <a:schemeClr val="dk1"/>
              </a:buClr>
              <a:buSzPct val="52380"/>
              <a:buFont typeface="Arial"/>
              <a:buNone/>
              <a:defRPr sz="2100" b="1"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body" idx="1"/>
          </p:nvPr>
        </p:nvSpPr>
        <p:spPr>
          <a:xfrm>
            <a:off x="190500" y="1431131"/>
            <a:ext cx="8734500" cy="3417000"/>
          </a:xfrm>
          <a:prstGeom prst="rect">
            <a:avLst/>
          </a:prstGeom>
          <a:noFill/>
          <a:ln>
            <a:noFill/>
          </a:ln>
        </p:spPr>
        <p:txBody>
          <a:bodyPr lIns="68575" tIns="68575" rIns="68575" bIns="68575" anchor="t" anchorCtr="0"/>
          <a:lstStyle>
            <a:lvl1pPr marL="0" marR="0" lvl="0" indent="0" algn="l" rtl="0">
              <a:lnSpc>
                <a:spcPct val="90000"/>
              </a:lnSpc>
              <a:spcBef>
                <a:spcPts val="800"/>
              </a:spcBef>
              <a:spcAft>
                <a:spcPts val="0"/>
              </a:spcAft>
              <a:buClr>
                <a:schemeClr val="dk1"/>
              </a:buClr>
              <a:buSzPct val="78571"/>
              <a:buFont typeface="Noto Sans Symbols"/>
              <a:buNone/>
              <a:defRPr sz="1400" b="0" i="0" u="none" strike="noStrike" cap="none">
                <a:solidFill>
                  <a:schemeClr val="dk1"/>
                </a:solidFill>
                <a:latin typeface="Arial"/>
                <a:ea typeface="Arial"/>
                <a:cs typeface="Arial"/>
                <a:sym typeface="Arial"/>
              </a:defRPr>
            </a:lvl1pPr>
            <a:lvl2pPr marL="342900" marR="0" lvl="1" indent="0" algn="l" rtl="0">
              <a:lnSpc>
                <a:spcPct val="90000"/>
              </a:lnSpc>
              <a:spcBef>
                <a:spcPts val="400"/>
              </a:spcBef>
              <a:spcAft>
                <a:spcPts val="0"/>
              </a:spcAft>
              <a:buClr>
                <a:schemeClr val="dk1"/>
              </a:buClr>
              <a:buSzPct val="78571"/>
              <a:buFont typeface="Arial"/>
              <a:buNone/>
              <a:defRPr sz="1400" b="0" i="0" u="none" strike="noStrike" cap="none">
                <a:solidFill>
                  <a:schemeClr val="dk1"/>
                </a:solidFill>
                <a:latin typeface="Arial"/>
                <a:ea typeface="Arial"/>
                <a:cs typeface="Arial"/>
                <a:sym typeface="Arial"/>
              </a:defRPr>
            </a:lvl2pPr>
            <a:lvl3pPr marL="685800" marR="0" lvl="2" indent="0" algn="l" rtl="0">
              <a:lnSpc>
                <a:spcPct val="90000"/>
              </a:lnSpc>
              <a:spcBef>
                <a:spcPts val="400"/>
              </a:spcBef>
              <a:spcAft>
                <a:spcPts val="0"/>
              </a:spcAft>
              <a:buClr>
                <a:schemeClr val="dk1"/>
              </a:buClr>
              <a:buSzPct val="78571"/>
              <a:buFont typeface="Arial"/>
              <a:buNone/>
              <a:defRPr sz="1400" b="0" i="0" u="none" strike="noStrike" cap="none">
                <a:solidFill>
                  <a:schemeClr val="dk1"/>
                </a:solidFill>
                <a:latin typeface="Arial"/>
                <a:ea typeface="Arial"/>
                <a:cs typeface="Arial"/>
                <a:sym typeface="Arial"/>
              </a:defRPr>
            </a:lvl3pPr>
            <a:lvl4pPr marL="1206500" marR="0" lvl="3"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Arial"/>
                <a:ea typeface="Arial"/>
                <a:cs typeface="Arial"/>
                <a:sym typeface="Arial"/>
              </a:defRPr>
            </a:lvl4pPr>
            <a:lvl5pPr marL="1549400" marR="0" lvl="4"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Arial"/>
                <a:ea typeface="Arial"/>
                <a:cs typeface="Arial"/>
                <a:sym typeface="Arial"/>
              </a:defRPr>
            </a:lvl5pPr>
            <a:lvl6pPr marL="1892300" marR="0" lvl="5"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9" name="Shape 9"/>
          <p:cNvSpPr txBox="1">
            <a:spLocks noGrp="1"/>
          </p:cNvSpPr>
          <p:nvPr>
            <p:ph type="sldNum" idx="12"/>
          </p:nvPr>
        </p:nvSpPr>
        <p:spPr>
          <a:xfrm>
            <a:off x="6867525" y="4920851"/>
            <a:ext cx="2057400" cy="273900"/>
          </a:xfrm>
          <a:prstGeom prst="rect">
            <a:avLst/>
          </a:prstGeom>
          <a:noFill/>
          <a:ln>
            <a:noFill/>
          </a:ln>
        </p:spPr>
        <p:txBody>
          <a:bodyPr lIns="68575" tIns="34275" rIns="68575" bIns="34275"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 sz="900" b="0" i="0" u="none" strike="noStrike" cap="none">
                <a:solidFill>
                  <a:schemeClr val="lt1"/>
                </a:solidFill>
                <a:latin typeface="Calibri"/>
                <a:ea typeface="Calibri"/>
                <a:cs typeface="Calibri"/>
                <a:sym typeface="Calibri"/>
              </a:rPr>
              <a:t>‹#›</a:t>
            </a:fld>
            <a:endParaRPr lang="en" sz="900" b="0" i="0" u="none" strike="noStrike" cap="none" dirty="0">
              <a:solidFill>
                <a:schemeClr val="lt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52" r:id="rId1"/>
    <p:sldLayoutId id="2147483655" r:id="rId2"/>
    <p:sldLayoutId id="2147483657" r:id="rId3"/>
    <p:sldLayoutId id="2147483658" r:id="rId4"/>
    <p:sldLayoutId id="2147483659" r:id="rId5"/>
    <p:sldLayoutId id="2147483660" r:id="rId6"/>
    <p:sldLayoutId id="2147483661" r:id="rId7"/>
    <p:sldLayoutId id="2147483663" r:id="rId8"/>
    <p:sldLayoutId id="2147483664" r:id="rId9"/>
    <p:sldLayoutId id="2147483667" r:id="rId10"/>
    <p:sldLayoutId id="2147483668" r:id="rId11"/>
    <p:sldLayoutId id="2147483669" r:id="rId12"/>
    <p:sldLayoutId id="2147483670" r:id="rId13"/>
    <p:sldLayoutId id="2147483671" r:id="rId14"/>
    <p:sldLayoutId id="2147483719"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284164" y="914400"/>
            <a:ext cx="8455025"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First level (Click to edit Master text styles, </a:t>
            </a:r>
            <a:r>
              <a:rPr lang="en-US" altLang="en-US" dirty="0" err="1" smtClean="0"/>
              <a:t>HelvNeue</a:t>
            </a:r>
            <a:r>
              <a:rPr lang="en-US" altLang="en-US" dirty="0" smtClean="0"/>
              <a:t> Light for IBM, 18)</a:t>
            </a:r>
          </a:p>
          <a:p>
            <a:pPr lvl="1"/>
            <a:r>
              <a:rPr lang="en-US" altLang="en-US" dirty="0" smtClean="0"/>
              <a:t>Second level (</a:t>
            </a:r>
            <a:r>
              <a:rPr lang="en-US" altLang="en-US" dirty="0" err="1" smtClean="0"/>
              <a:t>HelvNeue</a:t>
            </a:r>
            <a:r>
              <a:rPr lang="en-US" altLang="en-US" dirty="0" smtClean="0"/>
              <a:t> Light for IBM, 16)</a:t>
            </a:r>
          </a:p>
          <a:p>
            <a:pPr lvl="2"/>
            <a:r>
              <a:rPr lang="en-US" altLang="en-US" dirty="0" smtClean="0"/>
              <a:t>Third level (</a:t>
            </a:r>
            <a:r>
              <a:rPr lang="en-US" altLang="en-US" dirty="0" err="1" smtClean="0"/>
              <a:t>HelvNeue</a:t>
            </a:r>
            <a:r>
              <a:rPr lang="en-US" altLang="en-US" dirty="0" smtClean="0"/>
              <a:t> Light for IBM, 14)</a:t>
            </a:r>
          </a:p>
          <a:p>
            <a:pPr lvl="3"/>
            <a:r>
              <a:rPr lang="en-US" altLang="en-US" dirty="0" smtClean="0"/>
              <a:t>Fourth level (</a:t>
            </a:r>
            <a:r>
              <a:rPr lang="en-US" altLang="en-US" dirty="0" err="1" smtClean="0"/>
              <a:t>HelvNeue</a:t>
            </a:r>
            <a:r>
              <a:rPr lang="en-US" altLang="en-US" dirty="0" smtClean="0"/>
              <a:t> Light for IBM, 12)</a:t>
            </a:r>
          </a:p>
          <a:p>
            <a:pPr lvl="4"/>
            <a:r>
              <a:rPr lang="en-US" altLang="en-US" dirty="0" smtClean="0"/>
              <a:t>Fifth level (</a:t>
            </a:r>
            <a:r>
              <a:rPr lang="en-US" altLang="en-US" dirty="0" err="1" smtClean="0"/>
              <a:t>HelvNeue</a:t>
            </a:r>
            <a:r>
              <a:rPr lang="en-US" altLang="en-US" dirty="0" smtClean="0"/>
              <a:t> Light for IBM, 10)</a:t>
            </a:r>
          </a:p>
        </p:txBody>
      </p:sp>
      <p:sp>
        <p:nvSpPr>
          <p:cNvPr id="1027" name="Rectangle 13"/>
          <p:cNvSpPr>
            <a:spLocks noGrp="1" noChangeArrowheads="1"/>
          </p:cNvSpPr>
          <p:nvPr>
            <p:ph type="title"/>
          </p:nvPr>
        </p:nvSpPr>
        <p:spPr bwMode="auto">
          <a:xfrm>
            <a:off x="284163" y="219075"/>
            <a:ext cx="8686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dirty="0" smtClean="0"/>
              <a:t>Click to edit Master title style</a:t>
            </a:r>
          </a:p>
        </p:txBody>
      </p:sp>
      <p:sp>
        <p:nvSpPr>
          <p:cNvPr id="6" name="Rectangle 52"/>
          <p:cNvSpPr>
            <a:spLocks noGrp="1" noChangeArrowheads="1"/>
          </p:cNvSpPr>
          <p:nvPr>
            <p:ph type="sldNum" sz="quarter" idx="4"/>
          </p:nvPr>
        </p:nvSpPr>
        <p:spPr bwMode="auto">
          <a:xfrm>
            <a:off x="312286" y="4878389"/>
            <a:ext cx="2124075" cy="10953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1" hangingPunct="1">
              <a:lnSpc>
                <a:spcPct val="100000"/>
              </a:lnSpc>
              <a:defRPr sz="800" smtClean="0">
                <a:solidFill>
                  <a:schemeClr val="tx1"/>
                </a:solidFill>
                <a:latin typeface="Arial" pitchFamily="34" charset="0"/>
                <a:cs typeface="Arial" pitchFamily="34" charset="0"/>
              </a:defRPr>
            </a:lvl1pPr>
          </a:lstStyle>
          <a:p>
            <a:pPr defTabSz="407789" fontAlgn="base">
              <a:spcBef>
                <a:spcPct val="0"/>
              </a:spcBef>
              <a:spcAft>
                <a:spcPct val="0"/>
              </a:spcAft>
              <a:defRPr/>
            </a:pPr>
            <a:fld id="{FE00C8DF-F8B6-4EE3-AF24-BC08B3A30527}" type="slidenum">
              <a:rPr lang="en-US" kern="1200" smtClean="0">
                <a:solidFill>
                  <a:srgbClr val="323232"/>
                </a:solidFill>
                <a:ea typeface=""/>
              </a:rPr>
              <a:pPr defTabSz="407789" fontAlgn="base">
                <a:spcBef>
                  <a:spcPct val="0"/>
                </a:spcBef>
                <a:spcAft>
                  <a:spcPct val="0"/>
                </a:spcAft>
                <a:defRPr/>
              </a:pPr>
              <a:t>‹#›</a:t>
            </a:fld>
            <a:endParaRPr lang="en-US" kern="1200" dirty="0">
              <a:solidFill>
                <a:srgbClr val="323232"/>
              </a:solidFill>
              <a:ea typeface=""/>
            </a:endParaRPr>
          </a:p>
        </p:txBody>
      </p:sp>
      <p:pic>
        <p:nvPicPr>
          <p:cNvPr id="7" name="Picture 6"/>
          <p:cNvPicPr>
            <a:picLocks noChangeAspect="1"/>
          </p:cNvPicPr>
          <p:nvPr/>
        </p:nvPicPr>
        <p:blipFill>
          <a:blip r:embed="rId22"/>
          <a:stretch>
            <a:fillRect/>
          </a:stretch>
        </p:blipFill>
        <p:spPr>
          <a:xfrm>
            <a:off x="8496300" y="4872562"/>
            <a:ext cx="357188" cy="132826"/>
          </a:xfrm>
          <a:prstGeom prst="rect">
            <a:avLst/>
          </a:prstGeom>
        </p:spPr>
      </p:pic>
    </p:spTree>
    <p:extLst>
      <p:ext uri="{BB962C8B-B14F-4D97-AF65-F5344CB8AC3E}">
        <p14:creationId xmlns:p14="http://schemas.microsoft.com/office/powerpoint/2010/main" val="94149898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Lst>
  <p:timing>
    <p:tnLst>
      <p:par>
        <p:cTn id="1" dur="indefinite" restart="never" nodeType="tmRoot"/>
      </p:par>
    </p:tnLst>
  </p:timing>
  <p:hf hdr="0" ftr="0" dt="0"/>
  <p:txStyles>
    <p:titleStyle>
      <a:lvl1pPr algn="l" rtl="0" eaLnBrk="1" fontAlgn="base" hangingPunct="1">
        <a:lnSpc>
          <a:spcPct val="90000"/>
        </a:lnSpc>
        <a:spcBef>
          <a:spcPct val="0"/>
        </a:spcBef>
        <a:spcAft>
          <a:spcPct val="0"/>
        </a:spcAft>
        <a:defRPr sz="2000">
          <a:solidFill>
            <a:schemeClr val="accent1"/>
          </a:solidFill>
          <a:latin typeface="HelvNeue Bold for IBM"/>
          <a:ea typeface="+mj-ea"/>
          <a:cs typeface="Arial" pitchFamily="34" charset="0"/>
        </a:defRPr>
      </a:lvl1pPr>
      <a:lvl2pPr algn="l" rtl="0" eaLnBrk="1" fontAlgn="base" hangingPunct="1">
        <a:lnSpc>
          <a:spcPct val="90000"/>
        </a:lnSpc>
        <a:spcBef>
          <a:spcPct val="0"/>
        </a:spcBef>
        <a:spcAft>
          <a:spcPct val="0"/>
        </a:spcAft>
        <a:defRPr sz="2000">
          <a:solidFill>
            <a:srgbClr val="5596E6"/>
          </a:solidFill>
          <a:latin typeface="HelvNeue Bold for IBM" pitchFamily="34" charset="0"/>
          <a:cs typeface="Arial" panose="020B0604020202020204" pitchFamily="34" charset="0"/>
        </a:defRPr>
      </a:lvl2pPr>
      <a:lvl3pPr algn="l" rtl="0" eaLnBrk="1" fontAlgn="base" hangingPunct="1">
        <a:lnSpc>
          <a:spcPct val="90000"/>
        </a:lnSpc>
        <a:spcBef>
          <a:spcPct val="0"/>
        </a:spcBef>
        <a:spcAft>
          <a:spcPct val="0"/>
        </a:spcAft>
        <a:defRPr sz="2000">
          <a:solidFill>
            <a:srgbClr val="5596E6"/>
          </a:solidFill>
          <a:latin typeface="HelvNeue Bold for IBM" pitchFamily="34" charset="0"/>
          <a:cs typeface="Arial" panose="020B0604020202020204" pitchFamily="34" charset="0"/>
        </a:defRPr>
      </a:lvl3pPr>
      <a:lvl4pPr algn="l" rtl="0" eaLnBrk="1" fontAlgn="base" hangingPunct="1">
        <a:lnSpc>
          <a:spcPct val="90000"/>
        </a:lnSpc>
        <a:spcBef>
          <a:spcPct val="0"/>
        </a:spcBef>
        <a:spcAft>
          <a:spcPct val="0"/>
        </a:spcAft>
        <a:defRPr sz="2000">
          <a:solidFill>
            <a:srgbClr val="5596E6"/>
          </a:solidFill>
          <a:latin typeface="HelvNeue Bold for IBM" pitchFamily="34" charset="0"/>
          <a:cs typeface="Arial" panose="020B0604020202020204" pitchFamily="34" charset="0"/>
        </a:defRPr>
      </a:lvl4pPr>
      <a:lvl5pPr algn="l" rtl="0" eaLnBrk="1" fontAlgn="base" hangingPunct="1">
        <a:lnSpc>
          <a:spcPct val="90000"/>
        </a:lnSpc>
        <a:spcBef>
          <a:spcPct val="0"/>
        </a:spcBef>
        <a:spcAft>
          <a:spcPct val="0"/>
        </a:spcAft>
        <a:defRPr sz="2000">
          <a:solidFill>
            <a:srgbClr val="5596E6"/>
          </a:solidFill>
          <a:latin typeface="HelvNeue Bold for IBM" pitchFamily="34" charset="0"/>
          <a:cs typeface="Arial" panose="020B0604020202020204" pitchFamily="34" charset="0"/>
        </a:defRPr>
      </a:lvl5pPr>
      <a:lvl6pPr marL="342904" algn="l" rtl="0" eaLnBrk="1" fontAlgn="base" hangingPunct="1">
        <a:lnSpc>
          <a:spcPct val="90000"/>
        </a:lnSpc>
        <a:spcBef>
          <a:spcPct val="0"/>
        </a:spcBef>
        <a:spcAft>
          <a:spcPct val="0"/>
        </a:spcAft>
        <a:defRPr sz="2100">
          <a:solidFill>
            <a:srgbClr val="191919"/>
          </a:solidFill>
          <a:latin typeface="HelvNeue Light for IBM" pitchFamily="34" charset="0"/>
        </a:defRPr>
      </a:lvl6pPr>
      <a:lvl7pPr marL="685809" algn="l" rtl="0" eaLnBrk="1" fontAlgn="base" hangingPunct="1">
        <a:lnSpc>
          <a:spcPct val="90000"/>
        </a:lnSpc>
        <a:spcBef>
          <a:spcPct val="0"/>
        </a:spcBef>
        <a:spcAft>
          <a:spcPct val="0"/>
        </a:spcAft>
        <a:defRPr sz="2100">
          <a:solidFill>
            <a:srgbClr val="191919"/>
          </a:solidFill>
          <a:latin typeface="HelvNeue Light for IBM" pitchFamily="34" charset="0"/>
        </a:defRPr>
      </a:lvl7pPr>
      <a:lvl8pPr marL="1028713" algn="l" rtl="0" eaLnBrk="1" fontAlgn="base" hangingPunct="1">
        <a:lnSpc>
          <a:spcPct val="90000"/>
        </a:lnSpc>
        <a:spcBef>
          <a:spcPct val="0"/>
        </a:spcBef>
        <a:spcAft>
          <a:spcPct val="0"/>
        </a:spcAft>
        <a:defRPr sz="2100">
          <a:solidFill>
            <a:srgbClr val="191919"/>
          </a:solidFill>
          <a:latin typeface="HelvNeue Light for IBM" pitchFamily="34" charset="0"/>
        </a:defRPr>
      </a:lvl8pPr>
      <a:lvl9pPr marL="1371617" algn="l" rtl="0" eaLnBrk="1" fontAlgn="base" hangingPunct="1">
        <a:lnSpc>
          <a:spcPct val="90000"/>
        </a:lnSpc>
        <a:spcBef>
          <a:spcPct val="0"/>
        </a:spcBef>
        <a:spcAft>
          <a:spcPct val="0"/>
        </a:spcAft>
        <a:defRPr sz="2100">
          <a:solidFill>
            <a:srgbClr val="191919"/>
          </a:solidFill>
          <a:latin typeface="HelvNeue Light for IBM" pitchFamily="34" charset="0"/>
        </a:defRPr>
      </a:lvl9pPr>
    </p:titleStyle>
    <p:bodyStyle>
      <a:lvl1pPr marL="131765" indent="-131765" algn="l" rtl="0" eaLnBrk="1" fontAlgn="base" hangingPunct="1">
        <a:spcBef>
          <a:spcPct val="0"/>
        </a:spcBef>
        <a:spcAft>
          <a:spcPts val="225"/>
        </a:spcAft>
        <a:buClr>
          <a:srgbClr val="000000"/>
        </a:buClr>
        <a:buSzPct val="90000"/>
        <a:buFont typeface="Wingdings" panose="05000000000000000000" pitchFamily="2" charset="2"/>
        <a:buChar char="§"/>
        <a:defRPr>
          <a:solidFill>
            <a:schemeClr val="tx1"/>
          </a:solidFill>
          <a:latin typeface="+mn-lt"/>
          <a:ea typeface="+mn-ea"/>
          <a:cs typeface="Arial" pitchFamily="34" charset="0"/>
        </a:defRPr>
      </a:lvl1pPr>
      <a:lvl2pPr marL="303217" indent="-127002" algn="l" rtl="0" eaLnBrk="1" fontAlgn="base" hangingPunct="1">
        <a:spcBef>
          <a:spcPct val="0"/>
        </a:spcBef>
        <a:spcAft>
          <a:spcPts val="225"/>
        </a:spcAft>
        <a:buClr>
          <a:srgbClr val="000000"/>
        </a:buClr>
        <a:buSzPct val="80000"/>
        <a:buFont typeface="Arial" panose="020B0604020202020204" pitchFamily="34" charset="0"/>
        <a:buChar char="•"/>
        <a:defRPr sz="1600">
          <a:solidFill>
            <a:schemeClr val="tx1"/>
          </a:solidFill>
          <a:latin typeface="+mn-lt"/>
          <a:cs typeface="Arial" pitchFamily="34" charset="0"/>
        </a:defRPr>
      </a:lvl2pPr>
      <a:lvl3pPr marL="474669" indent="-127002" algn="l" rtl="0" eaLnBrk="1" fontAlgn="base" hangingPunct="1">
        <a:spcBef>
          <a:spcPct val="0"/>
        </a:spcBef>
        <a:spcAft>
          <a:spcPts val="225"/>
        </a:spcAft>
        <a:buClr>
          <a:srgbClr val="000000"/>
        </a:buClr>
        <a:buSzPct val="90000"/>
        <a:buChar char="-"/>
        <a:defRPr sz="1400">
          <a:solidFill>
            <a:schemeClr val="tx1"/>
          </a:solidFill>
          <a:latin typeface="+mn-lt"/>
          <a:cs typeface="Arial" pitchFamily="34" charset="0"/>
        </a:defRPr>
      </a:lvl3pPr>
      <a:lvl4pPr marL="646121" indent="-128590" algn="l" rtl="0" eaLnBrk="1" fontAlgn="base" hangingPunct="1">
        <a:spcBef>
          <a:spcPct val="20000"/>
        </a:spcBef>
        <a:spcAft>
          <a:spcPct val="0"/>
        </a:spcAft>
        <a:buClr>
          <a:srgbClr val="000000"/>
        </a:buClr>
        <a:buChar char="-"/>
        <a:defRPr sz="1200">
          <a:solidFill>
            <a:schemeClr val="tx1"/>
          </a:solidFill>
          <a:latin typeface="+mn-lt"/>
          <a:cs typeface="Arial" panose="020B0604020202020204" pitchFamily="34" charset="0"/>
        </a:defRPr>
      </a:lvl4pPr>
      <a:lvl5pPr marL="817573" indent="-122240" algn="l" rtl="0" eaLnBrk="1" fontAlgn="base" hangingPunct="1">
        <a:spcBef>
          <a:spcPct val="20000"/>
        </a:spcBef>
        <a:spcAft>
          <a:spcPct val="0"/>
        </a:spcAft>
        <a:buClr>
          <a:srgbClr val="000000"/>
        </a:buClr>
        <a:buChar char="-"/>
        <a:defRPr sz="1000">
          <a:solidFill>
            <a:schemeClr val="tx1"/>
          </a:solidFill>
          <a:latin typeface="+mn-lt"/>
          <a:cs typeface="Arial" panose="020B0604020202020204" pitchFamily="34" charset="0"/>
        </a:defRPr>
      </a:lvl5pPr>
      <a:lvl6pPr marL="1497825" indent="-122637" algn="l" rtl="0" eaLnBrk="1" fontAlgn="base" hangingPunct="1">
        <a:spcBef>
          <a:spcPct val="20000"/>
        </a:spcBef>
        <a:spcAft>
          <a:spcPct val="0"/>
        </a:spcAft>
        <a:buClr>
          <a:schemeClr val="bg1"/>
        </a:buClr>
        <a:buChar char="»"/>
        <a:defRPr sz="1200">
          <a:solidFill>
            <a:schemeClr val="bg1"/>
          </a:solidFill>
          <a:latin typeface="Arial" charset="0"/>
        </a:defRPr>
      </a:lvl6pPr>
      <a:lvl7pPr marL="1840729" indent="-122637" algn="l" rtl="0" eaLnBrk="1" fontAlgn="base" hangingPunct="1">
        <a:spcBef>
          <a:spcPct val="20000"/>
        </a:spcBef>
        <a:spcAft>
          <a:spcPct val="0"/>
        </a:spcAft>
        <a:buClr>
          <a:schemeClr val="bg1"/>
        </a:buClr>
        <a:buChar char="»"/>
        <a:defRPr sz="1200">
          <a:solidFill>
            <a:schemeClr val="bg1"/>
          </a:solidFill>
          <a:latin typeface="Arial" charset="0"/>
        </a:defRPr>
      </a:lvl7pPr>
      <a:lvl8pPr marL="2183633" indent="-122637" algn="l" rtl="0" eaLnBrk="1" fontAlgn="base" hangingPunct="1">
        <a:spcBef>
          <a:spcPct val="20000"/>
        </a:spcBef>
        <a:spcAft>
          <a:spcPct val="0"/>
        </a:spcAft>
        <a:buClr>
          <a:schemeClr val="bg1"/>
        </a:buClr>
        <a:buChar char="»"/>
        <a:defRPr sz="1200">
          <a:solidFill>
            <a:schemeClr val="bg1"/>
          </a:solidFill>
          <a:latin typeface="Arial" charset="0"/>
        </a:defRPr>
      </a:lvl8pPr>
      <a:lvl9pPr marL="2526538" indent="-122637" algn="l" rtl="0" eaLnBrk="1" fontAlgn="base" hangingPunct="1">
        <a:spcBef>
          <a:spcPct val="20000"/>
        </a:spcBef>
        <a:spcAft>
          <a:spcPct val="0"/>
        </a:spcAft>
        <a:buClr>
          <a:schemeClr val="bg1"/>
        </a:buClr>
        <a:buChar char="»"/>
        <a:defRPr sz="1200">
          <a:solidFill>
            <a:schemeClr val="bg1"/>
          </a:solidFill>
          <a:latin typeface="Arial" charset="0"/>
        </a:defRPr>
      </a:lvl9pPr>
    </p:bodyStyle>
    <p:otherStyle>
      <a:defPPr>
        <a:defRPr lang="en-US"/>
      </a:defPPr>
      <a:lvl1pPr marL="0" algn="l" defTabSz="685809" rtl="0" eaLnBrk="1" latinLnBrk="0" hangingPunct="1">
        <a:defRPr sz="1350" kern="1200">
          <a:solidFill>
            <a:schemeClr val="tx1"/>
          </a:solidFill>
          <a:latin typeface="+mn-lt"/>
          <a:ea typeface="+mn-ea"/>
          <a:cs typeface="+mn-cs"/>
        </a:defRPr>
      </a:lvl1pPr>
      <a:lvl2pPr marL="342904" algn="l" defTabSz="685809" rtl="0" eaLnBrk="1" latinLnBrk="0" hangingPunct="1">
        <a:defRPr sz="1350" kern="1200">
          <a:solidFill>
            <a:schemeClr val="tx1"/>
          </a:solidFill>
          <a:latin typeface="+mn-lt"/>
          <a:ea typeface="+mn-ea"/>
          <a:cs typeface="+mn-cs"/>
        </a:defRPr>
      </a:lvl2pPr>
      <a:lvl3pPr marL="685809" algn="l" defTabSz="685809" rtl="0" eaLnBrk="1" latinLnBrk="0" hangingPunct="1">
        <a:defRPr sz="1350" kern="1200">
          <a:solidFill>
            <a:schemeClr val="tx1"/>
          </a:solidFill>
          <a:latin typeface="+mn-lt"/>
          <a:ea typeface="+mn-ea"/>
          <a:cs typeface="+mn-cs"/>
        </a:defRPr>
      </a:lvl3pPr>
      <a:lvl4pPr marL="1028713" algn="l" defTabSz="685809" rtl="0" eaLnBrk="1" latinLnBrk="0" hangingPunct="1">
        <a:defRPr sz="1350" kern="1200">
          <a:solidFill>
            <a:schemeClr val="tx1"/>
          </a:solidFill>
          <a:latin typeface="+mn-lt"/>
          <a:ea typeface="+mn-ea"/>
          <a:cs typeface="+mn-cs"/>
        </a:defRPr>
      </a:lvl4pPr>
      <a:lvl5pPr marL="1371617" algn="l" defTabSz="685809" rtl="0" eaLnBrk="1" latinLnBrk="0" hangingPunct="1">
        <a:defRPr sz="1350" kern="1200">
          <a:solidFill>
            <a:schemeClr val="tx1"/>
          </a:solidFill>
          <a:latin typeface="+mn-lt"/>
          <a:ea typeface="+mn-ea"/>
          <a:cs typeface="+mn-cs"/>
        </a:defRPr>
      </a:lvl5pPr>
      <a:lvl6pPr marL="1714521" algn="l" defTabSz="685809" rtl="0" eaLnBrk="1" latinLnBrk="0" hangingPunct="1">
        <a:defRPr sz="1350" kern="1200">
          <a:solidFill>
            <a:schemeClr val="tx1"/>
          </a:solidFill>
          <a:latin typeface="+mn-lt"/>
          <a:ea typeface="+mn-ea"/>
          <a:cs typeface="+mn-cs"/>
        </a:defRPr>
      </a:lvl6pPr>
      <a:lvl7pPr marL="2057426" algn="l" defTabSz="685809" rtl="0" eaLnBrk="1" latinLnBrk="0" hangingPunct="1">
        <a:defRPr sz="1350" kern="1200">
          <a:solidFill>
            <a:schemeClr val="tx1"/>
          </a:solidFill>
          <a:latin typeface="+mn-lt"/>
          <a:ea typeface="+mn-ea"/>
          <a:cs typeface="+mn-cs"/>
        </a:defRPr>
      </a:lvl7pPr>
      <a:lvl8pPr marL="2400330" algn="l" defTabSz="685809" rtl="0" eaLnBrk="1" latinLnBrk="0" hangingPunct="1">
        <a:defRPr sz="1350" kern="1200">
          <a:solidFill>
            <a:schemeClr val="tx1"/>
          </a:solidFill>
          <a:latin typeface="+mn-lt"/>
          <a:ea typeface="+mn-ea"/>
          <a:cs typeface="+mn-cs"/>
        </a:defRPr>
      </a:lvl8pPr>
      <a:lvl9pPr marL="2743234" algn="l" defTabSz="685809"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162">
          <p15:clr>
            <a:srgbClr val="F26B43"/>
          </p15:clr>
        </p15:guide>
        <p15:guide id="2" pos="181">
          <p15:clr>
            <a:srgbClr val="F26B43"/>
          </p15:clr>
        </p15:guide>
        <p15:guide id="3" orient="horz" pos="2368">
          <p15:clr>
            <a:srgbClr val="F26B43"/>
          </p15:clr>
        </p15:guide>
        <p15:guide id="4" pos="5579">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284164" y="914400"/>
            <a:ext cx="8455025"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First level (Click to edit Master text styles, </a:t>
            </a:r>
            <a:r>
              <a:rPr lang="en-US" altLang="en-US" dirty="0" err="1" smtClean="0"/>
              <a:t>HelvNeue</a:t>
            </a:r>
            <a:r>
              <a:rPr lang="en-US" altLang="en-US" dirty="0" smtClean="0"/>
              <a:t> Light for IBM, 18)</a:t>
            </a:r>
          </a:p>
          <a:p>
            <a:pPr lvl="1"/>
            <a:r>
              <a:rPr lang="en-US" altLang="en-US" dirty="0" smtClean="0"/>
              <a:t>Second level (</a:t>
            </a:r>
            <a:r>
              <a:rPr lang="en-US" altLang="en-US" dirty="0" err="1" smtClean="0"/>
              <a:t>HelvNeue</a:t>
            </a:r>
            <a:r>
              <a:rPr lang="en-US" altLang="en-US" dirty="0" smtClean="0"/>
              <a:t> Light for IBM, 16)</a:t>
            </a:r>
          </a:p>
          <a:p>
            <a:pPr lvl="2"/>
            <a:r>
              <a:rPr lang="en-US" altLang="en-US" dirty="0" smtClean="0"/>
              <a:t>Third level (</a:t>
            </a:r>
            <a:r>
              <a:rPr lang="en-US" altLang="en-US" dirty="0" err="1" smtClean="0"/>
              <a:t>HelvNeue</a:t>
            </a:r>
            <a:r>
              <a:rPr lang="en-US" altLang="en-US" dirty="0" smtClean="0"/>
              <a:t> Light for IBM, 14)</a:t>
            </a:r>
          </a:p>
          <a:p>
            <a:pPr lvl="3"/>
            <a:r>
              <a:rPr lang="en-US" altLang="en-US" dirty="0" smtClean="0"/>
              <a:t>Fourth level (</a:t>
            </a:r>
            <a:r>
              <a:rPr lang="en-US" altLang="en-US" dirty="0" err="1" smtClean="0"/>
              <a:t>HelvNeue</a:t>
            </a:r>
            <a:r>
              <a:rPr lang="en-US" altLang="en-US" dirty="0" smtClean="0"/>
              <a:t> Light for IBM, 12)</a:t>
            </a:r>
          </a:p>
          <a:p>
            <a:pPr lvl="4"/>
            <a:r>
              <a:rPr lang="en-US" altLang="en-US" dirty="0" smtClean="0"/>
              <a:t>Fifth level (</a:t>
            </a:r>
            <a:r>
              <a:rPr lang="en-US" altLang="en-US" dirty="0" err="1" smtClean="0"/>
              <a:t>HelvNeue</a:t>
            </a:r>
            <a:r>
              <a:rPr lang="en-US" altLang="en-US" dirty="0" smtClean="0"/>
              <a:t> Light for IBM, 10)</a:t>
            </a:r>
          </a:p>
        </p:txBody>
      </p:sp>
      <p:sp>
        <p:nvSpPr>
          <p:cNvPr id="1027" name="Rectangle 13"/>
          <p:cNvSpPr>
            <a:spLocks noGrp="1" noChangeArrowheads="1"/>
          </p:cNvSpPr>
          <p:nvPr>
            <p:ph type="title"/>
          </p:nvPr>
        </p:nvSpPr>
        <p:spPr bwMode="auto">
          <a:xfrm>
            <a:off x="284163" y="219075"/>
            <a:ext cx="8686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dirty="0" smtClean="0"/>
              <a:t>Click to edit Master title style</a:t>
            </a:r>
          </a:p>
        </p:txBody>
      </p:sp>
      <p:sp>
        <p:nvSpPr>
          <p:cNvPr id="6" name="Rectangle 52"/>
          <p:cNvSpPr>
            <a:spLocks noGrp="1" noChangeArrowheads="1"/>
          </p:cNvSpPr>
          <p:nvPr>
            <p:ph type="sldNum" sz="quarter" idx="4"/>
          </p:nvPr>
        </p:nvSpPr>
        <p:spPr bwMode="auto">
          <a:xfrm>
            <a:off x="312286" y="4878389"/>
            <a:ext cx="2124075" cy="10953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1" hangingPunct="1">
              <a:lnSpc>
                <a:spcPct val="100000"/>
              </a:lnSpc>
              <a:defRPr sz="800" smtClean="0">
                <a:solidFill>
                  <a:schemeClr val="tx1"/>
                </a:solidFill>
                <a:latin typeface="Arial" pitchFamily="34" charset="0"/>
                <a:cs typeface="Arial" pitchFamily="34" charset="0"/>
              </a:defRPr>
            </a:lvl1pPr>
          </a:lstStyle>
          <a:p>
            <a:pPr defTabSz="407789" fontAlgn="base">
              <a:spcBef>
                <a:spcPct val="0"/>
              </a:spcBef>
              <a:spcAft>
                <a:spcPct val="0"/>
              </a:spcAft>
              <a:defRPr/>
            </a:pPr>
            <a:fld id="{FE00C8DF-F8B6-4EE3-AF24-BC08B3A30527}" type="slidenum">
              <a:rPr lang="en-US" kern="1200" smtClean="0">
                <a:solidFill>
                  <a:srgbClr val="323232"/>
                </a:solidFill>
                <a:ea typeface=""/>
              </a:rPr>
              <a:pPr defTabSz="407789" fontAlgn="base">
                <a:spcBef>
                  <a:spcPct val="0"/>
                </a:spcBef>
                <a:spcAft>
                  <a:spcPct val="0"/>
                </a:spcAft>
                <a:defRPr/>
              </a:pPr>
              <a:t>‹#›</a:t>
            </a:fld>
            <a:endParaRPr lang="en-US" kern="1200" dirty="0">
              <a:solidFill>
                <a:srgbClr val="323232"/>
              </a:solidFill>
              <a:ea typeface=""/>
            </a:endParaRPr>
          </a:p>
        </p:txBody>
      </p:sp>
      <p:pic>
        <p:nvPicPr>
          <p:cNvPr id="7" name="Picture 6"/>
          <p:cNvPicPr>
            <a:picLocks noChangeAspect="1"/>
          </p:cNvPicPr>
          <p:nvPr/>
        </p:nvPicPr>
        <p:blipFill>
          <a:blip r:embed="rId22"/>
          <a:stretch>
            <a:fillRect/>
          </a:stretch>
        </p:blipFill>
        <p:spPr>
          <a:xfrm>
            <a:off x="8496300" y="4872562"/>
            <a:ext cx="357188" cy="132826"/>
          </a:xfrm>
          <a:prstGeom prst="rect">
            <a:avLst/>
          </a:prstGeom>
        </p:spPr>
      </p:pic>
    </p:spTree>
    <p:extLst>
      <p:ext uri="{BB962C8B-B14F-4D97-AF65-F5344CB8AC3E}">
        <p14:creationId xmlns:p14="http://schemas.microsoft.com/office/powerpoint/2010/main" val="1440973799"/>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 id="2147483712" r:id="rId18"/>
    <p:sldLayoutId id="2147483713" r:id="rId19"/>
    <p:sldLayoutId id="2147483714" r:id="rId20"/>
  </p:sldLayoutIdLst>
  <p:timing>
    <p:tnLst>
      <p:par>
        <p:cTn id="1" dur="indefinite" restart="never" nodeType="tmRoot"/>
      </p:par>
    </p:tnLst>
  </p:timing>
  <p:hf hdr="0" ftr="0" dt="0"/>
  <p:txStyles>
    <p:titleStyle>
      <a:lvl1pPr algn="l" rtl="0" eaLnBrk="1" fontAlgn="base" hangingPunct="1">
        <a:lnSpc>
          <a:spcPct val="90000"/>
        </a:lnSpc>
        <a:spcBef>
          <a:spcPct val="0"/>
        </a:spcBef>
        <a:spcAft>
          <a:spcPct val="0"/>
        </a:spcAft>
        <a:defRPr sz="2000">
          <a:solidFill>
            <a:schemeClr val="accent1"/>
          </a:solidFill>
          <a:latin typeface="HelvNeue Bold for IBM"/>
          <a:ea typeface="+mj-ea"/>
          <a:cs typeface="Arial" pitchFamily="34" charset="0"/>
        </a:defRPr>
      </a:lvl1pPr>
      <a:lvl2pPr algn="l" rtl="0" eaLnBrk="1" fontAlgn="base" hangingPunct="1">
        <a:lnSpc>
          <a:spcPct val="90000"/>
        </a:lnSpc>
        <a:spcBef>
          <a:spcPct val="0"/>
        </a:spcBef>
        <a:spcAft>
          <a:spcPct val="0"/>
        </a:spcAft>
        <a:defRPr sz="2000">
          <a:solidFill>
            <a:srgbClr val="5596E6"/>
          </a:solidFill>
          <a:latin typeface="HelvNeue Bold for IBM" pitchFamily="34" charset="0"/>
          <a:cs typeface="Arial" panose="020B0604020202020204" pitchFamily="34" charset="0"/>
        </a:defRPr>
      </a:lvl2pPr>
      <a:lvl3pPr algn="l" rtl="0" eaLnBrk="1" fontAlgn="base" hangingPunct="1">
        <a:lnSpc>
          <a:spcPct val="90000"/>
        </a:lnSpc>
        <a:spcBef>
          <a:spcPct val="0"/>
        </a:spcBef>
        <a:spcAft>
          <a:spcPct val="0"/>
        </a:spcAft>
        <a:defRPr sz="2000">
          <a:solidFill>
            <a:srgbClr val="5596E6"/>
          </a:solidFill>
          <a:latin typeface="HelvNeue Bold for IBM" pitchFamily="34" charset="0"/>
          <a:cs typeface="Arial" panose="020B0604020202020204" pitchFamily="34" charset="0"/>
        </a:defRPr>
      </a:lvl3pPr>
      <a:lvl4pPr algn="l" rtl="0" eaLnBrk="1" fontAlgn="base" hangingPunct="1">
        <a:lnSpc>
          <a:spcPct val="90000"/>
        </a:lnSpc>
        <a:spcBef>
          <a:spcPct val="0"/>
        </a:spcBef>
        <a:spcAft>
          <a:spcPct val="0"/>
        </a:spcAft>
        <a:defRPr sz="2000">
          <a:solidFill>
            <a:srgbClr val="5596E6"/>
          </a:solidFill>
          <a:latin typeface="HelvNeue Bold for IBM" pitchFamily="34" charset="0"/>
          <a:cs typeface="Arial" panose="020B0604020202020204" pitchFamily="34" charset="0"/>
        </a:defRPr>
      </a:lvl4pPr>
      <a:lvl5pPr algn="l" rtl="0" eaLnBrk="1" fontAlgn="base" hangingPunct="1">
        <a:lnSpc>
          <a:spcPct val="90000"/>
        </a:lnSpc>
        <a:spcBef>
          <a:spcPct val="0"/>
        </a:spcBef>
        <a:spcAft>
          <a:spcPct val="0"/>
        </a:spcAft>
        <a:defRPr sz="2000">
          <a:solidFill>
            <a:srgbClr val="5596E6"/>
          </a:solidFill>
          <a:latin typeface="HelvNeue Bold for IBM" pitchFamily="34" charset="0"/>
          <a:cs typeface="Arial" panose="020B0604020202020204" pitchFamily="34" charset="0"/>
        </a:defRPr>
      </a:lvl5pPr>
      <a:lvl6pPr marL="342904" algn="l" rtl="0" eaLnBrk="1" fontAlgn="base" hangingPunct="1">
        <a:lnSpc>
          <a:spcPct val="90000"/>
        </a:lnSpc>
        <a:spcBef>
          <a:spcPct val="0"/>
        </a:spcBef>
        <a:spcAft>
          <a:spcPct val="0"/>
        </a:spcAft>
        <a:defRPr sz="2100">
          <a:solidFill>
            <a:srgbClr val="191919"/>
          </a:solidFill>
          <a:latin typeface="HelvNeue Light for IBM" pitchFamily="34" charset="0"/>
        </a:defRPr>
      </a:lvl6pPr>
      <a:lvl7pPr marL="685809" algn="l" rtl="0" eaLnBrk="1" fontAlgn="base" hangingPunct="1">
        <a:lnSpc>
          <a:spcPct val="90000"/>
        </a:lnSpc>
        <a:spcBef>
          <a:spcPct val="0"/>
        </a:spcBef>
        <a:spcAft>
          <a:spcPct val="0"/>
        </a:spcAft>
        <a:defRPr sz="2100">
          <a:solidFill>
            <a:srgbClr val="191919"/>
          </a:solidFill>
          <a:latin typeface="HelvNeue Light for IBM" pitchFamily="34" charset="0"/>
        </a:defRPr>
      </a:lvl7pPr>
      <a:lvl8pPr marL="1028713" algn="l" rtl="0" eaLnBrk="1" fontAlgn="base" hangingPunct="1">
        <a:lnSpc>
          <a:spcPct val="90000"/>
        </a:lnSpc>
        <a:spcBef>
          <a:spcPct val="0"/>
        </a:spcBef>
        <a:spcAft>
          <a:spcPct val="0"/>
        </a:spcAft>
        <a:defRPr sz="2100">
          <a:solidFill>
            <a:srgbClr val="191919"/>
          </a:solidFill>
          <a:latin typeface="HelvNeue Light for IBM" pitchFamily="34" charset="0"/>
        </a:defRPr>
      </a:lvl8pPr>
      <a:lvl9pPr marL="1371617" algn="l" rtl="0" eaLnBrk="1" fontAlgn="base" hangingPunct="1">
        <a:lnSpc>
          <a:spcPct val="90000"/>
        </a:lnSpc>
        <a:spcBef>
          <a:spcPct val="0"/>
        </a:spcBef>
        <a:spcAft>
          <a:spcPct val="0"/>
        </a:spcAft>
        <a:defRPr sz="2100">
          <a:solidFill>
            <a:srgbClr val="191919"/>
          </a:solidFill>
          <a:latin typeface="HelvNeue Light for IBM" pitchFamily="34" charset="0"/>
        </a:defRPr>
      </a:lvl9pPr>
    </p:titleStyle>
    <p:bodyStyle>
      <a:lvl1pPr marL="131765" indent="-131765" algn="l" rtl="0" eaLnBrk="1" fontAlgn="base" hangingPunct="1">
        <a:spcBef>
          <a:spcPct val="0"/>
        </a:spcBef>
        <a:spcAft>
          <a:spcPts val="225"/>
        </a:spcAft>
        <a:buClr>
          <a:srgbClr val="000000"/>
        </a:buClr>
        <a:buSzPct val="90000"/>
        <a:buFont typeface="Wingdings" panose="05000000000000000000" pitchFamily="2" charset="2"/>
        <a:buChar char="§"/>
        <a:defRPr>
          <a:solidFill>
            <a:schemeClr val="tx1"/>
          </a:solidFill>
          <a:latin typeface="+mn-lt"/>
          <a:ea typeface="+mn-ea"/>
          <a:cs typeface="Arial" pitchFamily="34" charset="0"/>
        </a:defRPr>
      </a:lvl1pPr>
      <a:lvl2pPr marL="303217" indent="-127002" algn="l" rtl="0" eaLnBrk="1" fontAlgn="base" hangingPunct="1">
        <a:spcBef>
          <a:spcPct val="0"/>
        </a:spcBef>
        <a:spcAft>
          <a:spcPts val="225"/>
        </a:spcAft>
        <a:buClr>
          <a:srgbClr val="000000"/>
        </a:buClr>
        <a:buSzPct val="80000"/>
        <a:buFont typeface="Arial" panose="020B0604020202020204" pitchFamily="34" charset="0"/>
        <a:buChar char="•"/>
        <a:defRPr sz="1600">
          <a:solidFill>
            <a:schemeClr val="tx1"/>
          </a:solidFill>
          <a:latin typeface="+mn-lt"/>
          <a:cs typeface="Arial" pitchFamily="34" charset="0"/>
        </a:defRPr>
      </a:lvl2pPr>
      <a:lvl3pPr marL="474669" indent="-127002" algn="l" rtl="0" eaLnBrk="1" fontAlgn="base" hangingPunct="1">
        <a:spcBef>
          <a:spcPct val="0"/>
        </a:spcBef>
        <a:spcAft>
          <a:spcPts val="225"/>
        </a:spcAft>
        <a:buClr>
          <a:srgbClr val="000000"/>
        </a:buClr>
        <a:buSzPct val="90000"/>
        <a:buChar char="-"/>
        <a:defRPr sz="1400">
          <a:solidFill>
            <a:schemeClr val="tx1"/>
          </a:solidFill>
          <a:latin typeface="+mn-lt"/>
          <a:cs typeface="Arial" pitchFamily="34" charset="0"/>
        </a:defRPr>
      </a:lvl3pPr>
      <a:lvl4pPr marL="646121" indent="-128590" algn="l" rtl="0" eaLnBrk="1" fontAlgn="base" hangingPunct="1">
        <a:spcBef>
          <a:spcPct val="20000"/>
        </a:spcBef>
        <a:spcAft>
          <a:spcPct val="0"/>
        </a:spcAft>
        <a:buClr>
          <a:srgbClr val="000000"/>
        </a:buClr>
        <a:buChar char="-"/>
        <a:defRPr sz="1200">
          <a:solidFill>
            <a:schemeClr val="tx1"/>
          </a:solidFill>
          <a:latin typeface="+mn-lt"/>
          <a:cs typeface="Arial" panose="020B0604020202020204" pitchFamily="34" charset="0"/>
        </a:defRPr>
      </a:lvl4pPr>
      <a:lvl5pPr marL="817573" indent="-122240" algn="l" rtl="0" eaLnBrk="1" fontAlgn="base" hangingPunct="1">
        <a:spcBef>
          <a:spcPct val="20000"/>
        </a:spcBef>
        <a:spcAft>
          <a:spcPct val="0"/>
        </a:spcAft>
        <a:buClr>
          <a:srgbClr val="000000"/>
        </a:buClr>
        <a:buChar char="-"/>
        <a:defRPr sz="1000">
          <a:solidFill>
            <a:schemeClr val="tx1"/>
          </a:solidFill>
          <a:latin typeface="+mn-lt"/>
          <a:cs typeface="Arial" panose="020B0604020202020204" pitchFamily="34" charset="0"/>
        </a:defRPr>
      </a:lvl5pPr>
      <a:lvl6pPr marL="1497825" indent="-122637" algn="l" rtl="0" eaLnBrk="1" fontAlgn="base" hangingPunct="1">
        <a:spcBef>
          <a:spcPct val="20000"/>
        </a:spcBef>
        <a:spcAft>
          <a:spcPct val="0"/>
        </a:spcAft>
        <a:buClr>
          <a:schemeClr val="bg1"/>
        </a:buClr>
        <a:buChar char="»"/>
        <a:defRPr sz="1200">
          <a:solidFill>
            <a:schemeClr val="bg1"/>
          </a:solidFill>
          <a:latin typeface="Arial" charset="0"/>
        </a:defRPr>
      </a:lvl6pPr>
      <a:lvl7pPr marL="1840729" indent="-122637" algn="l" rtl="0" eaLnBrk="1" fontAlgn="base" hangingPunct="1">
        <a:spcBef>
          <a:spcPct val="20000"/>
        </a:spcBef>
        <a:spcAft>
          <a:spcPct val="0"/>
        </a:spcAft>
        <a:buClr>
          <a:schemeClr val="bg1"/>
        </a:buClr>
        <a:buChar char="»"/>
        <a:defRPr sz="1200">
          <a:solidFill>
            <a:schemeClr val="bg1"/>
          </a:solidFill>
          <a:latin typeface="Arial" charset="0"/>
        </a:defRPr>
      </a:lvl7pPr>
      <a:lvl8pPr marL="2183633" indent="-122637" algn="l" rtl="0" eaLnBrk="1" fontAlgn="base" hangingPunct="1">
        <a:spcBef>
          <a:spcPct val="20000"/>
        </a:spcBef>
        <a:spcAft>
          <a:spcPct val="0"/>
        </a:spcAft>
        <a:buClr>
          <a:schemeClr val="bg1"/>
        </a:buClr>
        <a:buChar char="»"/>
        <a:defRPr sz="1200">
          <a:solidFill>
            <a:schemeClr val="bg1"/>
          </a:solidFill>
          <a:latin typeface="Arial" charset="0"/>
        </a:defRPr>
      </a:lvl8pPr>
      <a:lvl9pPr marL="2526538" indent="-122637" algn="l" rtl="0" eaLnBrk="1" fontAlgn="base" hangingPunct="1">
        <a:spcBef>
          <a:spcPct val="20000"/>
        </a:spcBef>
        <a:spcAft>
          <a:spcPct val="0"/>
        </a:spcAft>
        <a:buClr>
          <a:schemeClr val="bg1"/>
        </a:buClr>
        <a:buChar char="»"/>
        <a:defRPr sz="1200">
          <a:solidFill>
            <a:schemeClr val="bg1"/>
          </a:solidFill>
          <a:latin typeface="Arial" charset="0"/>
        </a:defRPr>
      </a:lvl9pPr>
    </p:bodyStyle>
    <p:otherStyle>
      <a:defPPr>
        <a:defRPr lang="en-US"/>
      </a:defPPr>
      <a:lvl1pPr marL="0" algn="l" defTabSz="685809" rtl="0" eaLnBrk="1" latinLnBrk="0" hangingPunct="1">
        <a:defRPr sz="1350" kern="1200">
          <a:solidFill>
            <a:schemeClr val="tx1"/>
          </a:solidFill>
          <a:latin typeface="+mn-lt"/>
          <a:ea typeface="+mn-ea"/>
          <a:cs typeface="+mn-cs"/>
        </a:defRPr>
      </a:lvl1pPr>
      <a:lvl2pPr marL="342904" algn="l" defTabSz="685809" rtl="0" eaLnBrk="1" latinLnBrk="0" hangingPunct="1">
        <a:defRPr sz="1350" kern="1200">
          <a:solidFill>
            <a:schemeClr val="tx1"/>
          </a:solidFill>
          <a:latin typeface="+mn-lt"/>
          <a:ea typeface="+mn-ea"/>
          <a:cs typeface="+mn-cs"/>
        </a:defRPr>
      </a:lvl2pPr>
      <a:lvl3pPr marL="685809" algn="l" defTabSz="685809" rtl="0" eaLnBrk="1" latinLnBrk="0" hangingPunct="1">
        <a:defRPr sz="1350" kern="1200">
          <a:solidFill>
            <a:schemeClr val="tx1"/>
          </a:solidFill>
          <a:latin typeface="+mn-lt"/>
          <a:ea typeface="+mn-ea"/>
          <a:cs typeface="+mn-cs"/>
        </a:defRPr>
      </a:lvl3pPr>
      <a:lvl4pPr marL="1028713" algn="l" defTabSz="685809" rtl="0" eaLnBrk="1" latinLnBrk="0" hangingPunct="1">
        <a:defRPr sz="1350" kern="1200">
          <a:solidFill>
            <a:schemeClr val="tx1"/>
          </a:solidFill>
          <a:latin typeface="+mn-lt"/>
          <a:ea typeface="+mn-ea"/>
          <a:cs typeface="+mn-cs"/>
        </a:defRPr>
      </a:lvl4pPr>
      <a:lvl5pPr marL="1371617" algn="l" defTabSz="685809" rtl="0" eaLnBrk="1" latinLnBrk="0" hangingPunct="1">
        <a:defRPr sz="1350" kern="1200">
          <a:solidFill>
            <a:schemeClr val="tx1"/>
          </a:solidFill>
          <a:latin typeface="+mn-lt"/>
          <a:ea typeface="+mn-ea"/>
          <a:cs typeface="+mn-cs"/>
        </a:defRPr>
      </a:lvl5pPr>
      <a:lvl6pPr marL="1714521" algn="l" defTabSz="685809" rtl="0" eaLnBrk="1" latinLnBrk="0" hangingPunct="1">
        <a:defRPr sz="1350" kern="1200">
          <a:solidFill>
            <a:schemeClr val="tx1"/>
          </a:solidFill>
          <a:latin typeface="+mn-lt"/>
          <a:ea typeface="+mn-ea"/>
          <a:cs typeface="+mn-cs"/>
        </a:defRPr>
      </a:lvl6pPr>
      <a:lvl7pPr marL="2057426" algn="l" defTabSz="685809" rtl="0" eaLnBrk="1" latinLnBrk="0" hangingPunct="1">
        <a:defRPr sz="1350" kern="1200">
          <a:solidFill>
            <a:schemeClr val="tx1"/>
          </a:solidFill>
          <a:latin typeface="+mn-lt"/>
          <a:ea typeface="+mn-ea"/>
          <a:cs typeface="+mn-cs"/>
        </a:defRPr>
      </a:lvl7pPr>
      <a:lvl8pPr marL="2400330" algn="l" defTabSz="685809" rtl="0" eaLnBrk="1" latinLnBrk="0" hangingPunct="1">
        <a:defRPr sz="1350" kern="1200">
          <a:solidFill>
            <a:schemeClr val="tx1"/>
          </a:solidFill>
          <a:latin typeface="+mn-lt"/>
          <a:ea typeface="+mn-ea"/>
          <a:cs typeface="+mn-cs"/>
        </a:defRPr>
      </a:lvl8pPr>
      <a:lvl9pPr marL="2743234" algn="l" defTabSz="685809"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162">
          <p15:clr>
            <a:srgbClr val="F26B43"/>
          </p15:clr>
        </p15:guide>
        <p15:guide id="2" pos="181">
          <p15:clr>
            <a:srgbClr val="F26B43"/>
          </p15:clr>
        </p15:guide>
        <p15:guide id="3" orient="horz" pos="2368">
          <p15:clr>
            <a:srgbClr val="F26B43"/>
          </p15:clr>
        </p15:guide>
        <p15:guide id="4" pos="557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console.bluemix.net/docs/cli/reference/bluemix_cli/get_started.html#getting-started" TargetMode="External"/><Relationship Id="rId4" Type="http://schemas.openxmlformats.org/officeDocument/2006/relationships/hyperlink" Target="https://console.bluemix.net/containers-kubernetes/catalog/cluster/create" TargetMode="External"/><Relationship Id="rId5" Type="http://schemas.openxmlformats.org/officeDocument/2006/relationships/hyperlink" Target="https://kubernetes.io/docs/tasks/tools/install-kubectl/" TargetMode="External"/><Relationship Id="rId6" Type="http://schemas.openxmlformats.org/officeDocument/2006/relationships/hyperlink" Target="https://github.com/kubernetes/helm/blob/master/docs/install.md" TargetMode="External"/><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ocs.docker.com/get-started/" TargetMode="External"/><Relationship Id="rId4" Type="http://schemas.openxmlformats.org/officeDocument/2006/relationships/hyperlink" Target="https://kubernetes.io/docs/tutorials/kubernetes-basics/" TargetMode="External"/><Relationship Id="rId5" Type="http://schemas.openxmlformats.org/officeDocument/2006/relationships/hyperlink" Target="https://istio.io/docs/" TargetMode="External"/><Relationship Id="rId6" Type="http://schemas.openxmlformats.org/officeDocument/2006/relationships/hyperlink" Target="https://dzone.com/articles/evolution-of-linux-containers-future" TargetMode="External"/><Relationship Id="rId7" Type="http://schemas.openxmlformats.org/officeDocument/2006/relationships/hyperlink" Target="https://www.exoscale.ch/syslog/2016/07/26/container-orch/" TargetMode="External"/><Relationship Id="rId8" Type="http://schemas.openxmlformats.org/officeDocument/2006/relationships/hyperlink" Target="https://thenewstack.io/tns-research-present-state-container-orchestration/" TargetMode="External"/><Relationship Id="rId9" Type="http://schemas.openxmlformats.org/officeDocument/2006/relationships/hyperlink" Target="https://research.google.com/pubs/pub43438.html" TargetMode="External"/><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tiff"/><Relationship Id="rId4" Type="http://schemas.openxmlformats.org/officeDocument/2006/relationships/image" Target="../media/image24.png"/><Relationship Id="rId5"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image" Target="../media/image22.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ocs.helm.sh/using_helm/#installing-helm"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IBMDevConnect/kube_ICP#steps-hel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7.png"/><Relationship Id="rId8" Type="http://schemas.openxmlformats.org/officeDocument/2006/relationships/image" Target="../media/image18.png"/><Relationship Id="rId9" Type="http://schemas.openxmlformats.org/officeDocument/2006/relationships/image" Target="../media/image19.tif"/><Relationship Id="rId10" Type="http://schemas.openxmlformats.org/officeDocument/2006/relationships/image" Target="../media/image20.png"/><Relationship Id="rId1" Type="http://schemas.openxmlformats.org/officeDocument/2006/relationships/slideLayout" Target="../slideLayouts/slideLayout13.xml"/><Relationship Id="rId2"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23" name="Title 1"/>
          <p:cNvSpPr>
            <a:spLocks noGrp="1"/>
          </p:cNvSpPr>
          <p:nvPr>
            <p:ph type="title"/>
          </p:nvPr>
        </p:nvSpPr>
        <p:spPr>
          <a:xfrm>
            <a:off x="452063" y="526451"/>
            <a:ext cx="8147407" cy="318500"/>
          </a:xfrm>
        </p:spPr>
        <p:txBody>
          <a:bodyPr>
            <a:noAutofit/>
          </a:bodyPr>
          <a:lstStyle/>
          <a:p>
            <a:pPr algn="ctr"/>
            <a:r>
              <a:rPr lang="en-US" dirty="0" smtClean="0">
                <a:solidFill>
                  <a:schemeClr val="accent1">
                    <a:lumMod val="75000"/>
                  </a:schemeClr>
                </a:solidFill>
              </a:rPr>
              <a:t>Setting up environment</a:t>
            </a:r>
            <a:endParaRPr lang="en-US" dirty="0">
              <a:solidFill>
                <a:schemeClr val="accent1">
                  <a:lumMod val="75000"/>
                </a:schemeClr>
              </a:solidFill>
            </a:endParaRPr>
          </a:p>
        </p:txBody>
      </p:sp>
      <p:sp>
        <p:nvSpPr>
          <p:cNvPr id="25" name="Content Placeholder 2"/>
          <p:cNvSpPr txBox="1">
            <a:spLocks/>
          </p:cNvSpPr>
          <p:nvPr/>
        </p:nvSpPr>
        <p:spPr>
          <a:xfrm>
            <a:off x="219918" y="1006867"/>
            <a:ext cx="8692587" cy="3808201"/>
          </a:xfrm>
          <a:prstGeom prst="rect">
            <a:avLst/>
          </a:prstGeom>
        </p:spPr>
        <p:txBody>
          <a:bodyPr>
            <a:normAutofit fontScale="850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88280" indent="-88280" defTabSz="612647">
              <a:spcBef>
                <a:spcPts val="75"/>
              </a:spcBef>
              <a:defRPr sz="1600"/>
            </a:pPr>
            <a:r>
              <a:rPr lang="en-US" dirty="0"/>
              <a:t>Install IBM cloud CLI(</a:t>
            </a:r>
            <a:r>
              <a:rPr lang="en-US" dirty="0" err="1"/>
              <a:t>bx</a:t>
            </a:r>
            <a:r>
              <a:rPr lang="en-US" dirty="0" smtClean="0"/>
              <a:t>) :</a:t>
            </a:r>
          </a:p>
          <a:p>
            <a:pPr marL="88280" indent="-88280" defTabSz="612647">
              <a:spcBef>
                <a:spcPts val="75"/>
              </a:spcBef>
              <a:defRPr sz="1600"/>
            </a:pPr>
            <a:r>
              <a:rPr lang="en-US" dirty="0" smtClean="0">
                <a:hlinkClick r:id="rId3"/>
              </a:rPr>
              <a:t>https</a:t>
            </a:r>
            <a:r>
              <a:rPr lang="en-US" dirty="0">
                <a:hlinkClick r:id="rId3"/>
              </a:rPr>
              <a:t>://</a:t>
            </a:r>
            <a:r>
              <a:rPr lang="en-US" dirty="0" smtClean="0">
                <a:hlinkClick r:id="rId3"/>
              </a:rPr>
              <a:t>console.bluemix.net/docs/cli/reference/bluemix_cli/get_started.html#getting-started</a:t>
            </a:r>
            <a:endParaRPr lang="en-US" dirty="0" smtClean="0"/>
          </a:p>
          <a:p>
            <a:pPr marL="88280" indent="-88280" defTabSz="612647">
              <a:spcBef>
                <a:spcPts val="75"/>
              </a:spcBef>
              <a:defRPr sz="1600"/>
            </a:pPr>
            <a:endParaRPr lang="en-US" dirty="0" smtClean="0"/>
          </a:p>
          <a:p>
            <a:pPr marL="88280" indent="-88280" defTabSz="612647">
              <a:spcBef>
                <a:spcPts val="75"/>
              </a:spcBef>
              <a:defRPr sz="1600"/>
            </a:pPr>
            <a:r>
              <a:rPr lang="en-US" dirty="0" smtClean="0"/>
              <a:t>Install </a:t>
            </a:r>
            <a:r>
              <a:rPr lang="en-US" dirty="0"/>
              <a:t>container service </a:t>
            </a:r>
            <a:r>
              <a:rPr lang="en-US" dirty="0" smtClean="0"/>
              <a:t> Plugins : </a:t>
            </a:r>
          </a:p>
          <a:p>
            <a:pPr marL="88280" indent="-88280" defTabSz="612647">
              <a:spcBef>
                <a:spcPts val="75"/>
              </a:spcBef>
              <a:defRPr sz="1600"/>
            </a:pPr>
            <a:r>
              <a:rPr lang="en-US" dirty="0" err="1" smtClean="0"/>
              <a:t>bx</a:t>
            </a:r>
            <a:r>
              <a:rPr lang="en-US" dirty="0" smtClean="0"/>
              <a:t> </a:t>
            </a:r>
            <a:r>
              <a:rPr lang="en-US" dirty="0"/>
              <a:t>plugin install container-service -r Bluemix</a:t>
            </a:r>
          </a:p>
          <a:p>
            <a:pPr marL="88280" indent="-88280" defTabSz="612647">
              <a:spcBef>
                <a:spcPts val="75"/>
              </a:spcBef>
              <a:defRPr sz="1600"/>
            </a:pPr>
            <a:endParaRPr lang="en-US" dirty="0"/>
          </a:p>
          <a:p>
            <a:pPr marL="88280" indent="-88280" defTabSz="612647">
              <a:spcBef>
                <a:spcPts val="75"/>
              </a:spcBef>
              <a:defRPr sz="1600"/>
            </a:pPr>
            <a:r>
              <a:rPr lang="en-US" dirty="0" smtClean="0"/>
              <a:t>Install </a:t>
            </a:r>
            <a:r>
              <a:rPr lang="en-US" dirty="0"/>
              <a:t>Kubernetes Cluster </a:t>
            </a:r>
            <a:r>
              <a:rPr lang="en-US" dirty="0" smtClean="0"/>
              <a:t>:</a:t>
            </a:r>
          </a:p>
          <a:p>
            <a:pPr marL="88280" indent="-88280" defTabSz="612647">
              <a:spcBef>
                <a:spcPts val="75"/>
              </a:spcBef>
              <a:defRPr sz="1600"/>
            </a:pPr>
            <a:r>
              <a:rPr lang="en-US" dirty="0" smtClean="0">
                <a:hlinkClick r:id="rId4"/>
              </a:rPr>
              <a:t>https</a:t>
            </a:r>
            <a:r>
              <a:rPr lang="en-US" dirty="0">
                <a:hlinkClick r:id="rId4"/>
              </a:rPr>
              <a:t>://</a:t>
            </a:r>
            <a:r>
              <a:rPr lang="en-US" dirty="0" smtClean="0">
                <a:hlinkClick r:id="rId4"/>
              </a:rPr>
              <a:t>console.bluemix.net/containers-kubernetes/catalog/cluster/create</a:t>
            </a:r>
            <a:endParaRPr lang="en-US" dirty="0" smtClean="0"/>
          </a:p>
          <a:p>
            <a:pPr marL="88280" indent="-88280" defTabSz="612647">
              <a:spcBef>
                <a:spcPts val="75"/>
              </a:spcBef>
              <a:defRPr sz="1600"/>
            </a:pPr>
            <a:endParaRPr lang="en-US" dirty="0" smtClean="0"/>
          </a:p>
          <a:p>
            <a:pPr marL="88280" indent="-88280" defTabSz="612647">
              <a:spcBef>
                <a:spcPts val="75"/>
              </a:spcBef>
              <a:defRPr sz="1600"/>
            </a:pPr>
            <a:r>
              <a:rPr lang="en-US" dirty="0" smtClean="0"/>
              <a:t>Install Kubernetes </a:t>
            </a:r>
            <a:r>
              <a:rPr lang="en-US" dirty="0"/>
              <a:t>CLI: </a:t>
            </a:r>
            <a:endParaRPr lang="en-US" dirty="0" smtClean="0"/>
          </a:p>
          <a:p>
            <a:pPr marL="88280" indent="-88280" defTabSz="612647">
              <a:spcBef>
                <a:spcPts val="75"/>
              </a:spcBef>
              <a:defRPr sz="1600"/>
            </a:pPr>
            <a:r>
              <a:rPr lang="en-US" dirty="0" smtClean="0">
                <a:hlinkClick r:id="rId5"/>
              </a:rPr>
              <a:t>https</a:t>
            </a:r>
            <a:r>
              <a:rPr lang="en-US" dirty="0">
                <a:hlinkClick r:id="rId5"/>
              </a:rPr>
              <a:t>://kubernetes.io/docs/tasks/tools/install-kubectl</a:t>
            </a:r>
            <a:r>
              <a:rPr lang="en-US" dirty="0" smtClean="0">
                <a:hlinkClick r:id="rId5"/>
              </a:rPr>
              <a:t>/</a:t>
            </a:r>
            <a:endParaRPr lang="en-US" dirty="0" smtClean="0"/>
          </a:p>
          <a:p>
            <a:pPr marL="88280" indent="-88280" defTabSz="612647">
              <a:spcBef>
                <a:spcPts val="75"/>
              </a:spcBef>
              <a:defRPr sz="1600"/>
            </a:pPr>
            <a:endParaRPr lang="en-US" dirty="0" smtClean="0"/>
          </a:p>
          <a:p>
            <a:pPr marL="88280" indent="-88280" defTabSz="612647">
              <a:spcBef>
                <a:spcPts val="75"/>
              </a:spcBef>
              <a:defRPr sz="1600"/>
            </a:pPr>
            <a:r>
              <a:rPr lang="en-US" dirty="0" smtClean="0"/>
              <a:t>Install Helm</a:t>
            </a:r>
            <a:r>
              <a:rPr lang="en-US" dirty="0"/>
              <a:t>: </a:t>
            </a:r>
            <a:endParaRPr lang="en-US" dirty="0" smtClean="0"/>
          </a:p>
          <a:p>
            <a:pPr marL="88280" indent="-88280" defTabSz="612647">
              <a:spcBef>
                <a:spcPts val="75"/>
              </a:spcBef>
              <a:defRPr sz="1600"/>
            </a:pPr>
            <a:r>
              <a:rPr lang="en-US" dirty="0" smtClean="0">
                <a:hlinkClick r:id="rId6"/>
              </a:rPr>
              <a:t>https</a:t>
            </a:r>
            <a:r>
              <a:rPr lang="en-US" dirty="0">
                <a:hlinkClick r:id="rId6"/>
              </a:rPr>
              <a:t>://</a:t>
            </a:r>
            <a:r>
              <a:rPr lang="en-US" dirty="0" smtClean="0">
                <a:hlinkClick r:id="rId6"/>
              </a:rPr>
              <a:t>github.com/kubernetes/helm/blob/master/docs/install.md</a:t>
            </a:r>
            <a:endParaRPr lang="en-US" dirty="0" smtClean="0"/>
          </a:p>
          <a:p>
            <a:pPr marL="88280" indent="-88280" defTabSz="612647">
              <a:spcBef>
                <a:spcPts val="75"/>
              </a:spcBef>
              <a:defRPr sz="1600"/>
            </a:pPr>
            <a:endParaRPr lang="en-US" dirty="0" smtClean="0"/>
          </a:p>
          <a:p>
            <a:pPr marL="88280" indent="-88280" defTabSz="612647">
              <a:spcBef>
                <a:spcPts val="75"/>
              </a:spcBef>
              <a:defRPr sz="1600"/>
            </a:pPr>
            <a:r>
              <a:rPr lang="en-US" dirty="0" smtClean="0"/>
              <a:t/>
            </a:r>
            <a:br>
              <a:rPr lang="en-US" dirty="0" smtClean="0"/>
            </a:br>
            <a:r>
              <a:rPr lang="en-US" dirty="0" smtClean="0"/>
              <a:t/>
            </a:r>
            <a:br>
              <a:rPr lang="en-US" dirty="0" smtClean="0"/>
            </a:br>
            <a:r>
              <a:rPr lang="en-US" sz="1900" b="1" dirty="0" err="1" smtClean="0">
                <a:solidFill>
                  <a:schemeClr val="accent6">
                    <a:lumMod val="50000"/>
                  </a:schemeClr>
                </a:solidFill>
              </a:rPr>
              <a:t>Git</a:t>
            </a:r>
            <a:r>
              <a:rPr lang="en-US" sz="1900" b="1" dirty="0">
                <a:solidFill>
                  <a:schemeClr val="accent6">
                    <a:lumMod val="50000"/>
                  </a:schemeClr>
                </a:solidFill>
              </a:rPr>
              <a:t> Link: https://</a:t>
            </a:r>
            <a:r>
              <a:rPr lang="en-US" sz="1900" b="1" dirty="0" err="1" smtClean="0">
                <a:solidFill>
                  <a:schemeClr val="accent6">
                    <a:lumMod val="50000"/>
                  </a:schemeClr>
                </a:solidFill>
              </a:rPr>
              <a:t>github.com</a:t>
            </a:r>
            <a:r>
              <a:rPr lang="en-US" sz="1900" b="1" dirty="0" smtClean="0">
                <a:solidFill>
                  <a:schemeClr val="accent6">
                    <a:lumMod val="50000"/>
                  </a:schemeClr>
                </a:solidFill>
              </a:rPr>
              <a:t>/</a:t>
            </a:r>
            <a:r>
              <a:rPr lang="en-US" sz="1900" b="1" dirty="0" err="1" smtClean="0">
                <a:solidFill>
                  <a:schemeClr val="accent6">
                    <a:lumMod val="50000"/>
                  </a:schemeClr>
                </a:solidFill>
              </a:rPr>
              <a:t>IBMDevConnect</a:t>
            </a:r>
            <a:r>
              <a:rPr lang="en-US" sz="1900" b="1" dirty="0" smtClean="0">
                <a:solidFill>
                  <a:schemeClr val="accent6">
                    <a:lumMod val="50000"/>
                  </a:schemeClr>
                </a:solidFill>
              </a:rPr>
              <a:t>/</a:t>
            </a:r>
            <a:r>
              <a:rPr lang="en-US" sz="1900" b="1" dirty="0" err="1" smtClean="0">
                <a:solidFill>
                  <a:schemeClr val="accent6">
                    <a:lumMod val="50000"/>
                  </a:schemeClr>
                </a:solidFill>
              </a:rPr>
              <a:t>kube_ICP#setting-up-environment</a:t>
            </a:r>
            <a:endParaRPr lang="en-US" sz="1900" b="1" dirty="0">
              <a:solidFill>
                <a:schemeClr val="accent6">
                  <a:lumMod val="50000"/>
                </a:schemeClr>
              </a:solidFill>
            </a:endParaRPr>
          </a:p>
        </p:txBody>
      </p:sp>
    </p:spTree>
    <p:extLst>
      <p:ext uri="{BB962C8B-B14F-4D97-AF65-F5344CB8AC3E}">
        <p14:creationId xmlns:p14="http://schemas.microsoft.com/office/powerpoint/2010/main" val="1333624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24" name="Title 1"/>
          <p:cNvSpPr>
            <a:spLocks noGrp="1"/>
          </p:cNvSpPr>
          <p:nvPr>
            <p:ph type="title"/>
          </p:nvPr>
        </p:nvSpPr>
        <p:spPr>
          <a:xfrm>
            <a:off x="300942" y="548176"/>
            <a:ext cx="8178770" cy="429743"/>
          </a:xfrm>
        </p:spPr>
        <p:txBody>
          <a:bodyPr/>
          <a:lstStyle/>
          <a:p>
            <a:r>
              <a:rPr lang="en-US" dirty="0" smtClean="0">
                <a:solidFill>
                  <a:schemeClr val="accent1">
                    <a:lumMod val="75000"/>
                  </a:schemeClr>
                </a:solidFill>
              </a:rPr>
              <a:t>Kubernetes Architecture </a:t>
            </a:r>
            <a:endParaRPr lang="en-US" dirty="0">
              <a:solidFill>
                <a:schemeClr val="accent1">
                  <a:lumMod val="75000"/>
                </a:schemeClr>
              </a:solidFill>
            </a:endParaRPr>
          </a:p>
        </p:txBody>
      </p:sp>
      <p:grpSp>
        <p:nvGrpSpPr>
          <p:cNvPr id="4" name="Group 4"/>
          <p:cNvGrpSpPr/>
          <p:nvPr/>
        </p:nvGrpSpPr>
        <p:grpSpPr>
          <a:xfrm>
            <a:off x="1726088" y="548176"/>
            <a:ext cx="5328478" cy="4009718"/>
            <a:chOff x="-1" y="-7"/>
            <a:chExt cx="7104635" cy="5346289"/>
          </a:xfrm>
        </p:grpSpPr>
        <p:grpSp>
          <p:nvGrpSpPr>
            <p:cNvPr id="5" name="Rectangle 14"/>
            <p:cNvGrpSpPr/>
            <p:nvPr/>
          </p:nvGrpSpPr>
          <p:grpSpPr>
            <a:xfrm>
              <a:off x="-2" y="1060003"/>
              <a:ext cx="7104637" cy="4286280"/>
              <a:chOff x="0" y="-1"/>
              <a:chExt cx="7104635" cy="4286278"/>
            </a:xfrm>
          </p:grpSpPr>
          <p:sp>
            <p:nvSpPr>
              <p:cNvPr id="147" name="Rectangle"/>
              <p:cNvSpPr/>
              <p:nvPr/>
            </p:nvSpPr>
            <p:spPr>
              <a:xfrm>
                <a:off x="-1" y="-2"/>
                <a:ext cx="7104637" cy="4286280"/>
              </a:xfrm>
              <a:prstGeom prst="rect">
                <a:avLst/>
              </a:prstGeom>
              <a:solidFill>
                <a:srgbClr val="FDFDFD"/>
              </a:solidFill>
              <a:ln w="3175" cap="flat">
                <a:solidFill>
                  <a:srgbClr val="000000"/>
                </a:solidFill>
                <a:prstDash val="solid"/>
                <a:round/>
              </a:ln>
              <a:effectLst/>
            </p:spPr>
            <p:txBody>
              <a:bodyPr wrap="square" lIns="0" tIns="0" rIns="0" bIns="0" numCol="1" anchor="t">
                <a:noAutofit/>
              </a:bodyPr>
              <a:lstStyle/>
              <a:p>
                <a:pPr defTabSz="345579">
                  <a:defRPr sz="1200" b="0">
                    <a:latin typeface="Arial"/>
                    <a:ea typeface="Arial"/>
                    <a:cs typeface="Arial"/>
                    <a:sym typeface="Arial"/>
                  </a:defRPr>
                </a:pPr>
                <a:endParaRPr sz="900"/>
              </a:p>
            </p:txBody>
          </p:sp>
          <p:sp>
            <p:nvSpPr>
              <p:cNvPr id="148" name="Kubernetes  cluster"/>
              <p:cNvSpPr txBox="1"/>
              <p:nvPr/>
            </p:nvSpPr>
            <p:spPr>
              <a:xfrm>
                <a:off x="-1" y="-2"/>
                <a:ext cx="1155461" cy="5034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t">
                <a:noAutofit/>
              </a:bodyPr>
              <a:lstStyle/>
              <a:p>
                <a:pPr defTabSz="345579">
                  <a:defRPr sz="1200">
                    <a:latin typeface="Arial"/>
                    <a:ea typeface="Arial"/>
                    <a:cs typeface="Arial"/>
                    <a:sym typeface="Arial"/>
                  </a:defRPr>
                </a:pPr>
                <a:r>
                  <a:rPr sz="900"/>
                  <a:t>Kubernetes </a:t>
                </a:r>
                <a:br>
                  <a:rPr sz="900"/>
                </a:br>
                <a:r>
                  <a:rPr sz="900"/>
                  <a:t>cluster</a:t>
                </a:r>
              </a:p>
            </p:txBody>
          </p:sp>
        </p:grpSp>
        <p:grpSp>
          <p:nvGrpSpPr>
            <p:cNvPr id="6" name="Group 15"/>
            <p:cNvGrpSpPr/>
            <p:nvPr/>
          </p:nvGrpSpPr>
          <p:grpSpPr>
            <a:xfrm>
              <a:off x="121740" y="2254794"/>
              <a:ext cx="2774032" cy="2054459"/>
              <a:chOff x="-2" y="0"/>
              <a:chExt cx="2774030" cy="2054457"/>
            </a:xfrm>
          </p:grpSpPr>
          <p:grpSp>
            <p:nvGrpSpPr>
              <p:cNvPr id="122" name="Rectangle 71"/>
              <p:cNvGrpSpPr/>
              <p:nvPr/>
            </p:nvGrpSpPr>
            <p:grpSpPr>
              <a:xfrm>
                <a:off x="-3" y="-1"/>
                <a:ext cx="2774032" cy="1915414"/>
                <a:chOff x="-1" y="0"/>
                <a:chExt cx="2774030" cy="1915412"/>
              </a:xfrm>
            </p:grpSpPr>
            <p:sp>
              <p:nvSpPr>
                <p:cNvPr id="145" name="Rectangle"/>
                <p:cNvSpPr/>
                <p:nvPr/>
              </p:nvSpPr>
              <p:spPr>
                <a:xfrm>
                  <a:off x="-2" y="-1"/>
                  <a:ext cx="2774032" cy="1915414"/>
                </a:xfrm>
                <a:prstGeom prst="rect">
                  <a:avLst/>
                </a:prstGeom>
                <a:solidFill>
                  <a:srgbClr val="E8F4D9"/>
                </a:solidFill>
                <a:ln w="3175" cap="flat">
                  <a:solidFill>
                    <a:srgbClr val="000000"/>
                  </a:solidFill>
                  <a:prstDash val="solid"/>
                  <a:round/>
                </a:ln>
                <a:effectLst/>
              </p:spPr>
              <p:txBody>
                <a:bodyPr wrap="square" lIns="0" tIns="0" rIns="0" bIns="0" numCol="1" anchor="t">
                  <a:noAutofit/>
                </a:bodyPr>
                <a:lstStyle/>
                <a:p>
                  <a:pPr defTabSz="345579">
                    <a:defRPr sz="1200" b="0">
                      <a:latin typeface="Arial"/>
                      <a:ea typeface="Arial"/>
                      <a:cs typeface="Arial"/>
                      <a:sym typeface="Arial"/>
                    </a:defRPr>
                  </a:pPr>
                  <a:endParaRPr sz="900"/>
                </a:p>
              </p:txBody>
            </p:sp>
            <p:sp>
              <p:nvSpPr>
                <p:cNvPr id="146" name="Master node"/>
                <p:cNvSpPr txBox="1"/>
                <p:nvPr/>
              </p:nvSpPr>
              <p:spPr>
                <a:xfrm>
                  <a:off x="-2" y="-1"/>
                  <a:ext cx="860703" cy="2304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t">
                  <a:noAutofit/>
                </a:bodyPr>
                <a:lstStyle>
                  <a:lvl1pPr defTabSz="460772">
                    <a:defRPr sz="900" b="0">
                      <a:latin typeface="Arial"/>
                      <a:ea typeface="Arial"/>
                      <a:cs typeface="Arial"/>
                      <a:sym typeface="Arial"/>
                    </a:defRPr>
                  </a:lvl1pPr>
                </a:lstStyle>
                <a:p>
                  <a:r>
                    <a:rPr sz="675"/>
                    <a:t>Master node</a:t>
                  </a:r>
                </a:p>
              </p:txBody>
            </p:sp>
          </p:grpSp>
          <p:grpSp>
            <p:nvGrpSpPr>
              <p:cNvPr id="123" name="Rectangle 72"/>
              <p:cNvGrpSpPr/>
              <p:nvPr/>
            </p:nvGrpSpPr>
            <p:grpSpPr>
              <a:xfrm>
                <a:off x="139134" y="468821"/>
                <a:ext cx="2376912" cy="791482"/>
                <a:chOff x="-1" y="-1"/>
                <a:chExt cx="2376911" cy="791481"/>
              </a:xfrm>
            </p:grpSpPr>
            <p:sp>
              <p:nvSpPr>
                <p:cNvPr id="143" name="Rectangle"/>
                <p:cNvSpPr/>
                <p:nvPr/>
              </p:nvSpPr>
              <p:spPr>
                <a:xfrm>
                  <a:off x="-2" y="-2"/>
                  <a:ext cx="2376913" cy="791482"/>
                </a:xfrm>
                <a:prstGeom prst="rect">
                  <a:avLst/>
                </a:prstGeom>
                <a:solidFill>
                  <a:srgbClr val="FDFDFD"/>
                </a:solidFill>
                <a:ln w="3175" cap="flat">
                  <a:solidFill>
                    <a:srgbClr val="000000"/>
                  </a:solidFill>
                  <a:prstDash val="solid"/>
                  <a:round/>
                </a:ln>
                <a:effectLst/>
              </p:spPr>
              <p:txBody>
                <a:bodyPr wrap="square" lIns="0" tIns="0" rIns="0" bIns="0" numCol="1" anchor="t">
                  <a:noAutofit/>
                </a:bodyPr>
                <a:lstStyle/>
                <a:p>
                  <a:pPr defTabSz="345579">
                    <a:defRPr sz="1200" b="0">
                      <a:latin typeface="Arial"/>
                      <a:ea typeface="Arial"/>
                      <a:cs typeface="Arial"/>
                      <a:sym typeface="Arial"/>
                    </a:defRPr>
                  </a:pPr>
                  <a:endParaRPr sz="900"/>
                </a:p>
              </p:txBody>
            </p:sp>
            <p:sp>
              <p:nvSpPr>
                <p:cNvPr id="144" name="APIs"/>
                <p:cNvSpPr txBox="1"/>
                <p:nvPr/>
              </p:nvSpPr>
              <p:spPr>
                <a:xfrm>
                  <a:off x="-2" y="-2"/>
                  <a:ext cx="387530" cy="2304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t">
                  <a:noAutofit/>
                </a:bodyPr>
                <a:lstStyle>
                  <a:lvl1pPr defTabSz="460772">
                    <a:defRPr sz="900" b="0">
                      <a:latin typeface="Arial"/>
                      <a:ea typeface="Arial"/>
                      <a:cs typeface="Arial"/>
                      <a:sym typeface="Arial"/>
                    </a:defRPr>
                  </a:lvl1pPr>
                </a:lstStyle>
                <a:p>
                  <a:r>
                    <a:rPr sz="675"/>
                    <a:t>APIs</a:t>
                  </a:r>
                </a:p>
              </p:txBody>
            </p:sp>
          </p:grpSp>
          <p:grpSp>
            <p:nvGrpSpPr>
              <p:cNvPr id="124" name="Rounded Rectangle 73"/>
              <p:cNvGrpSpPr/>
              <p:nvPr/>
            </p:nvGrpSpPr>
            <p:grpSpPr>
              <a:xfrm>
                <a:off x="373927" y="714983"/>
                <a:ext cx="852212" cy="382941"/>
                <a:chOff x="0" y="0"/>
                <a:chExt cx="852211" cy="382940"/>
              </a:xfrm>
            </p:grpSpPr>
            <p:sp>
              <p:nvSpPr>
                <p:cNvPr id="141" name="Rounded Rectangle"/>
                <p:cNvSpPr/>
                <p:nvPr/>
              </p:nvSpPr>
              <p:spPr>
                <a:xfrm>
                  <a:off x="0" y="31040"/>
                  <a:ext cx="852212" cy="320866"/>
                </a:xfrm>
                <a:prstGeom prst="roundRect">
                  <a:avLst>
                    <a:gd name="adj" fmla="val 16667"/>
                  </a:avLst>
                </a:prstGeom>
                <a:solidFill>
                  <a:srgbClr val="FFEC99"/>
                </a:solidFill>
                <a:ln w="3175" cap="flat">
                  <a:solidFill>
                    <a:srgbClr val="000000"/>
                  </a:solidFill>
                  <a:prstDash val="solid"/>
                  <a:round/>
                </a:ln>
                <a:effectLst/>
              </p:spPr>
              <p:txBody>
                <a:bodyPr wrap="square" lIns="0" tIns="0" rIns="0" bIns="0" numCol="1" anchor="ctr">
                  <a:noAutofit/>
                </a:bodyPr>
                <a:lstStyle/>
                <a:p>
                  <a:pPr algn="ctr" defTabSz="345579">
                    <a:defRPr sz="900" b="0">
                      <a:latin typeface="Arial"/>
                      <a:ea typeface="Arial"/>
                      <a:cs typeface="Arial"/>
                      <a:sym typeface="Arial"/>
                    </a:defRPr>
                  </a:pPr>
                  <a:endParaRPr sz="675"/>
                </a:p>
              </p:txBody>
            </p:sp>
            <p:sp>
              <p:nvSpPr>
                <p:cNvPr id="142" name="scheduling…"/>
                <p:cNvSpPr txBox="1"/>
                <p:nvPr/>
              </p:nvSpPr>
              <p:spPr>
                <a:xfrm>
                  <a:off x="30038" y="0"/>
                  <a:ext cx="792129" cy="382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ctr">
                  <a:noAutofit/>
                </a:bodyPr>
                <a:lstStyle/>
                <a:p>
                  <a:pPr algn="ctr" defTabSz="345579">
                    <a:defRPr sz="900" b="0">
                      <a:latin typeface="Arial"/>
                      <a:ea typeface="Arial"/>
                      <a:cs typeface="Arial"/>
                      <a:sym typeface="Arial"/>
                    </a:defRPr>
                  </a:pPr>
                  <a:r>
                    <a:rPr sz="675"/>
                    <a:t>scheduling</a:t>
                  </a:r>
                </a:p>
                <a:p>
                  <a:pPr algn="ctr" defTabSz="345579">
                    <a:defRPr sz="900" b="0">
                      <a:latin typeface="Arial"/>
                      <a:ea typeface="Arial"/>
                      <a:cs typeface="Arial"/>
                      <a:sym typeface="Arial"/>
                    </a:defRPr>
                  </a:pPr>
                  <a:r>
                    <a:rPr sz="675"/>
                    <a:t>actuator</a:t>
                  </a:r>
                </a:p>
              </p:txBody>
            </p:sp>
          </p:grpSp>
          <p:grpSp>
            <p:nvGrpSpPr>
              <p:cNvPr id="125" name="Rounded Rectangle 74"/>
              <p:cNvGrpSpPr/>
              <p:nvPr/>
            </p:nvGrpSpPr>
            <p:grpSpPr>
              <a:xfrm>
                <a:off x="1385563" y="746023"/>
                <a:ext cx="852213" cy="320867"/>
                <a:chOff x="0" y="0"/>
                <a:chExt cx="852211" cy="320866"/>
              </a:xfrm>
            </p:grpSpPr>
            <p:sp>
              <p:nvSpPr>
                <p:cNvPr id="139" name="Rounded Rectangle"/>
                <p:cNvSpPr/>
                <p:nvPr/>
              </p:nvSpPr>
              <p:spPr>
                <a:xfrm>
                  <a:off x="0" y="0"/>
                  <a:ext cx="852212" cy="320867"/>
                </a:xfrm>
                <a:prstGeom prst="roundRect">
                  <a:avLst>
                    <a:gd name="adj" fmla="val 16667"/>
                  </a:avLst>
                </a:prstGeom>
                <a:solidFill>
                  <a:srgbClr val="FDFDFD"/>
                </a:solidFill>
                <a:ln w="3175" cap="flat">
                  <a:solidFill>
                    <a:srgbClr val="000000"/>
                  </a:solidFill>
                  <a:prstDash val="solid"/>
                  <a:round/>
                </a:ln>
                <a:effectLst/>
              </p:spPr>
              <p:txBody>
                <a:bodyPr wrap="square" lIns="0" tIns="0" rIns="0" bIns="0" numCol="1" anchor="ctr">
                  <a:noAutofit/>
                </a:bodyPr>
                <a:lstStyle/>
                <a:p>
                  <a:pPr algn="ctr" defTabSz="345579">
                    <a:defRPr sz="900" b="0">
                      <a:latin typeface="Arial"/>
                      <a:ea typeface="Arial"/>
                      <a:cs typeface="Arial"/>
                      <a:sym typeface="Arial"/>
                    </a:defRPr>
                  </a:pPr>
                  <a:endParaRPr sz="675"/>
                </a:p>
              </p:txBody>
            </p:sp>
            <p:sp>
              <p:nvSpPr>
                <p:cNvPr id="140" name="REST"/>
                <p:cNvSpPr txBox="1"/>
                <p:nvPr/>
              </p:nvSpPr>
              <p:spPr>
                <a:xfrm>
                  <a:off x="194231" y="45225"/>
                  <a:ext cx="463744" cy="2304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ctr">
                  <a:noAutofit/>
                </a:bodyPr>
                <a:lstStyle>
                  <a:lvl1pPr algn="ctr" defTabSz="460772">
                    <a:defRPr sz="900" b="0">
                      <a:latin typeface="Arial"/>
                      <a:ea typeface="Arial"/>
                      <a:cs typeface="Arial"/>
                      <a:sym typeface="Arial"/>
                    </a:defRPr>
                  </a:lvl1pPr>
                </a:lstStyle>
                <a:p>
                  <a:r>
                    <a:rPr sz="675"/>
                    <a:t>REST</a:t>
                  </a:r>
                </a:p>
              </p:txBody>
            </p:sp>
          </p:grpSp>
          <p:grpSp>
            <p:nvGrpSpPr>
              <p:cNvPr id="126" name="Rounded Rectangle 75"/>
              <p:cNvGrpSpPr/>
              <p:nvPr/>
            </p:nvGrpSpPr>
            <p:grpSpPr>
              <a:xfrm>
                <a:off x="1382925" y="292353"/>
                <a:ext cx="857484" cy="352934"/>
                <a:chOff x="0" y="-1"/>
                <a:chExt cx="857483" cy="352932"/>
              </a:xfrm>
            </p:grpSpPr>
            <p:sp>
              <p:nvSpPr>
                <p:cNvPr id="137" name="Rounded Rectangle"/>
                <p:cNvSpPr/>
                <p:nvPr/>
              </p:nvSpPr>
              <p:spPr>
                <a:xfrm>
                  <a:off x="2639" y="16035"/>
                  <a:ext cx="852213" cy="320866"/>
                </a:xfrm>
                <a:prstGeom prst="roundRect">
                  <a:avLst>
                    <a:gd name="adj" fmla="val 16667"/>
                  </a:avLst>
                </a:prstGeom>
                <a:solidFill>
                  <a:srgbClr val="FFEC99"/>
                </a:solidFill>
                <a:ln w="3175" cap="flat">
                  <a:solidFill>
                    <a:srgbClr val="000000"/>
                  </a:solidFill>
                  <a:prstDash val="solid"/>
                  <a:round/>
                </a:ln>
                <a:effectLst/>
              </p:spPr>
              <p:txBody>
                <a:bodyPr wrap="square" lIns="0" tIns="0" rIns="0" bIns="0" numCol="1" anchor="ctr">
                  <a:noAutofit/>
                </a:bodyPr>
                <a:lstStyle/>
                <a:p>
                  <a:pPr algn="ctr" defTabSz="345579">
                    <a:defRPr sz="800" b="0">
                      <a:latin typeface="Arial"/>
                      <a:ea typeface="Arial"/>
                      <a:cs typeface="Arial"/>
                      <a:sym typeface="Arial"/>
                    </a:defRPr>
                  </a:pPr>
                  <a:endParaRPr sz="600"/>
                </a:p>
              </p:txBody>
            </p:sp>
            <p:sp>
              <p:nvSpPr>
                <p:cNvPr id="138" name="authentication authorization"/>
                <p:cNvSpPr txBox="1"/>
                <p:nvPr/>
              </p:nvSpPr>
              <p:spPr>
                <a:xfrm>
                  <a:off x="0" y="-2"/>
                  <a:ext cx="857484" cy="3529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ctr">
                  <a:noAutofit/>
                </a:bodyPr>
                <a:lstStyle/>
                <a:p>
                  <a:pPr algn="ctr" defTabSz="345579">
                    <a:defRPr sz="800" b="0">
                      <a:latin typeface="Arial"/>
                      <a:ea typeface="Arial"/>
                      <a:cs typeface="Arial"/>
                      <a:sym typeface="Arial"/>
                    </a:defRPr>
                  </a:pPr>
                  <a:r>
                    <a:rPr sz="600"/>
                    <a:t>authentication</a:t>
                  </a:r>
                  <a:br>
                    <a:rPr sz="600"/>
                  </a:br>
                  <a:r>
                    <a:rPr sz="600"/>
                    <a:t>authorization</a:t>
                  </a:r>
                </a:p>
              </p:txBody>
            </p:sp>
          </p:grpSp>
          <p:grpSp>
            <p:nvGrpSpPr>
              <p:cNvPr id="127" name="Rounded Rectangle 76"/>
              <p:cNvGrpSpPr/>
              <p:nvPr/>
            </p:nvGrpSpPr>
            <p:grpSpPr>
              <a:xfrm>
                <a:off x="373927" y="1262243"/>
                <a:ext cx="852212" cy="382942"/>
                <a:chOff x="0" y="0"/>
                <a:chExt cx="852211" cy="382940"/>
              </a:xfrm>
            </p:grpSpPr>
            <p:sp>
              <p:nvSpPr>
                <p:cNvPr id="135" name="Rounded Rectangle"/>
                <p:cNvSpPr/>
                <p:nvPr/>
              </p:nvSpPr>
              <p:spPr>
                <a:xfrm>
                  <a:off x="0" y="31040"/>
                  <a:ext cx="852212" cy="320865"/>
                </a:xfrm>
                <a:prstGeom prst="roundRect">
                  <a:avLst>
                    <a:gd name="adj" fmla="val 16667"/>
                  </a:avLst>
                </a:prstGeom>
                <a:solidFill>
                  <a:srgbClr val="FFEC99"/>
                </a:solidFill>
                <a:ln w="3175" cap="flat">
                  <a:solidFill>
                    <a:srgbClr val="000000"/>
                  </a:solidFill>
                  <a:prstDash val="solid"/>
                  <a:round/>
                </a:ln>
                <a:effectLst/>
              </p:spPr>
              <p:txBody>
                <a:bodyPr wrap="square" lIns="0" tIns="0" rIns="0" bIns="0" numCol="1" anchor="ctr">
                  <a:noAutofit/>
                </a:bodyPr>
                <a:lstStyle/>
                <a:p>
                  <a:pPr algn="ctr" defTabSz="345579">
                    <a:defRPr sz="1200" b="0">
                      <a:latin typeface="Arial"/>
                      <a:ea typeface="Arial"/>
                      <a:cs typeface="Arial"/>
                      <a:sym typeface="Arial"/>
                    </a:defRPr>
                  </a:pPr>
                  <a:endParaRPr sz="900"/>
                </a:p>
              </p:txBody>
            </p:sp>
            <p:sp>
              <p:nvSpPr>
                <p:cNvPr id="136" name="controller manager"/>
                <p:cNvSpPr txBox="1"/>
                <p:nvPr/>
              </p:nvSpPr>
              <p:spPr>
                <a:xfrm>
                  <a:off x="94991" y="-1"/>
                  <a:ext cx="662223" cy="3829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ctr">
                  <a:noAutofit/>
                </a:bodyPr>
                <a:lstStyle/>
                <a:p>
                  <a:pPr algn="ctr" defTabSz="345579">
                    <a:defRPr sz="900" b="0">
                      <a:latin typeface="Arial"/>
                      <a:ea typeface="Arial"/>
                      <a:cs typeface="Arial"/>
                      <a:sym typeface="Arial"/>
                    </a:defRPr>
                  </a:pPr>
                  <a:r>
                    <a:rPr sz="675"/>
                    <a:t>controller</a:t>
                  </a:r>
                  <a:br>
                    <a:rPr sz="675"/>
                  </a:br>
                  <a:r>
                    <a:rPr sz="675"/>
                    <a:t>manager</a:t>
                  </a:r>
                </a:p>
              </p:txBody>
            </p:sp>
          </p:grpSp>
          <p:grpSp>
            <p:nvGrpSpPr>
              <p:cNvPr id="128" name="Rectangle 77"/>
              <p:cNvGrpSpPr/>
              <p:nvPr/>
            </p:nvGrpSpPr>
            <p:grpSpPr>
              <a:xfrm>
                <a:off x="1385563" y="1426965"/>
                <a:ext cx="1130483" cy="627493"/>
                <a:chOff x="0" y="-1"/>
                <a:chExt cx="1130481" cy="627492"/>
              </a:xfrm>
            </p:grpSpPr>
            <p:sp>
              <p:nvSpPr>
                <p:cNvPr id="133" name="Rectangle"/>
                <p:cNvSpPr/>
                <p:nvPr/>
              </p:nvSpPr>
              <p:spPr>
                <a:xfrm>
                  <a:off x="-1" y="26746"/>
                  <a:ext cx="1130483" cy="574003"/>
                </a:xfrm>
                <a:prstGeom prst="rect">
                  <a:avLst/>
                </a:prstGeom>
                <a:solidFill>
                  <a:srgbClr val="FDFDFD"/>
                </a:solidFill>
                <a:ln w="3175" cap="flat">
                  <a:solidFill>
                    <a:srgbClr val="000000"/>
                  </a:solidFill>
                  <a:prstDash val="solid"/>
                  <a:round/>
                </a:ln>
                <a:effectLst/>
              </p:spPr>
              <p:txBody>
                <a:bodyPr wrap="square" lIns="0" tIns="0" rIns="0" bIns="0" numCol="1" anchor="ctr">
                  <a:noAutofit/>
                </a:bodyPr>
                <a:lstStyle/>
                <a:p>
                  <a:pPr algn="ctr" defTabSz="345579">
                    <a:defRPr sz="1200" b="0">
                      <a:latin typeface="Arial"/>
                      <a:ea typeface="Arial"/>
                      <a:cs typeface="Arial"/>
                      <a:sym typeface="Arial"/>
                    </a:defRPr>
                  </a:pPr>
                  <a:endParaRPr sz="900"/>
                </a:p>
              </p:txBody>
            </p:sp>
            <p:sp>
              <p:nvSpPr>
                <p:cNvPr id="134" name="Distributed watchable storage (etcd)"/>
                <p:cNvSpPr txBox="1"/>
                <p:nvPr/>
              </p:nvSpPr>
              <p:spPr>
                <a:xfrm>
                  <a:off x="224798" y="-2"/>
                  <a:ext cx="680880" cy="6274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ctr">
                  <a:noAutofit/>
                </a:bodyPr>
                <a:lstStyle/>
                <a:p>
                  <a:pPr algn="ctr" defTabSz="345579">
                    <a:defRPr sz="800" b="0">
                      <a:latin typeface="Arial"/>
                      <a:ea typeface="Arial"/>
                      <a:cs typeface="Arial"/>
                      <a:sym typeface="Arial"/>
                    </a:defRPr>
                  </a:pPr>
                  <a:r>
                    <a:rPr sz="600"/>
                    <a:t>Distributed</a:t>
                  </a:r>
                  <a:br>
                    <a:rPr sz="600"/>
                  </a:br>
                  <a:r>
                    <a:rPr sz="600"/>
                    <a:t>watchable</a:t>
                  </a:r>
                  <a:br>
                    <a:rPr sz="600"/>
                  </a:br>
                  <a:r>
                    <a:rPr sz="600"/>
                    <a:t>storage</a:t>
                  </a:r>
                  <a:br>
                    <a:rPr sz="600"/>
                  </a:br>
                  <a:r>
                    <a:rPr sz="600"/>
                    <a:t>(etcd)</a:t>
                  </a:r>
                </a:p>
              </p:txBody>
            </p:sp>
          </p:grpSp>
          <p:sp>
            <p:nvSpPr>
              <p:cNvPr id="129" name="Straight Arrow Connector 78"/>
              <p:cNvSpPr/>
              <p:nvPr/>
            </p:nvSpPr>
            <p:spPr>
              <a:xfrm>
                <a:off x="1811668" y="629254"/>
                <a:ext cx="2" cy="116771"/>
              </a:xfrm>
              <a:prstGeom prst="line">
                <a:avLst/>
              </a:prstGeom>
              <a:noFill/>
              <a:ln w="3175" cap="flat">
                <a:solidFill>
                  <a:srgbClr val="000000"/>
                </a:solidFill>
                <a:prstDash val="solid"/>
                <a:round/>
                <a:tailEnd type="triangle" w="med" len="med"/>
              </a:ln>
              <a:effectLst/>
            </p:spPr>
            <p:txBody>
              <a:bodyPr wrap="square" lIns="34289" tIns="34289" rIns="34289" bIns="34289" numCol="1" anchor="t">
                <a:noAutofit/>
              </a:bodyPr>
              <a:lstStyle/>
              <a:p>
                <a:pPr>
                  <a:defRPr sz="2000" b="0">
                    <a:solidFill>
                      <a:srgbClr val="323232"/>
                    </a:solidFill>
                    <a:latin typeface="Arial"/>
                    <a:ea typeface="Arial"/>
                    <a:cs typeface="Arial"/>
                    <a:sym typeface="Arial"/>
                  </a:defRPr>
                </a:pPr>
                <a:endParaRPr sz="1500"/>
              </a:p>
            </p:txBody>
          </p:sp>
          <p:sp>
            <p:nvSpPr>
              <p:cNvPr id="130" name="Straight Arrow Connector 79"/>
              <p:cNvSpPr/>
              <p:nvPr/>
            </p:nvSpPr>
            <p:spPr>
              <a:xfrm>
                <a:off x="1226136" y="906455"/>
                <a:ext cx="159429" cy="2"/>
              </a:xfrm>
              <a:prstGeom prst="line">
                <a:avLst/>
              </a:prstGeom>
              <a:noFill/>
              <a:ln w="3175" cap="flat">
                <a:solidFill>
                  <a:srgbClr val="000000"/>
                </a:solidFill>
                <a:prstDash val="solid"/>
                <a:round/>
                <a:tailEnd type="triangle" w="med" len="med"/>
              </a:ln>
              <a:effectLst/>
            </p:spPr>
            <p:txBody>
              <a:bodyPr wrap="square" lIns="34289" tIns="34289" rIns="34289" bIns="34289" numCol="1" anchor="t">
                <a:noAutofit/>
              </a:bodyPr>
              <a:lstStyle/>
              <a:p>
                <a:pPr>
                  <a:defRPr sz="2000" b="0">
                    <a:solidFill>
                      <a:srgbClr val="323232"/>
                    </a:solidFill>
                    <a:latin typeface="Arial"/>
                    <a:ea typeface="Arial"/>
                    <a:cs typeface="Arial"/>
                    <a:sym typeface="Arial"/>
                  </a:defRPr>
                </a:pPr>
                <a:endParaRPr sz="1500"/>
              </a:p>
            </p:txBody>
          </p:sp>
          <p:sp>
            <p:nvSpPr>
              <p:cNvPr id="131" name="Straight Arrow Connector 80"/>
              <p:cNvSpPr/>
              <p:nvPr/>
            </p:nvSpPr>
            <p:spPr>
              <a:xfrm flipH="1" flipV="1">
                <a:off x="1811669" y="1066887"/>
                <a:ext cx="139136" cy="386830"/>
              </a:xfrm>
              <a:prstGeom prst="line">
                <a:avLst/>
              </a:prstGeom>
              <a:noFill/>
              <a:ln w="3175" cap="flat">
                <a:solidFill>
                  <a:srgbClr val="000000"/>
                </a:solidFill>
                <a:prstDash val="solid"/>
                <a:round/>
                <a:tailEnd type="triangle" w="med" len="med"/>
              </a:ln>
              <a:effectLst/>
            </p:spPr>
            <p:txBody>
              <a:bodyPr wrap="square" lIns="34289" tIns="34289" rIns="34289" bIns="34289" numCol="1" anchor="t">
                <a:noAutofit/>
              </a:bodyPr>
              <a:lstStyle/>
              <a:p>
                <a:pPr>
                  <a:defRPr sz="2000" b="0">
                    <a:solidFill>
                      <a:srgbClr val="323232"/>
                    </a:solidFill>
                    <a:latin typeface="Arial"/>
                    <a:ea typeface="Arial"/>
                    <a:cs typeface="Arial"/>
                    <a:sym typeface="Arial"/>
                  </a:defRPr>
                </a:pPr>
                <a:endParaRPr sz="1500"/>
              </a:p>
            </p:txBody>
          </p:sp>
          <p:sp>
            <p:nvSpPr>
              <p:cNvPr id="132" name="Straight Arrow Connector 81"/>
              <p:cNvSpPr/>
              <p:nvPr/>
            </p:nvSpPr>
            <p:spPr>
              <a:xfrm flipV="1">
                <a:off x="800031" y="1066888"/>
                <a:ext cx="739162" cy="226397"/>
              </a:xfrm>
              <a:prstGeom prst="line">
                <a:avLst/>
              </a:prstGeom>
              <a:noFill/>
              <a:ln w="3175" cap="flat">
                <a:solidFill>
                  <a:srgbClr val="000000"/>
                </a:solidFill>
                <a:prstDash val="solid"/>
                <a:round/>
                <a:tailEnd type="triangle" w="med" len="med"/>
              </a:ln>
              <a:effectLst/>
            </p:spPr>
            <p:txBody>
              <a:bodyPr wrap="square" lIns="34289" tIns="34289" rIns="34289" bIns="34289" numCol="1" anchor="t">
                <a:noAutofit/>
              </a:bodyPr>
              <a:lstStyle/>
              <a:p>
                <a:pPr>
                  <a:defRPr sz="2000" b="0">
                    <a:solidFill>
                      <a:srgbClr val="323232"/>
                    </a:solidFill>
                    <a:latin typeface="Arial"/>
                    <a:ea typeface="Arial"/>
                    <a:cs typeface="Arial"/>
                    <a:sym typeface="Arial"/>
                  </a:defRPr>
                </a:pPr>
                <a:endParaRPr sz="1500"/>
              </a:p>
            </p:txBody>
          </p:sp>
        </p:grpSp>
        <p:grpSp>
          <p:nvGrpSpPr>
            <p:cNvPr id="7" name="Group 16"/>
            <p:cNvGrpSpPr/>
            <p:nvPr/>
          </p:nvGrpSpPr>
          <p:grpSpPr>
            <a:xfrm>
              <a:off x="3066784" y="3326880"/>
              <a:ext cx="3910310" cy="1915416"/>
              <a:chOff x="-2" y="-2"/>
              <a:chExt cx="3910308" cy="1915414"/>
            </a:xfrm>
          </p:grpSpPr>
          <p:grpSp>
            <p:nvGrpSpPr>
              <p:cNvPr id="74" name="Rectangle 49"/>
              <p:cNvGrpSpPr/>
              <p:nvPr/>
            </p:nvGrpSpPr>
            <p:grpSpPr>
              <a:xfrm>
                <a:off x="-3" y="-3"/>
                <a:ext cx="3910310" cy="1915415"/>
                <a:chOff x="-1" y="-1"/>
                <a:chExt cx="3910308" cy="1915414"/>
              </a:xfrm>
            </p:grpSpPr>
            <p:sp>
              <p:nvSpPr>
                <p:cNvPr id="120" name="Rectangle"/>
                <p:cNvSpPr/>
                <p:nvPr/>
              </p:nvSpPr>
              <p:spPr>
                <a:xfrm>
                  <a:off x="-2" y="-2"/>
                  <a:ext cx="3910310" cy="1915416"/>
                </a:xfrm>
                <a:prstGeom prst="rect">
                  <a:avLst/>
                </a:prstGeom>
                <a:solidFill>
                  <a:srgbClr val="E8F4D9"/>
                </a:solidFill>
                <a:ln w="3175" cap="flat">
                  <a:solidFill>
                    <a:srgbClr val="000000"/>
                  </a:solidFill>
                  <a:prstDash val="solid"/>
                  <a:round/>
                </a:ln>
                <a:effectLst/>
              </p:spPr>
              <p:txBody>
                <a:bodyPr wrap="square" lIns="0" tIns="0" rIns="0" bIns="0" numCol="1" anchor="t">
                  <a:noAutofit/>
                </a:bodyPr>
                <a:lstStyle/>
                <a:p>
                  <a:pPr defTabSz="345579">
                    <a:defRPr sz="1200" b="0">
                      <a:latin typeface="Arial"/>
                      <a:ea typeface="Arial"/>
                      <a:cs typeface="Arial"/>
                      <a:sym typeface="Arial"/>
                    </a:defRPr>
                  </a:pPr>
                  <a:endParaRPr sz="900"/>
                </a:p>
              </p:txBody>
            </p:sp>
            <p:sp>
              <p:nvSpPr>
                <p:cNvPr id="121" name="Worker node"/>
                <p:cNvSpPr txBox="1"/>
                <p:nvPr/>
              </p:nvSpPr>
              <p:spPr>
                <a:xfrm>
                  <a:off x="-2" y="-2"/>
                  <a:ext cx="881013" cy="2304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t">
                  <a:noAutofit/>
                </a:bodyPr>
                <a:lstStyle>
                  <a:lvl1pPr defTabSz="460772">
                    <a:defRPr sz="900" b="0">
                      <a:latin typeface="Arial"/>
                      <a:ea typeface="Arial"/>
                      <a:cs typeface="Arial"/>
                      <a:sym typeface="Arial"/>
                    </a:defRPr>
                  </a:lvl1pPr>
                </a:lstStyle>
                <a:p>
                  <a:r>
                    <a:rPr sz="675"/>
                    <a:t>Worker node</a:t>
                  </a:r>
                </a:p>
              </p:txBody>
            </p:sp>
          </p:grpSp>
          <p:grpSp>
            <p:nvGrpSpPr>
              <p:cNvPr id="75" name="Rounded Rectangle 50"/>
              <p:cNvGrpSpPr/>
              <p:nvPr/>
            </p:nvGrpSpPr>
            <p:grpSpPr>
              <a:xfrm>
                <a:off x="1979673" y="62392"/>
                <a:ext cx="701257" cy="218373"/>
                <a:chOff x="0" y="0"/>
                <a:chExt cx="701256" cy="218372"/>
              </a:xfrm>
            </p:grpSpPr>
            <p:sp>
              <p:nvSpPr>
                <p:cNvPr id="118" name="Rounded Rectangle"/>
                <p:cNvSpPr/>
                <p:nvPr/>
              </p:nvSpPr>
              <p:spPr>
                <a:xfrm>
                  <a:off x="7862" y="0"/>
                  <a:ext cx="685539" cy="218373"/>
                </a:xfrm>
                <a:prstGeom prst="roundRect">
                  <a:avLst>
                    <a:gd name="adj" fmla="val 16667"/>
                  </a:avLst>
                </a:prstGeom>
                <a:solidFill>
                  <a:srgbClr val="FDFDFD"/>
                </a:solidFill>
                <a:ln w="3175" cap="flat">
                  <a:solidFill>
                    <a:srgbClr val="000000"/>
                  </a:solidFill>
                  <a:prstDash val="solid"/>
                  <a:round/>
                </a:ln>
                <a:effectLst/>
              </p:spPr>
              <p:txBody>
                <a:bodyPr wrap="square" lIns="0" tIns="0" rIns="0" bIns="0" numCol="1" anchor="ctr">
                  <a:noAutofit/>
                </a:bodyPr>
                <a:lstStyle/>
                <a:p>
                  <a:pPr algn="ctr" defTabSz="345579">
                    <a:defRPr sz="1200" b="0">
                      <a:latin typeface="Arial"/>
                      <a:ea typeface="Arial"/>
                      <a:cs typeface="Arial"/>
                      <a:sym typeface="Arial"/>
                    </a:defRPr>
                  </a:pPr>
                  <a:endParaRPr sz="900"/>
                </a:p>
              </p:txBody>
            </p:sp>
            <p:sp>
              <p:nvSpPr>
                <p:cNvPr id="119" name="kube-proxy"/>
                <p:cNvSpPr txBox="1"/>
                <p:nvPr/>
              </p:nvSpPr>
              <p:spPr>
                <a:xfrm>
                  <a:off x="0" y="1355"/>
                  <a:ext cx="701257" cy="2156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ctr">
                  <a:noAutofit/>
                </a:bodyPr>
                <a:lstStyle>
                  <a:lvl1pPr algn="ctr" defTabSz="460772">
                    <a:defRPr sz="800" b="0">
                      <a:latin typeface="Arial"/>
                      <a:ea typeface="Arial"/>
                      <a:cs typeface="Arial"/>
                      <a:sym typeface="Arial"/>
                    </a:defRPr>
                  </a:lvl1pPr>
                </a:lstStyle>
                <a:p>
                  <a:r>
                    <a:rPr sz="600"/>
                    <a:t>kube-proxy</a:t>
                  </a:r>
                </a:p>
              </p:txBody>
            </p:sp>
          </p:grpSp>
          <p:grpSp>
            <p:nvGrpSpPr>
              <p:cNvPr id="76" name="Rectangle 51"/>
              <p:cNvGrpSpPr/>
              <p:nvPr/>
            </p:nvGrpSpPr>
            <p:grpSpPr>
              <a:xfrm>
                <a:off x="188412" y="631035"/>
                <a:ext cx="3591455" cy="1147118"/>
                <a:chOff x="0" y="-1"/>
                <a:chExt cx="3591454" cy="1147116"/>
              </a:xfrm>
            </p:grpSpPr>
            <p:sp>
              <p:nvSpPr>
                <p:cNvPr id="116" name="Rectangle"/>
                <p:cNvSpPr/>
                <p:nvPr/>
              </p:nvSpPr>
              <p:spPr>
                <a:xfrm>
                  <a:off x="-1" y="-2"/>
                  <a:ext cx="3591455" cy="1147117"/>
                </a:xfrm>
                <a:prstGeom prst="rect">
                  <a:avLst/>
                </a:prstGeom>
                <a:solidFill>
                  <a:srgbClr val="40CAFF"/>
                </a:solidFill>
                <a:ln w="3175" cap="flat">
                  <a:solidFill>
                    <a:srgbClr val="000000"/>
                  </a:solidFill>
                  <a:prstDash val="solid"/>
                  <a:round/>
                </a:ln>
                <a:effectLst/>
              </p:spPr>
              <p:txBody>
                <a:bodyPr wrap="square" lIns="0" tIns="0" rIns="0" bIns="0" numCol="1" anchor="t">
                  <a:noAutofit/>
                </a:bodyPr>
                <a:lstStyle/>
                <a:p>
                  <a:pPr algn="r" defTabSz="345579">
                    <a:defRPr sz="900" b="0">
                      <a:latin typeface="Arial"/>
                      <a:ea typeface="Arial"/>
                      <a:cs typeface="Arial"/>
                      <a:sym typeface="Arial"/>
                    </a:defRPr>
                  </a:pPr>
                  <a:endParaRPr sz="675"/>
                </a:p>
              </p:txBody>
            </p:sp>
            <p:sp>
              <p:nvSpPr>
                <p:cNvPr id="117" name="docker"/>
                <p:cNvSpPr txBox="1"/>
                <p:nvPr/>
              </p:nvSpPr>
              <p:spPr>
                <a:xfrm>
                  <a:off x="3081788" y="-2"/>
                  <a:ext cx="509661" cy="2304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t">
                  <a:noAutofit/>
                </a:bodyPr>
                <a:lstStyle>
                  <a:lvl1pPr algn="r" defTabSz="460772">
                    <a:defRPr sz="900" b="0">
                      <a:latin typeface="Arial"/>
                      <a:ea typeface="Arial"/>
                      <a:cs typeface="Arial"/>
                      <a:sym typeface="Arial"/>
                    </a:defRPr>
                  </a:lvl1pPr>
                </a:lstStyle>
                <a:p>
                  <a:r>
                    <a:rPr sz="675"/>
                    <a:t>docker</a:t>
                  </a:r>
                </a:p>
              </p:txBody>
            </p:sp>
          </p:grpSp>
          <p:grpSp>
            <p:nvGrpSpPr>
              <p:cNvPr id="77" name="Rectangle 52"/>
              <p:cNvGrpSpPr/>
              <p:nvPr/>
            </p:nvGrpSpPr>
            <p:grpSpPr>
              <a:xfrm>
                <a:off x="362334" y="266228"/>
                <a:ext cx="782643" cy="230408"/>
                <a:chOff x="0" y="0"/>
                <a:chExt cx="782641" cy="230407"/>
              </a:xfrm>
            </p:grpSpPr>
            <p:sp>
              <p:nvSpPr>
                <p:cNvPr id="114" name="Rectangle"/>
                <p:cNvSpPr/>
                <p:nvPr/>
              </p:nvSpPr>
              <p:spPr>
                <a:xfrm>
                  <a:off x="0" y="12259"/>
                  <a:ext cx="782642" cy="205894"/>
                </a:xfrm>
                <a:prstGeom prst="rect">
                  <a:avLst/>
                </a:prstGeom>
                <a:solidFill>
                  <a:srgbClr val="FFFFFF"/>
                </a:solidFill>
                <a:ln w="3175" cap="flat">
                  <a:solidFill>
                    <a:srgbClr val="000000"/>
                  </a:solidFill>
                  <a:prstDash val="solid"/>
                  <a:round/>
                </a:ln>
                <a:effectLst/>
              </p:spPr>
              <p:txBody>
                <a:bodyPr wrap="square" lIns="0" tIns="0" rIns="0" bIns="0" numCol="1" anchor="ctr">
                  <a:noAutofit/>
                </a:bodyPr>
                <a:lstStyle/>
                <a:p>
                  <a:pPr algn="ctr" defTabSz="345579">
                    <a:defRPr sz="900" b="0">
                      <a:latin typeface="Arial"/>
                      <a:ea typeface="Arial"/>
                      <a:cs typeface="Arial"/>
                      <a:sym typeface="Arial"/>
                    </a:defRPr>
                  </a:pPr>
                  <a:endParaRPr sz="675"/>
                </a:p>
              </p:txBody>
            </p:sp>
            <p:sp>
              <p:nvSpPr>
                <p:cNvPr id="115" name="kubelet"/>
                <p:cNvSpPr txBox="1"/>
                <p:nvPr/>
              </p:nvSpPr>
              <p:spPr>
                <a:xfrm>
                  <a:off x="121171" y="-1"/>
                  <a:ext cx="540294" cy="2304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ctr">
                  <a:noAutofit/>
                </a:bodyPr>
                <a:lstStyle>
                  <a:lvl1pPr algn="ctr" defTabSz="460772">
                    <a:defRPr sz="900" b="0">
                      <a:latin typeface="Arial"/>
                      <a:ea typeface="Arial"/>
                      <a:cs typeface="Arial"/>
                      <a:sym typeface="Arial"/>
                    </a:defRPr>
                  </a:lvl1pPr>
                </a:lstStyle>
                <a:p>
                  <a:r>
                    <a:rPr sz="675"/>
                    <a:t>kubelet</a:t>
                  </a:r>
                </a:p>
              </p:txBody>
            </p:sp>
          </p:grpSp>
          <p:grpSp>
            <p:nvGrpSpPr>
              <p:cNvPr id="78" name="Group 53"/>
              <p:cNvGrpSpPr/>
              <p:nvPr/>
            </p:nvGrpSpPr>
            <p:grpSpPr>
              <a:xfrm>
                <a:off x="362333" y="867239"/>
                <a:ext cx="3227672" cy="787914"/>
                <a:chOff x="-1" y="-1"/>
                <a:chExt cx="3227671" cy="787913"/>
              </a:xfrm>
            </p:grpSpPr>
            <p:grpSp>
              <p:nvGrpSpPr>
                <p:cNvPr id="85" name="Rounded Rectangle 60"/>
                <p:cNvGrpSpPr/>
                <p:nvPr/>
              </p:nvGrpSpPr>
              <p:grpSpPr>
                <a:xfrm>
                  <a:off x="-2" y="-2"/>
                  <a:ext cx="1024684" cy="778111"/>
                  <a:chOff x="0" y="0"/>
                  <a:chExt cx="1024682" cy="778109"/>
                </a:xfrm>
              </p:grpSpPr>
              <p:sp>
                <p:nvSpPr>
                  <p:cNvPr id="112" name="Rounded Rectangle"/>
                  <p:cNvSpPr/>
                  <p:nvPr/>
                </p:nvSpPr>
                <p:spPr>
                  <a:xfrm>
                    <a:off x="0" y="-1"/>
                    <a:ext cx="1024683" cy="778111"/>
                  </a:xfrm>
                  <a:prstGeom prst="roundRect">
                    <a:avLst>
                      <a:gd name="adj" fmla="val 16667"/>
                    </a:avLst>
                  </a:prstGeom>
                  <a:solidFill>
                    <a:srgbClr val="FDFDFD"/>
                  </a:solidFill>
                  <a:ln w="3175" cap="flat">
                    <a:solidFill>
                      <a:srgbClr val="000000"/>
                    </a:solidFill>
                    <a:prstDash val="solid"/>
                    <a:round/>
                  </a:ln>
                  <a:effectLst/>
                </p:spPr>
                <p:txBody>
                  <a:bodyPr wrap="square" lIns="0" tIns="0" rIns="0" bIns="0" numCol="1" anchor="t">
                    <a:noAutofit/>
                  </a:bodyPr>
                  <a:lstStyle/>
                  <a:p>
                    <a:pPr defTabSz="345579">
                      <a:defRPr sz="1200" b="0">
                        <a:latin typeface="Arial"/>
                        <a:ea typeface="Arial"/>
                        <a:cs typeface="Arial"/>
                        <a:sym typeface="Arial"/>
                      </a:defRPr>
                    </a:pPr>
                    <a:endParaRPr sz="900"/>
                  </a:p>
                </p:txBody>
              </p:sp>
              <p:sp>
                <p:nvSpPr>
                  <p:cNvPr id="113" name="pod"/>
                  <p:cNvSpPr txBox="1"/>
                  <p:nvPr/>
                </p:nvSpPr>
                <p:spPr>
                  <a:xfrm>
                    <a:off x="37983" y="37983"/>
                    <a:ext cx="275766" cy="18564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t">
                    <a:noAutofit/>
                  </a:bodyPr>
                  <a:lstStyle>
                    <a:lvl1pPr defTabSz="460772">
                      <a:defRPr sz="700" b="0">
                        <a:latin typeface="Arial"/>
                        <a:ea typeface="Arial"/>
                        <a:cs typeface="Arial"/>
                        <a:sym typeface="Arial"/>
                      </a:defRPr>
                    </a:lvl1pPr>
                  </a:lstStyle>
                  <a:p>
                    <a:r>
                      <a:rPr sz="525"/>
                      <a:t>pod</a:t>
                    </a:r>
                  </a:p>
                </p:txBody>
              </p:sp>
            </p:grpSp>
            <p:grpSp>
              <p:nvGrpSpPr>
                <p:cNvPr id="86" name="Rounded Rectangle 61"/>
                <p:cNvGrpSpPr/>
                <p:nvPr/>
              </p:nvGrpSpPr>
              <p:grpSpPr>
                <a:xfrm>
                  <a:off x="1100044" y="9802"/>
                  <a:ext cx="1024682" cy="778111"/>
                  <a:chOff x="0" y="0"/>
                  <a:chExt cx="1024681" cy="778109"/>
                </a:xfrm>
              </p:grpSpPr>
              <p:sp>
                <p:nvSpPr>
                  <p:cNvPr id="110" name="Rounded Rectangle"/>
                  <p:cNvSpPr/>
                  <p:nvPr/>
                </p:nvSpPr>
                <p:spPr>
                  <a:xfrm>
                    <a:off x="0" y="-1"/>
                    <a:ext cx="1024682" cy="778111"/>
                  </a:xfrm>
                  <a:prstGeom prst="roundRect">
                    <a:avLst>
                      <a:gd name="adj" fmla="val 16667"/>
                    </a:avLst>
                  </a:prstGeom>
                  <a:solidFill>
                    <a:srgbClr val="FDFDFD"/>
                  </a:solidFill>
                  <a:ln w="3175" cap="flat">
                    <a:solidFill>
                      <a:srgbClr val="000000"/>
                    </a:solidFill>
                    <a:prstDash val="solid"/>
                    <a:round/>
                  </a:ln>
                  <a:effectLst/>
                </p:spPr>
                <p:txBody>
                  <a:bodyPr wrap="square" lIns="0" tIns="0" rIns="0" bIns="0" numCol="1" anchor="t">
                    <a:noAutofit/>
                  </a:bodyPr>
                  <a:lstStyle/>
                  <a:p>
                    <a:pPr defTabSz="345579">
                      <a:defRPr sz="1200" b="0">
                        <a:latin typeface="Arial"/>
                        <a:ea typeface="Arial"/>
                        <a:cs typeface="Arial"/>
                        <a:sym typeface="Arial"/>
                      </a:defRPr>
                    </a:pPr>
                    <a:endParaRPr sz="900"/>
                  </a:p>
                </p:txBody>
              </p:sp>
              <p:sp>
                <p:nvSpPr>
                  <p:cNvPr id="111" name="pod"/>
                  <p:cNvSpPr txBox="1"/>
                  <p:nvPr/>
                </p:nvSpPr>
                <p:spPr>
                  <a:xfrm>
                    <a:off x="37983" y="37983"/>
                    <a:ext cx="275766" cy="18564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t">
                    <a:noAutofit/>
                  </a:bodyPr>
                  <a:lstStyle>
                    <a:lvl1pPr defTabSz="460772">
                      <a:defRPr sz="700" b="0">
                        <a:latin typeface="Arial"/>
                        <a:ea typeface="Arial"/>
                        <a:cs typeface="Arial"/>
                        <a:sym typeface="Arial"/>
                      </a:defRPr>
                    </a:lvl1pPr>
                  </a:lstStyle>
                  <a:p>
                    <a:r>
                      <a:rPr sz="525"/>
                      <a:t>pod</a:t>
                    </a:r>
                  </a:p>
                </p:txBody>
              </p:sp>
            </p:grpSp>
            <p:grpSp>
              <p:nvGrpSpPr>
                <p:cNvPr id="87" name="Rounded Rectangle 62"/>
                <p:cNvGrpSpPr/>
                <p:nvPr/>
              </p:nvGrpSpPr>
              <p:grpSpPr>
                <a:xfrm>
                  <a:off x="2202988" y="9801"/>
                  <a:ext cx="1024682" cy="778111"/>
                  <a:chOff x="0" y="0"/>
                  <a:chExt cx="1024681" cy="778109"/>
                </a:xfrm>
              </p:grpSpPr>
              <p:sp>
                <p:nvSpPr>
                  <p:cNvPr id="108" name="Rounded Rectangle"/>
                  <p:cNvSpPr/>
                  <p:nvPr/>
                </p:nvSpPr>
                <p:spPr>
                  <a:xfrm>
                    <a:off x="0" y="-1"/>
                    <a:ext cx="1024682" cy="778111"/>
                  </a:xfrm>
                  <a:prstGeom prst="roundRect">
                    <a:avLst>
                      <a:gd name="adj" fmla="val 16667"/>
                    </a:avLst>
                  </a:prstGeom>
                  <a:solidFill>
                    <a:srgbClr val="FDFDFD"/>
                  </a:solidFill>
                  <a:ln w="3175" cap="flat">
                    <a:solidFill>
                      <a:srgbClr val="000000"/>
                    </a:solidFill>
                    <a:prstDash val="solid"/>
                    <a:round/>
                  </a:ln>
                  <a:effectLst/>
                </p:spPr>
                <p:txBody>
                  <a:bodyPr wrap="square" lIns="0" tIns="0" rIns="0" bIns="0" numCol="1" anchor="t">
                    <a:noAutofit/>
                  </a:bodyPr>
                  <a:lstStyle/>
                  <a:p>
                    <a:pPr defTabSz="345579">
                      <a:defRPr sz="1200" b="0">
                        <a:latin typeface="Arial"/>
                        <a:ea typeface="Arial"/>
                        <a:cs typeface="Arial"/>
                        <a:sym typeface="Arial"/>
                      </a:defRPr>
                    </a:pPr>
                    <a:endParaRPr sz="900"/>
                  </a:p>
                </p:txBody>
              </p:sp>
              <p:sp>
                <p:nvSpPr>
                  <p:cNvPr id="109" name="pod"/>
                  <p:cNvSpPr txBox="1"/>
                  <p:nvPr/>
                </p:nvSpPr>
                <p:spPr>
                  <a:xfrm>
                    <a:off x="37983" y="37983"/>
                    <a:ext cx="275766" cy="18564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t">
                    <a:noAutofit/>
                  </a:bodyPr>
                  <a:lstStyle>
                    <a:lvl1pPr defTabSz="460772">
                      <a:defRPr sz="700" b="0">
                        <a:latin typeface="Arial"/>
                        <a:ea typeface="Arial"/>
                        <a:cs typeface="Arial"/>
                        <a:sym typeface="Arial"/>
                      </a:defRPr>
                    </a:lvl1pPr>
                  </a:lstStyle>
                  <a:p>
                    <a:r>
                      <a:rPr sz="525"/>
                      <a:t>pod</a:t>
                    </a:r>
                  </a:p>
                </p:txBody>
              </p:sp>
            </p:grpSp>
            <p:grpSp>
              <p:nvGrpSpPr>
                <p:cNvPr id="88" name="Rectangle 63"/>
                <p:cNvGrpSpPr/>
                <p:nvPr/>
              </p:nvGrpSpPr>
              <p:grpSpPr>
                <a:xfrm>
                  <a:off x="130439" y="262261"/>
                  <a:ext cx="782643" cy="230409"/>
                  <a:chOff x="0" y="0"/>
                  <a:chExt cx="782641" cy="230407"/>
                </a:xfrm>
              </p:grpSpPr>
              <p:sp>
                <p:nvSpPr>
                  <p:cNvPr id="106" name="Rectangle"/>
                  <p:cNvSpPr/>
                  <p:nvPr/>
                </p:nvSpPr>
                <p:spPr>
                  <a:xfrm>
                    <a:off x="0" y="12259"/>
                    <a:ext cx="782642" cy="205895"/>
                  </a:xfrm>
                  <a:prstGeom prst="rect">
                    <a:avLst/>
                  </a:prstGeom>
                  <a:solidFill>
                    <a:srgbClr val="FAD0DF"/>
                  </a:solidFill>
                  <a:ln w="3175" cap="flat">
                    <a:solidFill>
                      <a:srgbClr val="000000"/>
                    </a:solidFill>
                    <a:prstDash val="solid"/>
                    <a:round/>
                  </a:ln>
                  <a:effectLst/>
                </p:spPr>
                <p:txBody>
                  <a:bodyPr wrap="square" lIns="0" tIns="0" rIns="0" bIns="0" numCol="1" anchor="ctr">
                    <a:noAutofit/>
                  </a:bodyPr>
                  <a:lstStyle/>
                  <a:p>
                    <a:pPr algn="ctr" defTabSz="345579">
                      <a:defRPr sz="900" b="0">
                        <a:latin typeface="Arial"/>
                        <a:ea typeface="Arial"/>
                        <a:cs typeface="Arial"/>
                        <a:sym typeface="Arial"/>
                      </a:defRPr>
                    </a:pPr>
                    <a:endParaRPr sz="675"/>
                  </a:p>
                </p:txBody>
              </p:sp>
              <p:sp>
                <p:nvSpPr>
                  <p:cNvPr id="107" name="cAdvisor"/>
                  <p:cNvSpPr txBox="1"/>
                  <p:nvPr/>
                </p:nvSpPr>
                <p:spPr>
                  <a:xfrm>
                    <a:off x="79310" y="-1"/>
                    <a:ext cx="624015" cy="2304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ctr">
                    <a:noAutofit/>
                  </a:bodyPr>
                  <a:lstStyle>
                    <a:lvl1pPr algn="ctr" defTabSz="460772">
                      <a:defRPr sz="900" b="0">
                        <a:latin typeface="Arial"/>
                        <a:ea typeface="Arial"/>
                        <a:cs typeface="Arial"/>
                        <a:sym typeface="Arial"/>
                      </a:defRPr>
                    </a:lvl1pPr>
                  </a:lstStyle>
                  <a:p>
                    <a:r>
                      <a:rPr sz="675"/>
                      <a:t>cAdvisor</a:t>
                    </a:r>
                  </a:p>
                </p:txBody>
              </p:sp>
            </p:grpSp>
            <p:grpSp>
              <p:nvGrpSpPr>
                <p:cNvPr id="89" name="Group 64"/>
                <p:cNvGrpSpPr/>
                <p:nvPr/>
              </p:nvGrpSpPr>
              <p:grpSpPr>
                <a:xfrm>
                  <a:off x="2280165" y="273847"/>
                  <a:ext cx="870329" cy="289086"/>
                  <a:chOff x="0" y="0"/>
                  <a:chExt cx="870327" cy="289085"/>
                </a:xfrm>
              </p:grpSpPr>
              <p:grpSp>
                <p:nvGrpSpPr>
                  <p:cNvPr id="100" name="Rectangle 69"/>
                  <p:cNvGrpSpPr/>
                  <p:nvPr/>
                </p:nvGrpSpPr>
                <p:grpSpPr>
                  <a:xfrm>
                    <a:off x="0" y="0"/>
                    <a:ext cx="782643" cy="230408"/>
                    <a:chOff x="0" y="0"/>
                    <a:chExt cx="782642" cy="230407"/>
                  </a:xfrm>
                </p:grpSpPr>
                <p:sp>
                  <p:nvSpPr>
                    <p:cNvPr id="104" name="Rectangle"/>
                    <p:cNvSpPr/>
                    <p:nvPr/>
                  </p:nvSpPr>
                  <p:spPr>
                    <a:xfrm>
                      <a:off x="0" y="12259"/>
                      <a:ext cx="782643" cy="205895"/>
                    </a:xfrm>
                    <a:prstGeom prst="rect">
                      <a:avLst/>
                    </a:prstGeom>
                    <a:solidFill>
                      <a:srgbClr val="FAD0DF"/>
                    </a:solidFill>
                    <a:ln w="3175" cap="flat">
                      <a:solidFill>
                        <a:srgbClr val="000000"/>
                      </a:solidFill>
                      <a:prstDash val="solid"/>
                      <a:round/>
                    </a:ln>
                    <a:effectLst/>
                  </p:spPr>
                  <p:txBody>
                    <a:bodyPr wrap="square" lIns="0" tIns="0" rIns="0" bIns="0" numCol="1" anchor="ctr">
                      <a:noAutofit/>
                    </a:bodyPr>
                    <a:lstStyle/>
                    <a:p>
                      <a:pPr algn="ctr" defTabSz="345579">
                        <a:defRPr sz="1200" b="0">
                          <a:latin typeface="Arial"/>
                          <a:ea typeface="Arial"/>
                          <a:cs typeface="Arial"/>
                          <a:sym typeface="Arial"/>
                        </a:defRPr>
                      </a:pPr>
                      <a:endParaRPr sz="900"/>
                    </a:p>
                  </p:txBody>
                </p:sp>
                <p:sp>
                  <p:nvSpPr>
                    <p:cNvPr id="105" name="container"/>
                    <p:cNvSpPr txBox="1"/>
                    <p:nvPr/>
                  </p:nvSpPr>
                  <p:spPr>
                    <a:xfrm>
                      <a:off x="60140" y="0"/>
                      <a:ext cx="662357" cy="2304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ctr">
                      <a:noAutofit/>
                    </a:bodyPr>
                    <a:lstStyle>
                      <a:lvl1pPr algn="ctr" defTabSz="460772">
                        <a:defRPr sz="900" b="0">
                          <a:latin typeface="Arial"/>
                          <a:ea typeface="Arial"/>
                          <a:cs typeface="Arial"/>
                          <a:sym typeface="Arial"/>
                        </a:defRPr>
                      </a:lvl1pPr>
                    </a:lstStyle>
                    <a:p>
                      <a:r>
                        <a:rPr sz="675"/>
                        <a:t>container</a:t>
                      </a:r>
                    </a:p>
                  </p:txBody>
                </p:sp>
              </p:grpSp>
              <p:grpSp>
                <p:nvGrpSpPr>
                  <p:cNvPr id="101" name="Rectangle 70"/>
                  <p:cNvGrpSpPr/>
                  <p:nvPr/>
                </p:nvGrpSpPr>
                <p:grpSpPr>
                  <a:xfrm>
                    <a:off x="87684" y="58677"/>
                    <a:ext cx="782644" cy="230409"/>
                    <a:chOff x="0" y="0"/>
                    <a:chExt cx="782643" cy="230407"/>
                  </a:xfrm>
                </p:grpSpPr>
                <p:sp>
                  <p:nvSpPr>
                    <p:cNvPr id="102" name="Rectangle"/>
                    <p:cNvSpPr/>
                    <p:nvPr/>
                  </p:nvSpPr>
                  <p:spPr>
                    <a:xfrm>
                      <a:off x="0" y="12259"/>
                      <a:ext cx="782644" cy="205895"/>
                    </a:xfrm>
                    <a:prstGeom prst="rect">
                      <a:avLst/>
                    </a:prstGeom>
                    <a:solidFill>
                      <a:srgbClr val="FAD0DF"/>
                    </a:solidFill>
                    <a:ln w="3175" cap="flat">
                      <a:solidFill>
                        <a:srgbClr val="000000"/>
                      </a:solidFill>
                      <a:prstDash val="solid"/>
                      <a:round/>
                    </a:ln>
                    <a:effectLst/>
                  </p:spPr>
                  <p:txBody>
                    <a:bodyPr wrap="square" lIns="0" tIns="0" rIns="0" bIns="0" numCol="1" anchor="ctr">
                      <a:noAutofit/>
                    </a:bodyPr>
                    <a:lstStyle/>
                    <a:p>
                      <a:pPr algn="ctr" defTabSz="345579">
                        <a:defRPr sz="1200" b="0">
                          <a:latin typeface="Arial"/>
                          <a:ea typeface="Arial"/>
                          <a:cs typeface="Arial"/>
                          <a:sym typeface="Arial"/>
                        </a:defRPr>
                      </a:pPr>
                      <a:endParaRPr sz="900"/>
                    </a:p>
                  </p:txBody>
                </p:sp>
                <p:sp>
                  <p:nvSpPr>
                    <p:cNvPr id="103" name="container"/>
                    <p:cNvSpPr txBox="1"/>
                    <p:nvPr/>
                  </p:nvSpPr>
                  <p:spPr>
                    <a:xfrm>
                      <a:off x="60140" y="0"/>
                      <a:ext cx="662357" cy="2304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ctr">
                      <a:noAutofit/>
                    </a:bodyPr>
                    <a:lstStyle>
                      <a:lvl1pPr algn="ctr" defTabSz="460772">
                        <a:defRPr sz="900" b="0">
                          <a:latin typeface="Arial"/>
                          <a:ea typeface="Arial"/>
                          <a:cs typeface="Arial"/>
                          <a:sym typeface="Arial"/>
                        </a:defRPr>
                      </a:lvl1pPr>
                    </a:lstStyle>
                    <a:p>
                      <a:r>
                        <a:rPr sz="675"/>
                        <a:t>container</a:t>
                      </a:r>
                    </a:p>
                  </p:txBody>
                </p:sp>
              </p:grpSp>
            </p:grpSp>
            <p:grpSp>
              <p:nvGrpSpPr>
                <p:cNvPr id="90" name="Group 65"/>
                <p:cNvGrpSpPr/>
                <p:nvPr/>
              </p:nvGrpSpPr>
              <p:grpSpPr>
                <a:xfrm>
                  <a:off x="1172149" y="278452"/>
                  <a:ext cx="880474" cy="338553"/>
                  <a:chOff x="0" y="0"/>
                  <a:chExt cx="880473" cy="338552"/>
                </a:xfrm>
              </p:grpSpPr>
              <p:grpSp>
                <p:nvGrpSpPr>
                  <p:cNvPr id="91" name="Rectangle 66"/>
                  <p:cNvGrpSpPr/>
                  <p:nvPr/>
                </p:nvGrpSpPr>
                <p:grpSpPr>
                  <a:xfrm>
                    <a:off x="0" y="-1"/>
                    <a:ext cx="782643" cy="230409"/>
                    <a:chOff x="0" y="0"/>
                    <a:chExt cx="782642" cy="230407"/>
                  </a:xfrm>
                </p:grpSpPr>
                <p:sp>
                  <p:nvSpPr>
                    <p:cNvPr id="98" name="Rectangle"/>
                    <p:cNvSpPr/>
                    <p:nvPr/>
                  </p:nvSpPr>
                  <p:spPr>
                    <a:xfrm>
                      <a:off x="0" y="12259"/>
                      <a:ext cx="782643" cy="205895"/>
                    </a:xfrm>
                    <a:prstGeom prst="rect">
                      <a:avLst/>
                    </a:prstGeom>
                    <a:solidFill>
                      <a:srgbClr val="FAD0DF"/>
                    </a:solidFill>
                    <a:ln w="3175" cap="flat">
                      <a:solidFill>
                        <a:srgbClr val="000000"/>
                      </a:solidFill>
                      <a:prstDash val="solid"/>
                      <a:round/>
                    </a:ln>
                    <a:effectLst/>
                  </p:spPr>
                  <p:txBody>
                    <a:bodyPr wrap="square" lIns="0" tIns="0" rIns="0" bIns="0" numCol="1" anchor="ctr">
                      <a:noAutofit/>
                    </a:bodyPr>
                    <a:lstStyle/>
                    <a:p>
                      <a:pPr algn="ctr" defTabSz="345579">
                        <a:defRPr sz="1200" b="0">
                          <a:latin typeface="Arial"/>
                          <a:ea typeface="Arial"/>
                          <a:cs typeface="Arial"/>
                          <a:sym typeface="Arial"/>
                        </a:defRPr>
                      </a:pPr>
                      <a:endParaRPr sz="900"/>
                    </a:p>
                  </p:txBody>
                </p:sp>
                <p:sp>
                  <p:nvSpPr>
                    <p:cNvPr id="99" name="container"/>
                    <p:cNvSpPr txBox="1"/>
                    <p:nvPr/>
                  </p:nvSpPr>
                  <p:spPr>
                    <a:xfrm>
                      <a:off x="60140" y="-1"/>
                      <a:ext cx="662357" cy="2304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ctr">
                      <a:noAutofit/>
                    </a:bodyPr>
                    <a:lstStyle>
                      <a:lvl1pPr algn="ctr" defTabSz="460772">
                        <a:defRPr sz="900" b="0">
                          <a:latin typeface="Arial"/>
                          <a:ea typeface="Arial"/>
                          <a:cs typeface="Arial"/>
                          <a:sym typeface="Arial"/>
                        </a:defRPr>
                      </a:lvl1pPr>
                    </a:lstStyle>
                    <a:p>
                      <a:r>
                        <a:rPr sz="675"/>
                        <a:t>container</a:t>
                      </a:r>
                    </a:p>
                  </p:txBody>
                </p:sp>
              </p:grpSp>
              <p:grpSp>
                <p:nvGrpSpPr>
                  <p:cNvPr id="92" name="Rectangle 67"/>
                  <p:cNvGrpSpPr/>
                  <p:nvPr/>
                </p:nvGrpSpPr>
                <p:grpSpPr>
                  <a:xfrm>
                    <a:off x="48914" y="54071"/>
                    <a:ext cx="782644" cy="230409"/>
                    <a:chOff x="0" y="0"/>
                    <a:chExt cx="782643" cy="230407"/>
                  </a:xfrm>
                </p:grpSpPr>
                <p:sp>
                  <p:nvSpPr>
                    <p:cNvPr id="96" name="Rectangle"/>
                    <p:cNvSpPr/>
                    <p:nvPr/>
                  </p:nvSpPr>
                  <p:spPr>
                    <a:xfrm>
                      <a:off x="0" y="12259"/>
                      <a:ext cx="782644" cy="205897"/>
                    </a:xfrm>
                    <a:prstGeom prst="rect">
                      <a:avLst/>
                    </a:prstGeom>
                    <a:solidFill>
                      <a:srgbClr val="FAD0DF"/>
                    </a:solidFill>
                    <a:ln w="3175" cap="flat">
                      <a:solidFill>
                        <a:srgbClr val="000000"/>
                      </a:solidFill>
                      <a:prstDash val="solid"/>
                      <a:round/>
                    </a:ln>
                    <a:effectLst/>
                  </p:spPr>
                  <p:txBody>
                    <a:bodyPr wrap="square" lIns="0" tIns="0" rIns="0" bIns="0" numCol="1" anchor="ctr">
                      <a:noAutofit/>
                    </a:bodyPr>
                    <a:lstStyle/>
                    <a:p>
                      <a:pPr algn="ctr" defTabSz="345579">
                        <a:defRPr sz="1200" b="0">
                          <a:latin typeface="Arial"/>
                          <a:ea typeface="Arial"/>
                          <a:cs typeface="Arial"/>
                          <a:sym typeface="Arial"/>
                        </a:defRPr>
                      </a:pPr>
                      <a:endParaRPr sz="900"/>
                    </a:p>
                  </p:txBody>
                </p:sp>
                <p:sp>
                  <p:nvSpPr>
                    <p:cNvPr id="97" name="container"/>
                    <p:cNvSpPr txBox="1"/>
                    <p:nvPr/>
                  </p:nvSpPr>
                  <p:spPr>
                    <a:xfrm>
                      <a:off x="60140" y="0"/>
                      <a:ext cx="662357" cy="2304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ctr">
                      <a:noAutofit/>
                    </a:bodyPr>
                    <a:lstStyle>
                      <a:lvl1pPr algn="ctr" defTabSz="460772">
                        <a:defRPr sz="900" b="0">
                          <a:latin typeface="Arial"/>
                          <a:ea typeface="Arial"/>
                          <a:cs typeface="Arial"/>
                          <a:sym typeface="Arial"/>
                        </a:defRPr>
                      </a:lvl1pPr>
                    </a:lstStyle>
                    <a:p>
                      <a:r>
                        <a:rPr sz="675"/>
                        <a:t>container</a:t>
                      </a:r>
                    </a:p>
                  </p:txBody>
                </p:sp>
              </p:grpSp>
              <p:grpSp>
                <p:nvGrpSpPr>
                  <p:cNvPr id="93" name="Rectangle 68"/>
                  <p:cNvGrpSpPr/>
                  <p:nvPr/>
                </p:nvGrpSpPr>
                <p:grpSpPr>
                  <a:xfrm>
                    <a:off x="97829" y="108144"/>
                    <a:ext cx="782645" cy="230409"/>
                    <a:chOff x="0" y="0"/>
                    <a:chExt cx="782643" cy="230407"/>
                  </a:xfrm>
                </p:grpSpPr>
                <p:sp>
                  <p:nvSpPr>
                    <p:cNvPr id="94" name="Rectangle"/>
                    <p:cNvSpPr/>
                    <p:nvPr/>
                  </p:nvSpPr>
                  <p:spPr>
                    <a:xfrm>
                      <a:off x="0" y="12259"/>
                      <a:ext cx="782644" cy="205897"/>
                    </a:xfrm>
                    <a:prstGeom prst="rect">
                      <a:avLst/>
                    </a:prstGeom>
                    <a:solidFill>
                      <a:srgbClr val="FAD0DF"/>
                    </a:solidFill>
                    <a:ln w="3175" cap="flat">
                      <a:solidFill>
                        <a:srgbClr val="000000"/>
                      </a:solidFill>
                      <a:prstDash val="solid"/>
                      <a:round/>
                    </a:ln>
                    <a:effectLst/>
                  </p:spPr>
                  <p:txBody>
                    <a:bodyPr wrap="square" lIns="0" tIns="0" rIns="0" bIns="0" numCol="1" anchor="ctr">
                      <a:noAutofit/>
                    </a:bodyPr>
                    <a:lstStyle/>
                    <a:p>
                      <a:pPr algn="ctr" defTabSz="345579">
                        <a:defRPr sz="1200" b="0">
                          <a:latin typeface="Arial"/>
                          <a:ea typeface="Arial"/>
                          <a:cs typeface="Arial"/>
                          <a:sym typeface="Arial"/>
                        </a:defRPr>
                      </a:pPr>
                      <a:endParaRPr sz="900"/>
                    </a:p>
                  </p:txBody>
                </p:sp>
                <p:sp>
                  <p:nvSpPr>
                    <p:cNvPr id="95" name="container"/>
                    <p:cNvSpPr txBox="1"/>
                    <p:nvPr/>
                  </p:nvSpPr>
                  <p:spPr>
                    <a:xfrm>
                      <a:off x="60140" y="0"/>
                      <a:ext cx="662357" cy="2304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ctr">
                      <a:noAutofit/>
                    </a:bodyPr>
                    <a:lstStyle>
                      <a:lvl1pPr algn="ctr" defTabSz="460772">
                        <a:defRPr sz="900" b="0">
                          <a:latin typeface="Arial"/>
                          <a:ea typeface="Arial"/>
                          <a:cs typeface="Arial"/>
                          <a:sym typeface="Arial"/>
                        </a:defRPr>
                      </a:lvl1pPr>
                    </a:lstStyle>
                    <a:p>
                      <a:r>
                        <a:rPr sz="675"/>
                        <a:t>container</a:t>
                      </a:r>
                    </a:p>
                  </p:txBody>
                </p:sp>
              </p:grpSp>
            </p:grpSp>
          </p:grpSp>
          <p:sp>
            <p:nvSpPr>
              <p:cNvPr id="79" name="Curved Connector 54"/>
              <p:cNvSpPr/>
              <p:nvPr/>
            </p:nvSpPr>
            <p:spPr>
              <a:xfrm flipH="1">
                <a:off x="874674" y="381432"/>
                <a:ext cx="476222" cy="485809"/>
              </a:xfrm>
              <a:custGeom>
                <a:avLst/>
                <a:gdLst/>
                <a:ahLst/>
                <a:cxnLst>
                  <a:cxn ang="0">
                    <a:pos x="wd2" y="hd2"/>
                  </a:cxn>
                  <a:cxn ang="5400000">
                    <a:pos x="wd2" y="hd2"/>
                  </a:cxn>
                  <a:cxn ang="10800000">
                    <a:pos x="wd2" y="hd2"/>
                  </a:cxn>
                  <a:cxn ang="16200000">
                    <a:pos x="wd2" y="hd2"/>
                  </a:cxn>
                </a:cxnLst>
                <a:rect l="0" t="0" r="r" b="b"/>
                <a:pathLst>
                  <a:path w="21600" h="21600" extrusionOk="0">
                    <a:moveTo>
                      <a:pt x="9340" y="0"/>
                    </a:moveTo>
                    <a:cubicBezTo>
                      <a:pt x="4670" y="0"/>
                      <a:pt x="0" y="3272"/>
                      <a:pt x="0" y="6544"/>
                    </a:cubicBezTo>
                    <a:cubicBezTo>
                      <a:pt x="0" y="9816"/>
                      <a:pt x="5400" y="13089"/>
                      <a:pt x="10800" y="13089"/>
                    </a:cubicBezTo>
                    <a:cubicBezTo>
                      <a:pt x="16200" y="13089"/>
                      <a:pt x="21600" y="17344"/>
                      <a:pt x="21600" y="21600"/>
                    </a:cubicBezTo>
                  </a:path>
                </a:pathLst>
              </a:custGeom>
              <a:noFill/>
              <a:ln w="3175" cap="flat">
                <a:solidFill>
                  <a:srgbClr val="000000"/>
                </a:solidFill>
                <a:prstDash val="solid"/>
                <a:round/>
                <a:tailEnd type="triangle" w="med" len="med"/>
              </a:ln>
              <a:effectLst/>
            </p:spPr>
            <p:txBody>
              <a:bodyPr wrap="square" lIns="0" tIns="0" rIns="0" bIns="0" numCol="1" anchor="ctr">
                <a:noAutofit/>
              </a:bodyPr>
              <a:lstStyle/>
              <a:p>
                <a:pPr defTabSz="514350">
                  <a:defRPr sz="1200" b="0">
                    <a:latin typeface="Arial"/>
                    <a:ea typeface="Arial"/>
                    <a:cs typeface="Arial"/>
                    <a:sym typeface="Arial"/>
                  </a:defRPr>
                </a:pPr>
                <a:endParaRPr sz="900"/>
              </a:p>
            </p:txBody>
          </p:sp>
          <p:sp>
            <p:nvSpPr>
              <p:cNvPr id="80" name="Curved Connector 55"/>
              <p:cNvSpPr/>
              <p:nvPr/>
            </p:nvSpPr>
            <p:spPr>
              <a:xfrm>
                <a:off x="1144975" y="381432"/>
                <a:ext cx="829744" cy="4956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0800" y="0"/>
                      <a:pt x="21600" y="10800"/>
                      <a:pt x="21600" y="21600"/>
                    </a:cubicBezTo>
                  </a:path>
                </a:pathLst>
              </a:custGeom>
              <a:noFill/>
              <a:ln w="3175" cap="flat">
                <a:solidFill>
                  <a:srgbClr val="000000"/>
                </a:solidFill>
                <a:prstDash val="solid"/>
                <a:round/>
                <a:tailEnd type="triangle" w="med" len="med"/>
              </a:ln>
              <a:effectLst/>
            </p:spPr>
            <p:txBody>
              <a:bodyPr wrap="square" lIns="0" tIns="0" rIns="0" bIns="0" numCol="1" anchor="ctr">
                <a:noAutofit/>
              </a:bodyPr>
              <a:lstStyle/>
              <a:p>
                <a:pPr defTabSz="514350">
                  <a:defRPr sz="1200" b="0">
                    <a:latin typeface="Arial"/>
                    <a:ea typeface="Arial"/>
                    <a:cs typeface="Arial"/>
                    <a:sym typeface="Arial"/>
                  </a:defRPr>
                </a:pPr>
                <a:endParaRPr sz="900"/>
              </a:p>
            </p:txBody>
          </p:sp>
          <p:sp>
            <p:nvSpPr>
              <p:cNvPr id="81" name="Curved Connector 56"/>
              <p:cNvSpPr/>
              <p:nvPr/>
            </p:nvSpPr>
            <p:spPr>
              <a:xfrm>
                <a:off x="1144975" y="381432"/>
                <a:ext cx="1932688" cy="4956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0800" y="0"/>
                      <a:pt x="21600" y="10800"/>
                      <a:pt x="21600" y="21600"/>
                    </a:cubicBezTo>
                  </a:path>
                </a:pathLst>
              </a:custGeom>
              <a:noFill/>
              <a:ln w="3175" cap="flat">
                <a:solidFill>
                  <a:srgbClr val="000000"/>
                </a:solidFill>
                <a:prstDash val="solid"/>
                <a:round/>
                <a:tailEnd type="triangle" w="med" len="med"/>
              </a:ln>
              <a:effectLst/>
            </p:spPr>
            <p:txBody>
              <a:bodyPr wrap="square" lIns="0" tIns="0" rIns="0" bIns="0" numCol="1" anchor="ctr">
                <a:noAutofit/>
              </a:bodyPr>
              <a:lstStyle/>
              <a:p>
                <a:pPr defTabSz="514350">
                  <a:defRPr sz="1200" b="0">
                    <a:latin typeface="Arial"/>
                    <a:ea typeface="Arial"/>
                    <a:cs typeface="Arial"/>
                    <a:sym typeface="Arial"/>
                  </a:defRPr>
                </a:pPr>
                <a:endParaRPr sz="900"/>
              </a:p>
            </p:txBody>
          </p:sp>
          <p:sp>
            <p:nvSpPr>
              <p:cNvPr id="82" name="Curved Connector 57"/>
              <p:cNvSpPr/>
              <p:nvPr/>
            </p:nvSpPr>
            <p:spPr>
              <a:xfrm rot="16200000" flipH="1">
                <a:off x="490182" y="747850"/>
                <a:ext cx="657386" cy="13044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400" y="0"/>
                      <a:pt x="10800" y="5400"/>
                      <a:pt x="10800" y="10800"/>
                    </a:cubicBezTo>
                    <a:cubicBezTo>
                      <a:pt x="10800" y="16200"/>
                      <a:pt x="16200" y="21600"/>
                      <a:pt x="21600" y="21600"/>
                    </a:cubicBezTo>
                  </a:path>
                </a:pathLst>
              </a:custGeom>
              <a:noFill/>
              <a:ln w="3175" cap="flat">
                <a:solidFill>
                  <a:srgbClr val="000000"/>
                </a:solidFill>
                <a:prstDash val="solid"/>
                <a:round/>
                <a:tailEnd type="triangle" w="med" len="med"/>
              </a:ln>
              <a:effectLst/>
            </p:spPr>
            <p:txBody>
              <a:bodyPr wrap="square" lIns="0" tIns="0" rIns="0" bIns="0" numCol="1" anchor="ctr">
                <a:noAutofit/>
              </a:bodyPr>
              <a:lstStyle/>
              <a:p>
                <a:pPr defTabSz="514350">
                  <a:defRPr sz="1200" b="0">
                    <a:latin typeface="Arial"/>
                    <a:ea typeface="Arial"/>
                    <a:cs typeface="Arial"/>
                    <a:sym typeface="Arial"/>
                  </a:defRPr>
                </a:pPr>
                <a:endParaRPr sz="900"/>
              </a:p>
            </p:txBody>
          </p:sp>
          <p:sp>
            <p:nvSpPr>
              <p:cNvPr id="83" name="Straight Arrow Connector 58"/>
              <p:cNvSpPr/>
              <p:nvPr/>
            </p:nvSpPr>
            <p:spPr>
              <a:xfrm flipH="1">
                <a:off x="1974719" y="280762"/>
                <a:ext cx="355585" cy="596282"/>
              </a:xfrm>
              <a:prstGeom prst="line">
                <a:avLst/>
              </a:prstGeom>
              <a:noFill/>
              <a:ln w="3175" cap="flat">
                <a:solidFill>
                  <a:srgbClr val="000000"/>
                </a:solidFill>
                <a:prstDash val="solid"/>
                <a:round/>
                <a:tailEnd type="triangle" w="med" len="med"/>
              </a:ln>
              <a:effectLst/>
            </p:spPr>
            <p:txBody>
              <a:bodyPr wrap="square" lIns="34289" tIns="34289" rIns="34289" bIns="34289" numCol="1" anchor="t">
                <a:noAutofit/>
              </a:bodyPr>
              <a:lstStyle/>
              <a:p>
                <a:pPr>
                  <a:defRPr sz="2000" b="0">
                    <a:solidFill>
                      <a:srgbClr val="323232"/>
                    </a:solidFill>
                    <a:latin typeface="Arial"/>
                    <a:ea typeface="Arial"/>
                    <a:cs typeface="Arial"/>
                    <a:sym typeface="Arial"/>
                  </a:defRPr>
                </a:pPr>
                <a:endParaRPr sz="1500"/>
              </a:p>
            </p:txBody>
          </p:sp>
          <p:sp>
            <p:nvSpPr>
              <p:cNvPr id="84" name="Straight Arrow Connector 59"/>
              <p:cNvSpPr/>
              <p:nvPr/>
            </p:nvSpPr>
            <p:spPr>
              <a:xfrm>
                <a:off x="2330302" y="280761"/>
                <a:ext cx="747360" cy="596282"/>
              </a:xfrm>
              <a:prstGeom prst="line">
                <a:avLst/>
              </a:prstGeom>
              <a:noFill/>
              <a:ln w="3175" cap="flat">
                <a:solidFill>
                  <a:srgbClr val="000000"/>
                </a:solidFill>
                <a:prstDash val="solid"/>
                <a:round/>
                <a:tailEnd type="triangle" w="med" len="med"/>
              </a:ln>
              <a:effectLst/>
            </p:spPr>
            <p:txBody>
              <a:bodyPr wrap="square" lIns="34289" tIns="34289" rIns="34289" bIns="34289" numCol="1" anchor="t">
                <a:noAutofit/>
              </a:bodyPr>
              <a:lstStyle/>
              <a:p>
                <a:pPr>
                  <a:defRPr sz="2000" b="0">
                    <a:solidFill>
                      <a:srgbClr val="323232"/>
                    </a:solidFill>
                    <a:latin typeface="Arial"/>
                    <a:ea typeface="Arial"/>
                    <a:cs typeface="Arial"/>
                    <a:sym typeface="Arial"/>
                  </a:defRPr>
                </a:pPr>
                <a:endParaRPr sz="1500"/>
              </a:p>
            </p:txBody>
          </p:sp>
        </p:grpSp>
        <p:sp>
          <p:nvSpPr>
            <p:cNvPr id="8" name="Straight Arrow Connector 17"/>
            <p:cNvSpPr/>
            <p:nvPr/>
          </p:nvSpPr>
          <p:spPr>
            <a:xfrm flipV="1">
              <a:off x="5397090" y="1166069"/>
              <a:ext cx="91899" cy="2223208"/>
            </a:xfrm>
            <a:prstGeom prst="line">
              <a:avLst/>
            </a:prstGeom>
            <a:noFill/>
            <a:ln w="3175" cap="flat">
              <a:solidFill>
                <a:srgbClr val="000000"/>
              </a:solidFill>
              <a:prstDash val="solid"/>
              <a:round/>
              <a:headEnd type="triangle" w="med" len="med"/>
              <a:tailEnd type="triangle" w="med" len="med"/>
            </a:ln>
            <a:effectLst/>
          </p:spPr>
          <p:txBody>
            <a:bodyPr wrap="square" lIns="34289" tIns="34289" rIns="34289" bIns="34289" numCol="1" anchor="t">
              <a:noAutofit/>
            </a:bodyPr>
            <a:lstStyle/>
            <a:p>
              <a:pPr>
                <a:defRPr sz="2000" b="0">
                  <a:solidFill>
                    <a:srgbClr val="323232"/>
                  </a:solidFill>
                  <a:latin typeface="Arial"/>
                  <a:ea typeface="Arial"/>
                  <a:cs typeface="Arial"/>
                  <a:sym typeface="Arial"/>
                </a:defRPr>
              </a:pPr>
              <a:endParaRPr sz="1500"/>
            </a:p>
          </p:txBody>
        </p:sp>
        <p:grpSp>
          <p:nvGrpSpPr>
            <p:cNvPr id="9" name="Group 18"/>
            <p:cNvGrpSpPr/>
            <p:nvPr/>
          </p:nvGrpSpPr>
          <p:grpSpPr>
            <a:xfrm>
              <a:off x="3081277" y="1297087"/>
              <a:ext cx="3910310" cy="1915415"/>
              <a:chOff x="-2" y="-2"/>
              <a:chExt cx="3910308" cy="1915414"/>
            </a:xfrm>
          </p:grpSpPr>
          <p:grpSp>
            <p:nvGrpSpPr>
              <p:cNvPr id="26" name="Rectangle 27"/>
              <p:cNvGrpSpPr/>
              <p:nvPr/>
            </p:nvGrpSpPr>
            <p:grpSpPr>
              <a:xfrm>
                <a:off x="-3" y="-3"/>
                <a:ext cx="3910310" cy="1915415"/>
                <a:chOff x="-1" y="-1"/>
                <a:chExt cx="3910308" cy="1915414"/>
              </a:xfrm>
            </p:grpSpPr>
            <p:sp>
              <p:nvSpPr>
                <p:cNvPr id="72" name="Rectangle"/>
                <p:cNvSpPr/>
                <p:nvPr/>
              </p:nvSpPr>
              <p:spPr>
                <a:xfrm>
                  <a:off x="-2" y="-2"/>
                  <a:ext cx="3910310" cy="1915416"/>
                </a:xfrm>
                <a:prstGeom prst="rect">
                  <a:avLst/>
                </a:prstGeom>
                <a:solidFill>
                  <a:srgbClr val="E8F4D9"/>
                </a:solidFill>
                <a:ln w="3175" cap="flat">
                  <a:solidFill>
                    <a:srgbClr val="000000"/>
                  </a:solidFill>
                  <a:prstDash val="solid"/>
                  <a:round/>
                </a:ln>
                <a:effectLst/>
              </p:spPr>
              <p:txBody>
                <a:bodyPr wrap="square" lIns="0" tIns="0" rIns="0" bIns="0" numCol="1" anchor="t">
                  <a:noAutofit/>
                </a:bodyPr>
                <a:lstStyle/>
                <a:p>
                  <a:pPr defTabSz="345579">
                    <a:defRPr sz="1200" b="0">
                      <a:latin typeface="Arial"/>
                      <a:ea typeface="Arial"/>
                      <a:cs typeface="Arial"/>
                      <a:sym typeface="Arial"/>
                    </a:defRPr>
                  </a:pPr>
                  <a:endParaRPr sz="900"/>
                </a:p>
              </p:txBody>
            </p:sp>
            <p:sp>
              <p:nvSpPr>
                <p:cNvPr id="73" name="Worker node"/>
                <p:cNvSpPr txBox="1"/>
                <p:nvPr/>
              </p:nvSpPr>
              <p:spPr>
                <a:xfrm>
                  <a:off x="-2" y="-2"/>
                  <a:ext cx="881013" cy="2304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t">
                  <a:noAutofit/>
                </a:bodyPr>
                <a:lstStyle>
                  <a:lvl1pPr defTabSz="460772">
                    <a:defRPr sz="900" b="0">
                      <a:latin typeface="Arial"/>
                      <a:ea typeface="Arial"/>
                      <a:cs typeface="Arial"/>
                      <a:sym typeface="Arial"/>
                    </a:defRPr>
                  </a:lvl1pPr>
                </a:lstStyle>
                <a:p>
                  <a:r>
                    <a:rPr sz="675"/>
                    <a:t>Worker node</a:t>
                  </a:r>
                </a:p>
              </p:txBody>
            </p:sp>
          </p:grpSp>
          <p:grpSp>
            <p:nvGrpSpPr>
              <p:cNvPr id="27" name="Rounded Rectangle 28"/>
              <p:cNvGrpSpPr/>
              <p:nvPr/>
            </p:nvGrpSpPr>
            <p:grpSpPr>
              <a:xfrm>
                <a:off x="2250556" y="62390"/>
                <a:ext cx="701258" cy="218374"/>
                <a:chOff x="0" y="0"/>
                <a:chExt cx="701256" cy="218372"/>
              </a:xfrm>
            </p:grpSpPr>
            <p:sp>
              <p:nvSpPr>
                <p:cNvPr id="70" name="Rounded Rectangle"/>
                <p:cNvSpPr/>
                <p:nvPr/>
              </p:nvSpPr>
              <p:spPr>
                <a:xfrm>
                  <a:off x="7862" y="0"/>
                  <a:ext cx="685539" cy="218373"/>
                </a:xfrm>
                <a:prstGeom prst="roundRect">
                  <a:avLst>
                    <a:gd name="adj" fmla="val 16667"/>
                  </a:avLst>
                </a:prstGeom>
                <a:solidFill>
                  <a:srgbClr val="FDFDFD"/>
                </a:solidFill>
                <a:ln w="3175" cap="flat">
                  <a:solidFill>
                    <a:srgbClr val="000000"/>
                  </a:solidFill>
                  <a:prstDash val="solid"/>
                  <a:round/>
                </a:ln>
                <a:effectLst/>
              </p:spPr>
              <p:txBody>
                <a:bodyPr wrap="square" lIns="0" tIns="0" rIns="0" bIns="0" numCol="1" anchor="ctr">
                  <a:noAutofit/>
                </a:bodyPr>
                <a:lstStyle/>
                <a:p>
                  <a:pPr algn="ctr" defTabSz="345579">
                    <a:defRPr sz="1200" b="0">
                      <a:latin typeface="Arial"/>
                      <a:ea typeface="Arial"/>
                      <a:cs typeface="Arial"/>
                      <a:sym typeface="Arial"/>
                    </a:defRPr>
                  </a:pPr>
                  <a:endParaRPr sz="900"/>
                </a:p>
              </p:txBody>
            </p:sp>
            <p:sp>
              <p:nvSpPr>
                <p:cNvPr id="71" name="kube-proxy"/>
                <p:cNvSpPr txBox="1"/>
                <p:nvPr/>
              </p:nvSpPr>
              <p:spPr>
                <a:xfrm>
                  <a:off x="0" y="1355"/>
                  <a:ext cx="701257" cy="2156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ctr">
                  <a:noAutofit/>
                </a:bodyPr>
                <a:lstStyle>
                  <a:lvl1pPr algn="ctr" defTabSz="460772">
                    <a:defRPr sz="800" b="0">
                      <a:latin typeface="Arial"/>
                      <a:ea typeface="Arial"/>
                      <a:cs typeface="Arial"/>
                      <a:sym typeface="Arial"/>
                    </a:defRPr>
                  </a:lvl1pPr>
                </a:lstStyle>
                <a:p>
                  <a:r>
                    <a:rPr sz="600"/>
                    <a:t>kube-proxy</a:t>
                  </a:r>
                </a:p>
              </p:txBody>
            </p:sp>
          </p:grpSp>
          <p:grpSp>
            <p:nvGrpSpPr>
              <p:cNvPr id="28" name="Rectangle 29"/>
              <p:cNvGrpSpPr/>
              <p:nvPr/>
            </p:nvGrpSpPr>
            <p:grpSpPr>
              <a:xfrm>
                <a:off x="188410" y="614358"/>
                <a:ext cx="3591455" cy="1163796"/>
                <a:chOff x="-1" y="0"/>
                <a:chExt cx="3591453" cy="1163795"/>
              </a:xfrm>
            </p:grpSpPr>
            <p:sp>
              <p:nvSpPr>
                <p:cNvPr id="68" name="Rectangle"/>
                <p:cNvSpPr/>
                <p:nvPr/>
              </p:nvSpPr>
              <p:spPr>
                <a:xfrm>
                  <a:off x="-2" y="-1"/>
                  <a:ext cx="3591455" cy="1163797"/>
                </a:xfrm>
                <a:prstGeom prst="rect">
                  <a:avLst/>
                </a:prstGeom>
                <a:solidFill>
                  <a:srgbClr val="40CAFF"/>
                </a:solidFill>
                <a:ln w="3175" cap="flat">
                  <a:solidFill>
                    <a:srgbClr val="000000"/>
                  </a:solidFill>
                  <a:prstDash val="solid"/>
                  <a:round/>
                </a:ln>
                <a:effectLst/>
              </p:spPr>
              <p:txBody>
                <a:bodyPr wrap="square" lIns="0" tIns="0" rIns="0" bIns="0" numCol="1" anchor="t">
                  <a:noAutofit/>
                </a:bodyPr>
                <a:lstStyle/>
                <a:p>
                  <a:pPr algn="r" defTabSz="345579">
                    <a:defRPr sz="900" b="0">
                      <a:latin typeface="Arial"/>
                      <a:ea typeface="Arial"/>
                      <a:cs typeface="Arial"/>
                      <a:sym typeface="Arial"/>
                    </a:defRPr>
                  </a:pPr>
                  <a:endParaRPr sz="675"/>
                </a:p>
              </p:txBody>
            </p:sp>
            <p:sp>
              <p:nvSpPr>
                <p:cNvPr id="69" name="docker"/>
                <p:cNvSpPr txBox="1"/>
                <p:nvPr/>
              </p:nvSpPr>
              <p:spPr>
                <a:xfrm>
                  <a:off x="3081787" y="-1"/>
                  <a:ext cx="509661" cy="2304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t">
                  <a:noAutofit/>
                </a:bodyPr>
                <a:lstStyle>
                  <a:lvl1pPr algn="r" defTabSz="460772">
                    <a:defRPr sz="900" b="0">
                      <a:latin typeface="Arial"/>
                      <a:ea typeface="Arial"/>
                      <a:cs typeface="Arial"/>
                      <a:sym typeface="Arial"/>
                    </a:defRPr>
                  </a:lvl1pPr>
                </a:lstStyle>
                <a:p>
                  <a:r>
                    <a:rPr sz="675"/>
                    <a:t>docker</a:t>
                  </a:r>
                </a:p>
              </p:txBody>
            </p:sp>
          </p:grpSp>
          <p:grpSp>
            <p:nvGrpSpPr>
              <p:cNvPr id="29" name="Rectangle 30"/>
              <p:cNvGrpSpPr/>
              <p:nvPr/>
            </p:nvGrpSpPr>
            <p:grpSpPr>
              <a:xfrm>
                <a:off x="359434" y="277665"/>
                <a:ext cx="782642" cy="230409"/>
                <a:chOff x="0" y="0"/>
                <a:chExt cx="782641" cy="230407"/>
              </a:xfrm>
            </p:grpSpPr>
            <p:sp>
              <p:nvSpPr>
                <p:cNvPr id="66" name="Rectangle"/>
                <p:cNvSpPr/>
                <p:nvPr/>
              </p:nvSpPr>
              <p:spPr>
                <a:xfrm>
                  <a:off x="0" y="12259"/>
                  <a:ext cx="782642" cy="205894"/>
                </a:xfrm>
                <a:prstGeom prst="rect">
                  <a:avLst/>
                </a:prstGeom>
                <a:solidFill>
                  <a:srgbClr val="FFFFFF"/>
                </a:solidFill>
                <a:ln w="3175" cap="flat">
                  <a:solidFill>
                    <a:srgbClr val="000000"/>
                  </a:solidFill>
                  <a:prstDash val="solid"/>
                  <a:round/>
                </a:ln>
                <a:effectLst/>
              </p:spPr>
              <p:txBody>
                <a:bodyPr wrap="square" lIns="0" tIns="0" rIns="0" bIns="0" numCol="1" anchor="ctr">
                  <a:noAutofit/>
                </a:bodyPr>
                <a:lstStyle/>
                <a:p>
                  <a:pPr algn="ctr" defTabSz="345579">
                    <a:defRPr sz="900" b="0">
                      <a:latin typeface="Arial"/>
                      <a:ea typeface="Arial"/>
                      <a:cs typeface="Arial"/>
                      <a:sym typeface="Arial"/>
                    </a:defRPr>
                  </a:pPr>
                  <a:endParaRPr sz="675"/>
                </a:p>
              </p:txBody>
            </p:sp>
            <p:sp>
              <p:nvSpPr>
                <p:cNvPr id="67" name="kubelet"/>
                <p:cNvSpPr txBox="1"/>
                <p:nvPr/>
              </p:nvSpPr>
              <p:spPr>
                <a:xfrm>
                  <a:off x="121171" y="-1"/>
                  <a:ext cx="540294" cy="2304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ctr">
                  <a:noAutofit/>
                </a:bodyPr>
                <a:lstStyle>
                  <a:lvl1pPr algn="ctr" defTabSz="460772">
                    <a:defRPr sz="900" b="0">
                      <a:latin typeface="Arial"/>
                      <a:ea typeface="Arial"/>
                      <a:cs typeface="Arial"/>
                      <a:sym typeface="Arial"/>
                    </a:defRPr>
                  </a:lvl1pPr>
                </a:lstStyle>
                <a:p>
                  <a:r>
                    <a:rPr sz="675"/>
                    <a:t>kubelet</a:t>
                  </a:r>
                </a:p>
              </p:txBody>
            </p:sp>
          </p:grpSp>
          <p:grpSp>
            <p:nvGrpSpPr>
              <p:cNvPr id="30" name="Group 31"/>
              <p:cNvGrpSpPr/>
              <p:nvPr/>
            </p:nvGrpSpPr>
            <p:grpSpPr>
              <a:xfrm>
                <a:off x="362333" y="867239"/>
                <a:ext cx="3227671" cy="787912"/>
                <a:chOff x="0" y="0"/>
                <a:chExt cx="3227669" cy="787911"/>
              </a:xfrm>
            </p:grpSpPr>
            <p:grpSp>
              <p:nvGrpSpPr>
                <p:cNvPr id="37" name="Rounded Rectangle 38"/>
                <p:cNvGrpSpPr/>
                <p:nvPr/>
              </p:nvGrpSpPr>
              <p:grpSpPr>
                <a:xfrm>
                  <a:off x="-1" y="-1"/>
                  <a:ext cx="1024684" cy="778110"/>
                  <a:chOff x="0" y="0"/>
                  <a:chExt cx="1024682" cy="778108"/>
                </a:xfrm>
              </p:grpSpPr>
              <p:sp>
                <p:nvSpPr>
                  <p:cNvPr id="64" name="Rounded Rectangle"/>
                  <p:cNvSpPr/>
                  <p:nvPr/>
                </p:nvSpPr>
                <p:spPr>
                  <a:xfrm>
                    <a:off x="-1" y="-1"/>
                    <a:ext cx="1024684" cy="778110"/>
                  </a:xfrm>
                  <a:prstGeom prst="roundRect">
                    <a:avLst>
                      <a:gd name="adj" fmla="val 16667"/>
                    </a:avLst>
                  </a:prstGeom>
                  <a:solidFill>
                    <a:srgbClr val="FDFDFD"/>
                  </a:solidFill>
                  <a:ln w="3175" cap="flat">
                    <a:solidFill>
                      <a:srgbClr val="000000"/>
                    </a:solidFill>
                    <a:prstDash val="solid"/>
                    <a:round/>
                  </a:ln>
                  <a:effectLst/>
                </p:spPr>
                <p:txBody>
                  <a:bodyPr wrap="square" lIns="0" tIns="0" rIns="0" bIns="0" numCol="1" anchor="t">
                    <a:noAutofit/>
                  </a:bodyPr>
                  <a:lstStyle/>
                  <a:p>
                    <a:pPr defTabSz="345579">
                      <a:defRPr sz="1200" b="0">
                        <a:latin typeface="Arial"/>
                        <a:ea typeface="Arial"/>
                        <a:cs typeface="Arial"/>
                        <a:sym typeface="Arial"/>
                      </a:defRPr>
                    </a:pPr>
                    <a:endParaRPr sz="900"/>
                  </a:p>
                </p:txBody>
              </p:sp>
              <p:sp>
                <p:nvSpPr>
                  <p:cNvPr id="65" name="pod"/>
                  <p:cNvSpPr txBox="1"/>
                  <p:nvPr/>
                </p:nvSpPr>
                <p:spPr>
                  <a:xfrm>
                    <a:off x="37983" y="37983"/>
                    <a:ext cx="275766" cy="18564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t">
                    <a:noAutofit/>
                  </a:bodyPr>
                  <a:lstStyle>
                    <a:lvl1pPr defTabSz="460772">
                      <a:defRPr sz="700" b="0">
                        <a:latin typeface="Arial"/>
                        <a:ea typeface="Arial"/>
                        <a:cs typeface="Arial"/>
                        <a:sym typeface="Arial"/>
                      </a:defRPr>
                    </a:lvl1pPr>
                  </a:lstStyle>
                  <a:p>
                    <a:r>
                      <a:rPr sz="525"/>
                      <a:t>pod</a:t>
                    </a:r>
                  </a:p>
                </p:txBody>
              </p:sp>
            </p:grpSp>
            <p:grpSp>
              <p:nvGrpSpPr>
                <p:cNvPr id="38" name="Rounded Rectangle 39"/>
                <p:cNvGrpSpPr/>
                <p:nvPr/>
              </p:nvGrpSpPr>
              <p:grpSpPr>
                <a:xfrm>
                  <a:off x="1100044" y="9802"/>
                  <a:ext cx="1024684" cy="778110"/>
                  <a:chOff x="0" y="0"/>
                  <a:chExt cx="1024682" cy="778108"/>
                </a:xfrm>
              </p:grpSpPr>
              <p:sp>
                <p:nvSpPr>
                  <p:cNvPr id="62" name="Rounded Rectangle"/>
                  <p:cNvSpPr/>
                  <p:nvPr/>
                </p:nvSpPr>
                <p:spPr>
                  <a:xfrm>
                    <a:off x="-1" y="-1"/>
                    <a:ext cx="1024684" cy="778110"/>
                  </a:xfrm>
                  <a:prstGeom prst="roundRect">
                    <a:avLst>
                      <a:gd name="adj" fmla="val 16667"/>
                    </a:avLst>
                  </a:prstGeom>
                  <a:solidFill>
                    <a:srgbClr val="FDFDFD"/>
                  </a:solidFill>
                  <a:ln w="3175" cap="flat">
                    <a:solidFill>
                      <a:srgbClr val="000000"/>
                    </a:solidFill>
                    <a:prstDash val="solid"/>
                    <a:round/>
                  </a:ln>
                  <a:effectLst/>
                </p:spPr>
                <p:txBody>
                  <a:bodyPr wrap="square" lIns="0" tIns="0" rIns="0" bIns="0" numCol="1" anchor="t">
                    <a:noAutofit/>
                  </a:bodyPr>
                  <a:lstStyle/>
                  <a:p>
                    <a:pPr defTabSz="345579">
                      <a:defRPr sz="1200" b="0">
                        <a:latin typeface="Arial"/>
                        <a:ea typeface="Arial"/>
                        <a:cs typeface="Arial"/>
                        <a:sym typeface="Arial"/>
                      </a:defRPr>
                    </a:pPr>
                    <a:endParaRPr sz="900"/>
                  </a:p>
                </p:txBody>
              </p:sp>
              <p:sp>
                <p:nvSpPr>
                  <p:cNvPr id="63" name="pod"/>
                  <p:cNvSpPr txBox="1"/>
                  <p:nvPr/>
                </p:nvSpPr>
                <p:spPr>
                  <a:xfrm>
                    <a:off x="37983" y="37983"/>
                    <a:ext cx="275766" cy="18564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t">
                    <a:noAutofit/>
                  </a:bodyPr>
                  <a:lstStyle>
                    <a:lvl1pPr defTabSz="460772">
                      <a:defRPr sz="700" b="0">
                        <a:latin typeface="Arial"/>
                        <a:ea typeface="Arial"/>
                        <a:cs typeface="Arial"/>
                        <a:sym typeface="Arial"/>
                      </a:defRPr>
                    </a:lvl1pPr>
                  </a:lstStyle>
                  <a:p>
                    <a:r>
                      <a:rPr sz="525"/>
                      <a:t>pod</a:t>
                    </a:r>
                  </a:p>
                </p:txBody>
              </p:sp>
            </p:grpSp>
            <p:grpSp>
              <p:nvGrpSpPr>
                <p:cNvPr id="39" name="Rounded Rectangle 40"/>
                <p:cNvGrpSpPr/>
                <p:nvPr/>
              </p:nvGrpSpPr>
              <p:grpSpPr>
                <a:xfrm>
                  <a:off x="2202987" y="9801"/>
                  <a:ext cx="1024683" cy="778111"/>
                  <a:chOff x="0" y="0"/>
                  <a:chExt cx="1024682" cy="778109"/>
                </a:xfrm>
              </p:grpSpPr>
              <p:sp>
                <p:nvSpPr>
                  <p:cNvPr id="60" name="Rounded Rectangle"/>
                  <p:cNvSpPr/>
                  <p:nvPr/>
                </p:nvSpPr>
                <p:spPr>
                  <a:xfrm>
                    <a:off x="-1" y="-1"/>
                    <a:ext cx="1024684" cy="778111"/>
                  </a:xfrm>
                  <a:prstGeom prst="roundRect">
                    <a:avLst>
                      <a:gd name="adj" fmla="val 16667"/>
                    </a:avLst>
                  </a:prstGeom>
                  <a:solidFill>
                    <a:srgbClr val="FDFDFD"/>
                  </a:solidFill>
                  <a:ln w="3175" cap="flat">
                    <a:solidFill>
                      <a:srgbClr val="000000"/>
                    </a:solidFill>
                    <a:prstDash val="solid"/>
                    <a:round/>
                  </a:ln>
                  <a:effectLst/>
                </p:spPr>
                <p:txBody>
                  <a:bodyPr wrap="square" lIns="0" tIns="0" rIns="0" bIns="0" numCol="1" anchor="t">
                    <a:noAutofit/>
                  </a:bodyPr>
                  <a:lstStyle/>
                  <a:p>
                    <a:pPr defTabSz="345579">
                      <a:defRPr sz="1200" b="0">
                        <a:latin typeface="Arial"/>
                        <a:ea typeface="Arial"/>
                        <a:cs typeface="Arial"/>
                        <a:sym typeface="Arial"/>
                      </a:defRPr>
                    </a:pPr>
                    <a:endParaRPr sz="900"/>
                  </a:p>
                </p:txBody>
              </p:sp>
              <p:sp>
                <p:nvSpPr>
                  <p:cNvPr id="61" name="pod"/>
                  <p:cNvSpPr txBox="1"/>
                  <p:nvPr/>
                </p:nvSpPr>
                <p:spPr>
                  <a:xfrm>
                    <a:off x="37983" y="37983"/>
                    <a:ext cx="275766" cy="18564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t">
                    <a:noAutofit/>
                  </a:bodyPr>
                  <a:lstStyle>
                    <a:lvl1pPr defTabSz="460772">
                      <a:defRPr sz="700" b="0">
                        <a:latin typeface="Arial"/>
                        <a:ea typeface="Arial"/>
                        <a:cs typeface="Arial"/>
                        <a:sym typeface="Arial"/>
                      </a:defRPr>
                    </a:lvl1pPr>
                  </a:lstStyle>
                  <a:p>
                    <a:r>
                      <a:rPr sz="525"/>
                      <a:t>pod</a:t>
                    </a:r>
                  </a:p>
                </p:txBody>
              </p:sp>
            </p:grpSp>
            <p:grpSp>
              <p:nvGrpSpPr>
                <p:cNvPr id="40" name="Rectangle 41"/>
                <p:cNvGrpSpPr/>
                <p:nvPr/>
              </p:nvGrpSpPr>
              <p:grpSpPr>
                <a:xfrm>
                  <a:off x="130439" y="262260"/>
                  <a:ext cx="782643" cy="230409"/>
                  <a:chOff x="0" y="-1"/>
                  <a:chExt cx="782641" cy="230407"/>
                </a:xfrm>
              </p:grpSpPr>
              <p:sp>
                <p:nvSpPr>
                  <p:cNvPr id="58" name="Rectangle"/>
                  <p:cNvSpPr/>
                  <p:nvPr/>
                </p:nvSpPr>
                <p:spPr>
                  <a:xfrm>
                    <a:off x="0" y="12259"/>
                    <a:ext cx="782642" cy="205893"/>
                  </a:xfrm>
                  <a:prstGeom prst="rect">
                    <a:avLst/>
                  </a:prstGeom>
                  <a:solidFill>
                    <a:srgbClr val="FAD0DF"/>
                  </a:solidFill>
                  <a:ln w="3175" cap="flat">
                    <a:solidFill>
                      <a:srgbClr val="000000"/>
                    </a:solidFill>
                    <a:prstDash val="solid"/>
                    <a:round/>
                  </a:ln>
                  <a:effectLst/>
                </p:spPr>
                <p:txBody>
                  <a:bodyPr wrap="square" lIns="0" tIns="0" rIns="0" bIns="0" numCol="1" anchor="ctr">
                    <a:noAutofit/>
                  </a:bodyPr>
                  <a:lstStyle/>
                  <a:p>
                    <a:pPr algn="ctr" defTabSz="345579">
                      <a:defRPr sz="900" b="0">
                        <a:latin typeface="Arial"/>
                        <a:ea typeface="Arial"/>
                        <a:cs typeface="Arial"/>
                        <a:sym typeface="Arial"/>
                      </a:defRPr>
                    </a:pPr>
                    <a:endParaRPr sz="675"/>
                  </a:p>
                </p:txBody>
              </p:sp>
              <p:sp>
                <p:nvSpPr>
                  <p:cNvPr id="59" name="cAdvisor"/>
                  <p:cNvSpPr txBox="1"/>
                  <p:nvPr/>
                </p:nvSpPr>
                <p:spPr>
                  <a:xfrm>
                    <a:off x="79310" y="-2"/>
                    <a:ext cx="624015" cy="2304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ctr">
                    <a:noAutofit/>
                  </a:bodyPr>
                  <a:lstStyle>
                    <a:lvl1pPr algn="ctr" defTabSz="460772">
                      <a:defRPr sz="900" b="0">
                        <a:latin typeface="Arial"/>
                        <a:ea typeface="Arial"/>
                        <a:cs typeface="Arial"/>
                        <a:sym typeface="Arial"/>
                      </a:defRPr>
                    </a:lvl1pPr>
                  </a:lstStyle>
                  <a:p>
                    <a:r>
                      <a:rPr sz="675"/>
                      <a:t>cAdvisor</a:t>
                    </a:r>
                  </a:p>
                </p:txBody>
              </p:sp>
            </p:grpSp>
            <p:grpSp>
              <p:nvGrpSpPr>
                <p:cNvPr id="41" name="Group 42"/>
                <p:cNvGrpSpPr/>
                <p:nvPr/>
              </p:nvGrpSpPr>
              <p:grpSpPr>
                <a:xfrm>
                  <a:off x="2280165" y="273844"/>
                  <a:ext cx="870328" cy="289087"/>
                  <a:chOff x="0" y="-1"/>
                  <a:chExt cx="870326" cy="289085"/>
                </a:xfrm>
              </p:grpSpPr>
              <p:grpSp>
                <p:nvGrpSpPr>
                  <p:cNvPr id="52" name="Rectangle 47"/>
                  <p:cNvGrpSpPr/>
                  <p:nvPr/>
                </p:nvGrpSpPr>
                <p:grpSpPr>
                  <a:xfrm>
                    <a:off x="-1" y="-2"/>
                    <a:ext cx="782643" cy="230409"/>
                    <a:chOff x="0" y="-1"/>
                    <a:chExt cx="782641" cy="230407"/>
                  </a:xfrm>
                </p:grpSpPr>
                <p:sp>
                  <p:nvSpPr>
                    <p:cNvPr id="56" name="Rectangle"/>
                    <p:cNvSpPr/>
                    <p:nvPr/>
                  </p:nvSpPr>
                  <p:spPr>
                    <a:xfrm>
                      <a:off x="-1" y="12259"/>
                      <a:ext cx="782643" cy="205895"/>
                    </a:xfrm>
                    <a:prstGeom prst="rect">
                      <a:avLst/>
                    </a:prstGeom>
                    <a:solidFill>
                      <a:srgbClr val="FAD0DF"/>
                    </a:solidFill>
                    <a:ln w="3175" cap="flat">
                      <a:solidFill>
                        <a:srgbClr val="000000"/>
                      </a:solidFill>
                      <a:prstDash val="solid"/>
                      <a:round/>
                    </a:ln>
                    <a:effectLst/>
                  </p:spPr>
                  <p:txBody>
                    <a:bodyPr wrap="square" lIns="0" tIns="0" rIns="0" bIns="0" numCol="1" anchor="ctr">
                      <a:noAutofit/>
                    </a:bodyPr>
                    <a:lstStyle/>
                    <a:p>
                      <a:pPr algn="ctr" defTabSz="345579">
                        <a:defRPr sz="1200" b="0">
                          <a:latin typeface="Arial"/>
                          <a:ea typeface="Arial"/>
                          <a:cs typeface="Arial"/>
                          <a:sym typeface="Arial"/>
                        </a:defRPr>
                      </a:pPr>
                      <a:endParaRPr sz="900"/>
                    </a:p>
                  </p:txBody>
                </p:sp>
                <p:sp>
                  <p:nvSpPr>
                    <p:cNvPr id="57" name="container"/>
                    <p:cNvSpPr txBox="1"/>
                    <p:nvPr/>
                  </p:nvSpPr>
                  <p:spPr>
                    <a:xfrm>
                      <a:off x="60140" y="-2"/>
                      <a:ext cx="662357" cy="2304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ctr">
                      <a:noAutofit/>
                    </a:bodyPr>
                    <a:lstStyle>
                      <a:lvl1pPr algn="ctr" defTabSz="460772">
                        <a:defRPr sz="900" b="0">
                          <a:latin typeface="Arial"/>
                          <a:ea typeface="Arial"/>
                          <a:cs typeface="Arial"/>
                          <a:sym typeface="Arial"/>
                        </a:defRPr>
                      </a:lvl1pPr>
                    </a:lstStyle>
                    <a:p>
                      <a:r>
                        <a:rPr sz="675"/>
                        <a:t>container</a:t>
                      </a:r>
                    </a:p>
                  </p:txBody>
                </p:sp>
              </p:grpSp>
              <p:grpSp>
                <p:nvGrpSpPr>
                  <p:cNvPr id="53" name="Rectangle 48"/>
                  <p:cNvGrpSpPr/>
                  <p:nvPr/>
                </p:nvGrpSpPr>
                <p:grpSpPr>
                  <a:xfrm>
                    <a:off x="87683" y="58676"/>
                    <a:ext cx="782644" cy="230409"/>
                    <a:chOff x="0" y="-1"/>
                    <a:chExt cx="782642" cy="230407"/>
                  </a:xfrm>
                </p:grpSpPr>
                <p:sp>
                  <p:nvSpPr>
                    <p:cNvPr id="54" name="Rectangle"/>
                    <p:cNvSpPr/>
                    <p:nvPr/>
                  </p:nvSpPr>
                  <p:spPr>
                    <a:xfrm>
                      <a:off x="-1" y="12259"/>
                      <a:ext cx="782644" cy="205895"/>
                    </a:xfrm>
                    <a:prstGeom prst="rect">
                      <a:avLst/>
                    </a:prstGeom>
                    <a:solidFill>
                      <a:srgbClr val="FAD0DF"/>
                    </a:solidFill>
                    <a:ln w="3175" cap="flat">
                      <a:solidFill>
                        <a:srgbClr val="000000"/>
                      </a:solidFill>
                      <a:prstDash val="solid"/>
                      <a:round/>
                    </a:ln>
                    <a:effectLst/>
                  </p:spPr>
                  <p:txBody>
                    <a:bodyPr wrap="square" lIns="0" tIns="0" rIns="0" bIns="0" numCol="1" anchor="ctr">
                      <a:noAutofit/>
                    </a:bodyPr>
                    <a:lstStyle/>
                    <a:p>
                      <a:pPr algn="ctr" defTabSz="345579">
                        <a:defRPr sz="1200" b="0">
                          <a:latin typeface="Arial"/>
                          <a:ea typeface="Arial"/>
                          <a:cs typeface="Arial"/>
                          <a:sym typeface="Arial"/>
                        </a:defRPr>
                      </a:pPr>
                      <a:endParaRPr sz="900"/>
                    </a:p>
                  </p:txBody>
                </p:sp>
                <p:sp>
                  <p:nvSpPr>
                    <p:cNvPr id="55" name="container"/>
                    <p:cNvSpPr txBox="1"/>
                    <p:nvPr/>
                  </p:nvSpPr>
                  <p:spPr>
                    <a:xfrm>
                      <a:off x="60140" y="-2"/>
                      <a:ext cx="662357" cy="2304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ctr">
                      <a:noAutofit/>
                    </a:bodyPr>
                    <a:lstStyle>
                      <a:lvl1pPr algn="ctr" defTabSz="460772">
                        <a:defRPr sz="900" b="0">
                          <a:latin typeface="Arial"/>
                          <a:ea typeface="Arial"/>
                          <a:cs typeface="Arial"/>
                          <a:sym typeface="Arial"/>
                        </a:defRPr>
                      </a:lvl1pPr>
                    </a:lstStyle>
                    <a:p>
                      <a:r>
                        <a:rPr sz="675"/>
                        <a:t>container</a:t>
                      </a:r>
                    </a:p>
                  </p:txBody>
                </p:sp>
              </p:grpSp>
            </p:grpSp>
            <p:grpSp>
              <p:nvGrpSpPr>
                <p:cNvPr id="42" name="Group 43"/>
                <p:cNvGrpSpPr/>
                <p:nvPr/>
              </p:nvGrpSpPr>
              <p:grpSpPr>
                <a:xfrm>
                  <a:off x="1172149" y="278450"/>
                  <a:ext cx="880473" cy="338553"/>
                  <a:chOff x="0" y="-1"/>
                  <a:chExt cx="880471" cy="338551"/>
                </a:xfrm>
              </p:grpSpPr>
              <p:grpSp>
                <p:nvGrpSpPr>
                  <p:cNvPr id="43" name="Rectangle 44"/>
                  <p:cNvGrpSpPr/>
                  <p:nvPr/>
                </p:nvGrpSpPr>
                <p:grpSpPr>
                  <a:xfrm>
                    <a:off x="-1" y="-2"/>
                    <a:ext cx="782643" cy="230409"/>
                    <a:chOff x="0" y="-1"/>
                    <a:chExt cx="782641" cy="230407"/>
                  </a:xfrm>
                </p:grpSpPr>
                <p:sp>
                  <p:nvSpPr>
                    <p:cNvPr id="50" name="Rectangle"/>
                    <p:cNvSpPr/>
                    <p:nvPr/>
                  </p:nvSpPr>
                  <p:spPr>
                    <a:xfrm>
                      <a:off x="-1" y="12259"/>
                      <a:ext cx="782643" cy="205894"/>
                    </a:xfrm>
                    <a:prstGeom prst="rect">
                      <a:avLst/>
                    </a:prstGeom>
                    <a:solidFill>
                      <a:srgbClr val="FAD0DF"/>
                    </a:solidFill>
                    <a:ln w="3175" cap="flat">
                      <a:solidFill>
                        <a:srgbClr val="000000"/>
                      </a:solidFill>
                      <a:prstDash val="solid"/>
                      <a:round/>
                    </a:ln>
                    <a:effectLst/>
                  </p:spPr>
                  <p:txBody>
                    <a:bodyPr wrap="square" lIns="0" tIns="0" rIns="0" bIns="0" numCol="1" anchor="ctr">
                      <a:noAutofit/>
                    </a:bodyPr>
                    <a:lstStyle/>
                    <a:p>
                      <a:pPr algn="ctr" defTabSz="345579">
                        <a:defRPr sz="1200" b="0">
                          <a:latin typeface="Arial"/>
                          <a:ea typeface="Arial"/>
                          <a:cs typeface="Arial"/>
                          <a:sym typeface="Arial"/>
                        </a:defRPr>
                      </a:pPr>
                      <a:endParaRPr sz="900"/>
                    </a:p>
                  </p:txBody>
                </p:sp>
                <p:sp>
                  <p:nvSpPr>
                    <p:cNvPr id="51" name="container"/>
                    <p:cNvSpPr txBox="1"/>
                    <p:nvPr/>
                  </p:nvSpPr>
                  <p:spPr>
                    <a:xfrm>
                      <a:off x="60140" y="-2"/>
                      <a:ext cx="662357" cy="2304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ctr">
                      <a:noAutofit/>
                    </a:bodyPr>
                    <a:lstStyle>
                      <a:lvl1pPr algn="ctr" defTabSz="460772">
                        <a:defRPr sz="900" b="0">
                          <a:latin typeface="Arial"/>
                          <a:ea typeface="Arial"/>
                          <a:cs typeface="Arial"/>
                          <a:sym typeface="Arial"/>
                        </a:defRPr>
                      </a:lvl1pPr>
                    </a:lstStyle>
                    <a:p>
                      <a:r>
                        <a:rPr sz="675"/>
                        <a:t>container</a:t>
                      </a:r>
                    </a:p>
                  </p:txBody>
                </p:sp>
              </p:grpSp>
              <p:grpSp>
                <p:nvGrpSpPr>
                  <p:cNvPr id="44" name="Rectangle 45"/>
                  <p:cNvGrpSpPr/>
                  <p:nvPr/>
                </p:nvGrpSpPr>
                <p:grpSpPr>
                  <a:xfrm>
                    <a:off x="48914" y="54070"/>
                    <a:ext cx="782643" cy="230408"/>
                    <a:chOff x="0" y="-1"/>
                    <a:chExt cx="782642" cy="230407"/>
                  </a:xfrm>
                </p:grpSpPr>
                <p:sp>
                  <p:nvSpPr>
                    <p:cNvPr id="48" name="Rectangle"/>
                    <p:cNvSpPr/>
                    <p:nvPr/>
                  </p:nvSpPr>
                  <p:spPr>
                    <a:xfrm>
                      <a:off x="-1" y="12259"/>
                      <a:ext cx="782644" cy="205895"/>
                    </a:xfrm>
                    <a:prstGeom prst="rect">
                      <a:avLst/>
                    </a:prstGeom>
                    <a:solidFill>
                      <a:srgbClr val="FAD0DF"/>
                    </a:solidFill>
                    <a:ln w="3175" cap="flat">
                      <a:solidFill>
                        <a:srgbClr val="000000"/>
                      </a:solidFill>
                      <a:prstDash val="solid"/>
                      <a:round/>
                    </a:ln>
                    <a:effectLst/>
                  </p:spPr>
                  <p:txBody>
                    <a:bodyPr wrap="square" lIns="0" tIns="0" rIns="0" bIns="0" numCol="1" anchor="ctr">
                      <a:noAutofit/>
                    </a:bodyPr>
                    <a:lstStyle/>
                    <a:p>
                      <a:pPr algn="ctr" defTabSz="345579">
                        <a:defRPr sz="1200" b="0">
                          <a:latin typeface="Arial"/>
                          <a:ea typeface="Arial"/>
                          <a:cs typeface="Arial"/>
                          <a:sym typeface="Arial"/>
                        </a:defRPr>
                      </a:pPr>
                      <a:endParaRPr sz="900"/>
                    </a:p>
                  </p:txBody>
                </p:sp>
                <p:sp>
                  <p:nvSpPr>
                    <p:cNvPr id="49" name="container"/>
                    <p:cNvSpPr txBox="1"/>
                    <p:nvPr/>
                  </p:nvSpPr>
                  <p:spPr>
                    <a:xfrm>
                      <a:off x="60140" y="-2"/>
                      <a:ext cx="662357" cy="2304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ctr">
                      <a:noAutofit/>
                    </a:bodyPr>
                    <a:lstStyle>
                      <a:lvl1pPr algn="ctr" defTabSz="460772">
                        <a:defRPr sz="900" b="0">
                          <a:latin typeface="Arial"/>
                          <a:ea typeface="Arial"/>
                          <a:cs typeface="Arial"/>
                          <a:sym typeface="Arial"/>
                        </a:defRPr>
                      </a:lvl1pPr>
                    </a:lstStyle>
                    <a:p>
                      <a:r>
                        <a:rPr sz="675"/>
                        <a:t>container</a:t>
                      </a:r>
                    </a:p>
                  </p:txBody>
                </p:sp>
              </p:grpSp>
              <p:grpSp>
                <p:nvGrpSpPr>
                  <p:cNvPr id="45" name="Rectangle 46"/>
                  <p:cNvGrpSpPr/>
                  <p:nvPr/>
                </p:nvGrpSpPr>
                <p:grpSpPr>
                  <a:xfrm>
                    <a:off x="97829" y="108143"/>
                    <a:ext cx="782643" cy="230408"/>
                    <a:chOff x="0" y="-1"/>
                    <a:chExt cx="782642" cy="230407"/>
                  </a:xfrm>
                </p:grpSpPr>
                <p:sp>
                  <p:nvSpPr>
                    <p:cNvPr id="46" name="Rectangle"/>
                    <p:cNvSpPr/>
                    <p:nvPr/>
                  </p:nvSpPr>
                  <p:spPr>
                    <a:xfrm>
                      <a:off x="-1" y="12259"/>
                      <a:ext cx="782644" cy="205895"/>
                    </a:xfrm>
                    <a:prstGeom prst="rect">
                      <a:avLst/>
                    </a:prstGeom>
                    <a:solidFill>
                      <a:srgbClr val="FAD0DF"/>
                    </a:solidFill>
                    <a:ln w="3175" cap="flat">
                      <a:solidFill>
                        <a:srgbClr val="000000"/>
                      </a:solidFill>
                      <a:prstDash val="solid"/>
                      <a:round/>
                    </a:ln>
                    <a:effectLst/>
                  </p:spPr>
                  <p:txBody>
                    <a:bodyPr wrap="square" lIns="0" tIns="0" rIns="0" bIns="0" numCol="1" anchor="ctr">
                      <a:noAutofit/>
                    </a:bodyPr>
                    <a:lstStyle/>
                    <a:p>
                      <a:pPr algn="ctr" defTabSz="345579">
                        <a:defRPr sz="1200" b="0">
                          <a:latin typeface="Arial"/>
                          <a:ea typeface="Arial"/>
                          <a:cs typeface="Arial"/>
                          <a:sym typeface="Arial"/>
                        </a:defRPr>
                      </a:pPr>
                      <a:endParaRPr sz="900"/>
                    </a:p>
                  </p:txBody>
                </p:sp>
                <p:sp>
                  <p:nvSpPr>
                    <p:cNvPr id="47" name="container"/>
                    <p:cNvSpPr txBox="1"/>
                    <p:nvPr/>
                  </p:nvSpPr>
                  <p:spPr>
                    <a:xfrm>
                      <a:off x="60140" y="-2"/>
                      <a:ext cx="662357" cy="2304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ctr">
                      <a:noAutofit/>
                    </a:bodyPr>
                    <a:lstStyle>
                      <a:lvl1pPr algn="ctr" defTabSz="460772">
                        <a:defRPr sz="900" b="0">
                          <a:latin typeface="Arial"/>
                          <a:ea typeface="Arial"/>
                          <a:cs typeface="Arial"/>
                          <a:sym typeface="Arial"/>
                        </a:defRPr>
                      </a:lvl1pPr>
                    </a:lstStyle>
                    <a:p>
                      <a:r>
                        <a:rPr sz="675"/>
                        <a:t>container</a:t>
                      </a:r>
                    </a:p>
                  </p:txBody>
                </p:sp>
              </p:grpSp>
            </p:grpSp>
          </p:grpSp>
          <p:sp>
            <p:nvSpPr>
              <p:cNvPr id="31" name="Curved Connector 32"/>
              <p:cNvSpPr/>
              <p:nvPr/>
            </p:nvSpPr>
            <p:spPr>
              <a:xfrm flipH="1">
                <a:off x="874673" y="392870"/>
                <a:ext cx="473324" cy="474370"/>
              </a:xfrm>
              <a:custGeom>
                <a:avLst/>
                <a:gdLst/>
                <a:ahLst/>
                <a:cxnLst>
                  <a:cxn ang="0">
                    <a:pos x="wd2" y="hd2"/>
                  </a:cxn>
                  <a:cxn ang="5400000">
                    <a:pos x="wd2" y="hd2"/>
                  </a:cxn>
                  <a:cxn ang="10800000">
                    <a:pos x="wd2" y="hd2"/>
                  </a:cxn>
                  <a:cxn ang="16200000">
                    <a:pos x="wd2" y="hd2"/>
                  </a:cxn>
                </a:cxnLst>
                <a:rect l="0" t="0" r="r" b="b"/>
                <a:pathLst>
                  <a:path w="21600" h="21600" extrusionOk="0">
                    <a:moveTo>
                      <a:pt x="9397" y="0"/>
                    </a:moveTo>
                    <a:cubicBezTo>
                      <a:pt x="4699" y="0"/>
                      <a:pt x="0" y="3286"/>
                      <a:pt x="0" y="6572"/>
                    </a:cubicBezTo>
                    <a:cubicBezTo>
                      <a:pt x="0" y="9858"/>
                      <a:pt x="5400" y="13144"/>
                      <a:pt x="10800" y="13144"/>
                    </a:cubicBezTo>
                    <a:cubicBezTo>
                      <a:pt x="16200" y="13144"/>
                      <a:pt x="21600" y="17372"/>
                      <a:pt x="21600" y="21600"/>
                    </a:cubicBezTo>
                  </a:path>
                </a:pathLst>
              </a:custGeom>
              <a:noFill/>
              <a:ln w="3175" cap="flat">
                <a:solidFill>
                  <a:srgbClr val="000000"/>
                </a:solidFill>
                <a:prstDash val="solid"/>
                <a:round/>
                <a:tailEnd type="triangle" w="med" len="med"/>
              </a:ln>
              <a:effectLst/>
            </p:spPr>
            <p:txBody>
              <a:bodyPr wrap="square" lIns="0" tIns="0" rIns="0" bIns="0" numCol="1" anchor="ctr">
                <a:noAutofit/>
              </a:bodyPr>
              <a:lstStyle/>
              <a:p>
                <a:pPr defTabSz="514350">
                  <a:defRPr sz="1200" b="0">
                    <a:latin typeface="Arial"/>
                    <a:ea typeface="Arial"/>
                    <a:cs typeface="Arial"/>
                    <a:sym typeface="Arial"/>
                  </a:defRPr>
                </a:pPr>
                <a:endParaRPr sz="900"/>
              </a:p>
            </p:txBody>
          </p:sp>
          <p:sp>
            <p:nvSpPr>
              <p:cNvPr id="32" name="Curved Connector 33"/>
              <p:cNvSpPr/>
              <p:nvPr/>
            </p:nvSpPr>
            <p:spPr>
              <a:xfrm>
                <a:off x="1142076" y="392870"/>
                <a:ext cx="832642" cy="48417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0800" y="0"/>
                      <a:pt x="21600" y="10800"/>
                      <a:pt x="21600" y="21600"/>
                    </a:cubicBezTo>
                  </a:path>
                </a:pathLst>
              </a:custGeom>
              <a:noFill/>
              <a:ln w="3175" cap="flat">
                <a:solidFill>
                  <a:srgbClr val="000000"/>
                </a:solidFill>
                <a:prstDash val="solid"/>
                <a:round/>
                <a:tailEnd type="triangle" w="med" len="med"/>
              </a:ln>
              <a:effectLst/>
            </p:spPr>
            <p:txBody>
              <a:bodyPr wrap="square" lIns="0" tIns="0" rIns="0" bIns="0" numCol="1" anchor="ctr">
                <a:noAutofit/>
              </a:bodyPr>
              <a:lstStyle/>
              <a:p>
                <a:pPr defTabSz="514350">
                  <a:defRPr sz="1200" b="0">
                    <a:latin typeface="Arial"/>
                    <a:ea typeface="Arial"/>
                    <a:cs typeface="Arial"/>
                    <a:sym typeface="Arial"/>
                  </a:defRPr>
                </a:pPr>
                <a:endParaRPr sz="900"/>
              </a:p>
            </p:txBody>
          </p:sp>
          <p:sp>
            <p:nvSpPr>
              <p:cNvPr id="33" name="Curved Connector 34"/>
              <p:cNvSpPr/>
              <p:nvPr/>
            </p:nvSpPr>
            <p:spPr>
              <a:xfrm>
                <a:off x="1142076" y="392870"/>
                <a:ext cx="1935586" cy="48417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0800" y="0"/>
                      <a:pt x="21600" y="10800"/>
                      <a:pt x="21600" y="21600"/>
                    </a:cubicBezTo>
                  </a:path>
                </a:pathLst>
              </a:custGeom>
              <a:noFill/>
              <a:ln w="3175" cap="flat">
                <a:solidFill>
                  <a:srgbClr val="000000"/>
                </a:solidFill>
                <a:prstDash val="solid"/>
                <a:round/>
                <a:tailEnd type="triangle" w="med" len="med"/>
              </a:ln>
              <a:effectLst/>
            </p:spPr>
            <p:txBody>
              <a:bodyPr wrap="square" lIns="0" tIns="0" rIns="0" bIns="0" numCol="1" anchor="ctr">
                <a:noAutofit/>
              </a:bodyPr>
              <a:lstStyle/>
              <a:p>
                <a:pPr defTabSz="514350">
                  <a:defRPr sz="1200" b="0">
                    <a:latin typeface="Arial"/>
                    <a:ea typeface="Arial"/>
                    <a:cs typeface="Arial"/>
                    <a:sym typeface="Arial"/>
                  </a:defRPr>
                </a:pPr>
                <a:endParaRPr sz="900"/>
              </a:p>
            </p:txBody>
          </p:sp>
          <p:sp>
            <p:nvSpPr>
              <p:cNvPr id="34" name="Curved Connector 35"/>
              <p:cNvSpPr/>
              <p:nvPr/>
            </p:nvSpPr>
            <p:spPr>
              <a:xfrm rot="16200000" flipH="1">
                <a:off x="494453" y="752117"/>
                <a:ext cx="645947" cy="13334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400" y="0"/>
                      <a:pt x="10800" y="5400"/>
                      <a:pt x="10800" y="10800"/>
                    </a:cubicBezTo>
                    <a:cubicBezTo>
                      <a:pt x="10800" y="16200"/>
                      <a:pt x="16200" y="21600"/>
                      <a:pt x="21600" y="21600"/>
                    </a:cubicBezTo>
                  </a:path>
                </a:pathLst>
              </a:custGeom>
              <a:noFill/>
              <a:ln w="3175" cap="flat">
                <a:solidFill>
                  <a:srgbClr val="000000"/>
                </a:solidFill>
                <a:prstDash val="solid"/>
                <a:round/>
                <a:tailEnd type="triangle" w="med" len="med"/>
              </a:ln>
              <a:effectLst/>
            </p:spPr>
            <p:txBody>
              <a:bodyPr wrap="square" lIns="0" tIns="0" rIns="0" bIns="0" numCol="1" anchor="ctr">
                <a:noAutofit/>
              </a:bodyPr>
              <a:lstStyle/>
              <a:p>
                <a:pPr defTabSz="514350">
                  <a:defRPr sz="1200" b="0">
                    <a:latin typeface="Arial"/>
                    <a:ea typeface="Arial"/>
                    <a:cs typeface="Arial"/>
                    <a:sym typeface="Arial"/>
                  </a:defRPr>
                </a:pPr>
                <a:endParaRPr sz="900"/>
              </a:p>
            </p:txBody>
          </p:sp>
          <p:sp>
            <p:nvSpPr>
              <p:cNvPr id="35" name="Straight Arrow Connector 36"/>
              <p:cNvSpPr/>
              <p:nvPr/>
            </p:nvSpPr>
            <p:spPr>
              <a:xfrm flipH="1">
                <a:off x="1974721" y="280760"/>
                <a:ext cx="626470" cy="596282"/>
              </a:xfrm>
              <a:prstGeom prst="line">
                <a:avLst/>
              </a:prstGeom>
              <a:noFill/>
              <a:ln w="3175" cap="flat">
                <a:solidFill>
                  <a:srgbClr val="000000"/>
                </a:solidFill>
                <a:prstDash val="solid"/>
                <a:round/>
                <a:tailEnd type="triangle" w="med" len="med"/>
              </a:ln>
              <a:effectLst/>
            </p:spPr>
            <p:txBody>
              <a:bodyPr wrap="square" lIns="34289" tIns="34289" rIns="34289" bIns="34289" numCol="1" anchor="t">
                <a:noAutofit/>
              </a:bodyPr>
              <a:lstStyle/>
              <a:p>
                <a:pPr>
                  <a:defRPr sz="2000" b="0">
                    <a:solidFill>
                      <a:srgbClr val="323232"/>
                    </a:solidFill>
                    <a:latin typeface="Arial"/>
                    <a:ea typeface="Arial"/>
                    <a:cs typeface="Arial"/>
                    <a:sym typeface="Arial"/>
                  </a:defRPr>
                </a:pPr>
                <a:endParaRPr sz="1500"/>
              </a:p>
            </p:txBody>
          </p:sp>
          <p:sp>
            <p:nvSpPr>
              <p:cNvPr id="36" name="Straight Arrow Connector 37"/>
              <p:cNvSpPr/>
              <p:nvPr/>
            </p:nvSpPr>
            <p:spPr>
              <a:xfrm>
                <a:off x="2601185" y="280760"/>
                <a:ext cx="476478" cy="596282"/>
              </a:xfrm>
              <a:prstGeom prst="line">
                <a:avLst/>
              </a:prstGeom>
              <a:noFill/>
              <a:ln w="3175" cap="flat">
                <a:solidFill>
                  <a:srgbClr val="000000"/>
                </a:solidFill>
                <a:prstDash val="solid"/>
                <a:round/>
                <a:tailEnd type="triangle" w="med" len="med"/>
              </a:ln>
              <a:effectLst/>
            </p:spPr>
            <p:txBody>
              <a:bodyPr wrap="square" lIns="34289" tIns="34289" rIns="34289" bIns="34289" numCol="1" anchor="t">
                <a:noAutofit/>
              </a:bodyPr>
              <a:lstStyle/>
              <a:p>
                <a:pPr>
                  <a:defRPr sz="2000" b="0">
                    <a:solidFill>
                      <a:srgbClr val="323232"/>
                    </a:solidFill>
                    <a:latin typeface="Arial"/>
                    <a:ea typeface="Arial"/>
                    <a:cs typeface="Arial"/>
                    <a:sym typeface="Arial"/>
                  </a:defRPr>
                </a:pPr>
                <a:endParaRPr sz="1500"/>
              </a:p>
            </p:txBody>
          </p:sp>
        </p:grpSp>
        <p:sp>
          <p:nvSpPr>
            <p:cNvPr id="10" name="Curved Connector 19"/>
            <p:cNvSpPr/>
            <p:nvPr/>
          </p:nvSpPr>
          <p:spPr>
            <a:xfrm rot="10800000" flipH="1">
              <a:off x="2359514" y="1689961"/>
              <a:ext cx="1081204" cy="147129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400" y="0"/>
                    <a:pt x="10800" y="5400"/>
                    <a:pt x="10800" y="10800"/>
                  </a:cubicBezTo>
                  <a:cubicBezTo>
                    <a:pt x="10800" y="16200"/>
                    <a:pt x="16200" y="21600"/>
                    <a:pt x="21600" y="21600"/>
                  </a:cubicBezTo>
                </a:path>
              </a:pathLst>
            </a:custGeom>
            <a:noFill/>
            <a:ln w="3175" cap="flat">
              <a:solidFill>
                <a:srgbClr val="000000"/>
              </a:solidFill>
              <a:prstDash val="solid"/>
              <a:round/>
              <a:headEnd type="triangle" w="med" len="med"/>
              <a:tailEnd type="triangle" w="med" len="med"/>
            </a:ln>
            <a:effectLst/>
          </p:spPr>
          <p:txBody>
            <a:bodyPr wrap="square" lIns="0" tIns="0" rIns="0" bIns="0" numCol="1" anchor="ctr">
              <a:noAutofit/>
            </a:bodyPr>
            <a:lstStyle/>
            <a:p>
              <a:pPr defTabSz="514350">
                <a:defRPr sz="1200" b="0">
                  <a:latin typeface="Arial"/>
                  <a:ea typeface="Arial"/>
                  <a:cs typeface="Arial"/>
                  <a:sym typeface="Arial"/>
                </a:defRPr>
              </a:pPr>
              <a:endParaRPr sz="900"/>
            </a:p>
          </p:txBody>
        </p:sp>
        <p:sp>
          <p:nvSpPr>
            <p:cNvPr id="11" name="Curved Connector 20"/>
            <p:cNvSpPr/>
            <p:nvPr/>
          </p:nvSpPr>
          <p:spPr>
            <a:xfrm>
              <a:off x="2359514" y="3161250"/>
              <a:ext cx="1069611" cy="54706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400" y="0"/>
                    <a:pt x="10800" y="5400"/>
                    <a:pt x="10800" y="10800"/>
                  </a:cubicBezTo>
                  <a:cubicBezTo>
                    <a:pt x="10800" y="16200"/>
                    <a:pt x="16200" y="21600"/>
                    <a:pt x="21600" y="21600"/>
                  </a:cubicBezTo>
                </a:path>
              </a:pathLst>
            </a:custGeom>
            <a:noFill/>
            <a:ln w="3175" cap="flat">
              <a:solidFill>
                <a:srgbClr val="000000"/>
              </a:solidFill>
              <a:prstDash val="solid"/>
              <a:round/>
              <a:headEnd type="triangle" w="med" len="med"/>
              <a:tailEnd type="triangle" w="med" len="med"/>
            </a:ln>
            <a:effectLst/>
          </p:spPr>
          <p:txBody>
            <a:bodyPr wrap="square" lIns="0" tIns="0" rIns="0" bIns="0" numCol="1" anchor="ctr">
              <a:noAutofit/>
            </a:bodyPr>
            <a:lstStyle/>
            <a:p>
              <a:pPr defTabSz="514350">
                <a:defRPr sz="1200" b="0">
                  <a:latin typeface="Arial"/>
                  <a:ea typeface="Arial"/>
                  <a:cs typeface="Arial"/>
                  <a:sym typeface="Arial"/>
                </a:defRPr>
              </a:pPr>
              <a:endParaRPr sz="900"/>
            </a:p>
          </p:txBody>
        </p:sp>
        <p:grpSp>
          <p:nvGrpSpPr>
            <p:cNvPr id="12" name="Rounded Rectangle 21"/>
            <p:cNvGrpSpPr/>
            <p:nvPr/>
          </p:nvGrpSpPr>
          <p:grpSpPr>
            <a:xfrm>
              <a:off x="4960887" y="928984"/>
              <a:ext cx="1056205" cy="237089"/>
              <a:chOff x="0" y="0"/>
              <a:chExt cx="1056204" cy="237088"/>
            </a:xfrm>
          </p:grpSpPr>
          <p:sp>
            <p:nvSpPr>
              <p:cNvPr id="23" name="Rounded Rectangle"/>
              <p:cNvSpPr/>
              <p:nvPr/>
            </p:nvSpPr>
            <p:spPr>
              <a:xfrm>
                <a:off x="-1" y="-1"/>
                <a:ext cx="1056206" cy="237090"/>
              </a:xfrm>
              <a:prstGeom prst="roundRect">
                <a:avLst>
                  <a:gd name="adj" fmla="val 16667"/>
                </a:avLst>
              </a:prstGeom>
              <a:solidFill>
                <a:srgbClr val="FDFDFD"/>
              </a:solidFill>
              <a:ln w="3175" cap="flat">
                <a:solidFill>
                  <a:srgbClr val="000000"/>
                </a:solidFill>
                <a:prstDash val="solid"/>
                <a:round/>
              </a:ln>
              <a:effectLst/>
            </p:spPr>
            <p:txBody>
              <a:bodyPr wrap="square" lIns="0" tIns="0" rIns="0" bIns="0" numCol="1" anchor="ctr">
                <a:noAutofit/>
              </a:bodyPr>
              <a:lstStyle/>
              <a:p>
                <a:pPr algn="ctr" defTabSz="345579">
                  <a:defRPr sz="1200" b="0">
                    <a:latin typeface="Arial"/>
                    <a:ea typeface="Arial"/>
                    <a:cs typeface="Arial"/>
                    <a:sym typeface="Arial"/>
                  </a:defRPr>
                </a:pPr>
                <a:endParaRPr sz="900"/>
              </a:p>
            </p:txBody>
          </p:sp>
          <p:sp>
            <p:nvSpPr>
              <p:cNvPr id="25" name="firewall"/>
              <p:cNvSpPr txBox="1"/>
              <p:nvPr/>
            </p:nvSpPr>
            <p:spPr>
              <a:xfrm>
                <a:off x="265695" y="3337"/>
                <a:ext cx="524809" cy="2304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ctr">
                <a:noAutofit/>
              </a:bodyPr>
              <a:lstStyle>
                <a:lvl1pPr algn="ctr" defTabSz="460772">
                  <a:defRPr sz="900" b="0">
                    <a:latin typeface="Arial"/>
                    <a:ea typeface="Arial"/>
                    <a:cs typeface="Arial"/>
                    <a:sym typeface="Arial"/>
                  </a:defRPr>
                </a:lvl1pPr>
              </a:lstStyle>
              <a:p>
                <a:r>
                  <a:rPr sz="675"/>
                  <a:t>firewall</a:t>
                </a:r>
              </a:p>
            </p:txBody>
          </p:sp>
        </p:grpSp>
        <p:sp>
          <p:nvSpPr>
            <p:cNvPr id="13" name="Straight Arrow Connector 22"/>
            <p:cNvSpPr/>
            <p:nvPr/>
          </p:nvSpPr>
          <p:spPr>
            <a:xfrm>
              <a:off x="5488988" y="1166068"/>
              <a:ext cx="193480" cy="193417"/>
            </a:xfrm>
            <a:prstGeom prst="line">
              <a:avLst/>
            </a:prstGeom>
            <a:noFill/>
            <a:ln w="3175" cap="flat">
              <a:solidFill>
                <a:srgbClr val="000000"/>
              </a:solidFill>
              <a:prstDash val="solid"/>
              <a:round/>
              <a:headEnd type="triangle" w="med" len="med"/>
              <a:tailEnd type="triangle" w="med" len="med"/>
            </a:ln>
            <a:effectLst/>
          </p:spPr>
          <p:txBody>
            <a:bodyPr wrap="square" lIns="34289" tIns="34289" rIns="34289" bIns="34289" numCol="1" anchor="t">
              <a:noAutofit/>
            </a:bodyPr>
            <a:lstStyle/>
            <a:p>
              <a:pPr>
                <a:defRPr sz="2000" b="0">
                  <a:solidFill>
                    <a:srgbClr val="323232"/>
                  </a:solidFill>
                  <a:latin typeface="Arial"/>
                  <a:ea typeface="Arial"/>
                  <a:cs typeface="Arial"/>
                  <a:sym typeface="Arial"/>
                </a:defRPr>
              </a:pPr>
              <a:endParaRPr sz="1500"/>
            </a:p>
          </p:txBody>
        </p:sp>
        <p:grpSp>
          <p:nvGrpSpPr>
            <p:cNvPr id="14" name="Rounded Rectangle 23"/>
            <p:cNvGrpSpPr/>
            <p:nvPr/>
          </p:nvGrpSpPr>
          <p:grpSpPr>
            <a:xfrm>
              <a:off x="1484117" y="732670"/>
              <a:ext cx="898591" cy="230409"/>
              <a:chOff x="0" y="0"/>
              <a:chExt cx="898589" cy="230407"/>
            </a:xfrm>
          </p:grpSpPr>
          <p:sp>
            <p:nvSpPr>
              <p:cNvPr id="21" name="Rounded Rectangle"/>
              <p:cNvSpPr/>
              <p:nvPr/>
            </p:nvSpPr>
            <p:spPr>
              <a:xfrm>
                <a:off x="-1" y="34095"/>
                <a:ext cx="898591" cy="162221"/>
              </a:xfrm>
              <a:prstGeom prst="roundRect">
                <a:avLst>
                  <a:gd name="adj" fmla="val 16667"/>
                </a:avLst>
              </a:prstGeom>
              <a:solidFill>
                <a:srgbClr val="40CAFF"/>
              </a:solidFill>
              <a:ln w="3175" cap="flat">
                <a:solidFill>
                  <a:srgbClr val="000000"/>
                </a:solidFill>
                <a:prstDash val="solid"/>
                <a:round/>
              </a:ln>
              <a:effectLst/>
            </p:spPr>
            <p:txBody>
              <a:bodyPr wrap="square" lIns="0" tIns="0" rIns="0" bIns="0" numCol="1" anchor="ctr">
                <a:noAutofit/>
              </a:bodyPr>
              <a:lstStyle/>
              <a:p>
                <a:pPr algn="ctr" defTabSz="345579">
                  <a:defRPr sz="900" b="0">
                    <a:latin typeface="Arial"/>
                    <a:ea typeface="Arial"/>
                    <a:cs typeface="Arial"/>
                    <a:sym typeface="Arial"/>
                  </a:defRPr>
                </a:pPr>
                <a:endParaRPr sz="675"/>
              </a:p>
            </p:txBody>
          </p:sp>
          <p:sp>
            <p:nvSpPr>
              <p:cNvPr id="22" name="kubectl"/>
              <p:cNvSpPr txBox="1"/>
              <p:nvPr/>
            </p:nvSpPr>
            <p:spPr>
              <a:xfrm>
                <a:off x="182999" y="-1"/>
                <a:ext cx="532585" cy="2304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ctr">
                <a:noAutofit/>
              </a:bodyPr>
              <a:lstStyle>
                <a:lvl1pPr algn="ctr" defTabSz="460772">
                  <a:defRPr sz="900" b="0">
                    <a:latin typeface="Arial"/>
                    <a:ea typeface="Arial"/>
                    <a:cs typeface="Arial"/>
                    <a:sym typeface="Arial"/>
                  </a:defRPr>
                </a:lvl1pPr>
              </a:lstStyle>
              <a:p>
                <a:r>
                  <a:rPr sz="675"/>
                  <a:t>kubectl</a:t>
                </a:r>
              </a:p>
            </p:txBody>
          </p:sp>
        </p:grpSp>
        <p:sp>
          <p:nvSpPr>
            <p:cNvPr id="15" name="Straight Arrow Connector 24"/>
            <p:cNvSpPr/>
            <p:nvPr/>
          </p:nvSpPr>
          <p:spPr>
            <a:xfrm flipH="1">
              <a:off x="1933410" y="928984"/>
              <a:ext cx="2" cy="1634203"/>
            </a:xfrm>
            <a:prstGeom prst="line">
              <a:avLst/>
            </a:prstGeom>
            <a:noFill/>
            <a:ln w="3175" cap="flat">
              <a:solidFill>
                <a:srgbClr val="000000"/>
              </a:solidFill>
              <a:prstDash val="solid"/>
              <a:round/>
              <a:tailEnd type="triangle" w="med" len="med"/>
            </a:ln>
            <a:effectLst/>
          </p:spPr>
          <p:txBody>
            <a:bodyPr wrap="square" lIns="34289" tIns="34289" rIns="34289" bIns="34289" numCol="1" anchor="t">
              <a:noAutofit/>
            </a:bodyPr>
            <a:lstStyle/>
            <a:p>
              <a:pPr>
                <a:defRPr sz="2000" b="0">
                  <a:solidFill>
                    <a:srgbClr val="323232"/>
                  </a:solidFill>
                  <a:latin typeface="Arial"/>
                  <a:ea typeface="Arial"/>
                  <a:cs typeface="Arial"/>
                  <a:sym typeface="Arial"/>
                </a:defRPr>
              </a:pPr>
              <a:endParaRPr sz="1500"/>
            </a:p>
          </p:txBody>
        </p:sp>
        <p:grpSp>
          <p:nvGrpSpPr>
            <p:cNvPr id="16" name="Cloud 25"/>
            <p:cNvGrpSpPr/>
            <p:nvPr/>
          </p:nvGrpSpPr>
          <p:grpSpPr>
            <a:xfrm>
              <a:off x="4613050" y="-8"/>
              <a:ext cx="1751338" cy="679229"/>
              <a:chOff x="37" y="-6"/>
              <a:chExt cx="1751337" cy="679227"/>
            </a:xfrm>
          </p:grpSpPr>
          <p:sp>
            <p:nvSpPr>
              <p:cNvPr id="18" name="Shape"/>
              <p:cNvSpPr/>
              <p:nvPr/>
            </p:nvSpPr>
            <p:spPr>
              <a:xfrm>
                <a:off x="37" y="-7"/>
                <a:ext cx="1751338" cy="679228"/>
              </a:xfrm>
              <a:custGeom>
                <a:avLst/>
                <a:gdLst/>
                <a:ahLst/>
                <a:cxnLst>
                  <a:cxn ang="0">
                    <a:pos x="wd2" y="hd2"/>
                  </a:cxn>
                  <a:cxn ang="5400000">
                    <a:pos x="wd2" y="hd2"/>
                  </a:cxn>
                  <a:cxn ang="10800000">
                    <a:pos x="wd2" y="hd2"/>
                  </a:cxn>
                  <a:cxn ang="16200000">
                    <a:pos x="wd2" y="hd2"/>
                  </a:cxn>
                </a:cxnLst>
                <a:rect l="0" t="0" r="r" b="b"/>
                <a:pathLst>
                  <a:path w="20879" h="20684" extrusionOk="0">
                    <a:moveTo>
                      <a:pt x="1901" y="6800"/>
                    </a:move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cubicBezTo>
                      <a:pt x="19885" y="3102"/>
                      <a:pt x="20694" y="5013"/>
                      <a:pt x="20321" y="6865"/>
                    </a:cubicBezTo>
                    <a:cubicBezTo>
                      <a:pt x="20289" y="7020"/>
                      <a:pt x="20250" y="7173"/>
                      <a:pt x="20203" y="7321"/>
                    </a:cubicBez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cubicBezTo>
                      <a:pt x="1666" y="17096"/>
                      <a:pt x="620" y="15986"/>
                      <a:pt x="485" y="14435"/>
                    </a:cubicBezTo>
                    <a:cubicBezTo>
                      <a:pt x="412" y="13608"/>
                      <a:pt x="615" y="12780"/>
                      <a:pt x="1038" y="12172"/>
                    </a:cubicBezTo>
                    <a:cubicBezTo>
                      <a:pt x="39" y="11379"/>
                      <a:pt x="-297" y="9639"/>
                      <a:pt x="288" y="8285"/>
                    </a:cubicBezTo>
                    <a:cubicBezTo>
                      <a:pt x="626" y="7504"/>
                      <a:pt x="1218" y="6988"/>
                      <a:pt x="1883" y="6895"/>
                    </a:cubicBezTo>
                    <a:close/>
                  </a:path>
                </a:pathLst>
              </a:custGeom>
              <a:solidFill>
                <a:srgbClr val="FDFDFD"/>
              </a:solidFill>
              <a:ln w="3175" cap="flat">
                <a:solidFill>
                  <a:srgbClr val="000000"/>
                </a:solidFill>
                <a:prstDash val="solid"/>
                <a:round/>
              </a:ln>
              <a:effectLst/>
            </p:spPr>
            <p:txBody>
              <a:bodyPr wrap="square" lIns="0" tIns="0" rIns="0" bIns="0" numCol="1" anchor="ctr">
                <a:noAutofit/>
              </a:bodyPr>
              <a:lstStyle/>
              <a:p>
                <a:pPr algn="ctr" defTabSz="345579">
                  <a:defRPr sz="900" b="0">
                    <a:latin typeface="Arial"/>
                    <a:ea typeface="Arial"/>
                    <a:cs typeface="Arial"/>
                    <a:sym typeface="Arial"/>
                  </a:defRPr>
                </a:pPr>
                <a:endParaRPr sz="675"/>
              </a:p>
            </p:txBody>
          </p:sp>
          <p:sp>
            <p:nvSpPr>
              <p:cNvPr id="19" name="Shape"/>
              <p:cNvSpPr/>
              <p:nvPr/>
            </p:nvSpPr>
            <p:spPr>
              <a:xfrm>
                <a:off x="88926" y="34536"/>
                <a:ext cx="1604782" cy="576678"/>
              </a:xfrm>
              <a:custGeom>
                <a:avLst/>
                <a:gdLst/>
                <a:ahLst/>
                <a:cxnLst>
                  <a:cxn ang="0">
                    <a:pos x="wd2" y="hd2"/>
                  </a:cxn>
                  <a:cxn ang="5400000">
                    <a:pos x="wd2" y="hd2"/>
                  </a:cxn>
                  <a:cxn ang="10800000">
                    <a:pos x="wd2" y="hd2"/>
                  </a:cxn>
                  <a:cxn ang="16200000">
                    <a:pos x="wd2" y="hd2"/>
                  </a:cxn>
                </a:cxnLst>
                <a:rect l="0" t="0" r="r" b="b"/>
                <a:pathLst>
                  <a:path w="21600" h="21600" extrusionOk="0">
                    <a:moveTo>
                      <a:pt x="1380" y="14010"/>
                    </a:moveTo>
                    <a:cubicBezTo>
                      <a:pt x="899" y="14066"/>
                      <a:pt x="417" y="13902"/>
                      <a:pt x="0" y="13542"/>
                    </a:cubicBezTo>
                    <a:moveTo>
                      <a:pt x="2598" y="19137"/>
                    </a:moveTo>
                    <a:cubicBezTo>
                      <a:pt x="2405" y="19250"/>
                      <a:pt x="2202" y="19325"/>
                      <a:pt x="1994" y="19361"/>
                    </a:cubicBezTo>
                    <a:moveTo>
                      <a:pt x="7802" y="21600"/>
                    </a:moveTo>
                    <a:cubicBezTo>
                      <a:pt x="7657" y="21279"/>
                      <a:pt x="7535" y="20936"/>
                      <a:pt x="7438" y="20577"/>
                    </a:cubicBezTo>
                    <a:moveTo>
                      <a:pt x="14532" y="19050"/>
                    </a:moveTo>
                    <a:cubicBezTo>
                      <a:pt x="14510" y="19430"/>
                      <a:pt x="14462" y="19806"/>
                      <a:pt x="14386" y="20172"/>
                    </a:cubicBezTo>
                    <a:moveTo>
                      <a:pt x="17421" y="12116"/>
                    </a:moveTo>
                    <a:cubicBezTo>
                      <a:pt x="18505" y="12890"/>
                      <a:pt x="19193" y="14504"/>
                      <a:pt x="19193" y="16273"/>
                    </a:cubicBezTo>
                    <a:moveTo>
                      <a:pt x="21600" y="7649"/>
                    </a:moveTo>
                    <a:cubicBezTo>
                      <a:pt x="21423" y="8256"/>
                      <a:pt x="21153" y="8794"/>
                      <a:pt x="20811" y="9222"/>
                    </a:cubicBezTo>
                    <a:moveTo>
                      <a:pt x="19707" y="1814"/>
                    </a:moveTo>
                    <a:cubicBezTo>
                      <a:pt x="19737" y="2059"/>
                      <a:pt x="19751" y="2307"/>
                      <a:pt x="19749" y="2556"/>
                    </a:cubicBezTo>
                    <a:moveTo>
                      <a:pt x="14668" y="947"/>
                    </a:moveTo>
                    <a:cubicBezTo>
                      <a:pt x="14771" y="605"/>
                      <a:pt x="14907" y="286"/>
                      <a:pt x="15073" y="0"/>
                    </a:cubicBezTo>
                    <a:moveTo>
                      <a:pt x="10888" y="1399"/>
                    </a:moveTo>
                    <a:cubicBezTo>
                      <a:pt x="10930" y="1115"/>
                      <a:pt x="10996" y="841"/>
                      <a:pt x="11084" y="582"/>
                    </a:cubicBezTo>
                    <a:moveTo>
                      <a:pt x="6452" y="1676"/>
                    </a:moveTo>
                    <a:cubicBezTo>
                      <a:pt x="6709" y="1897"/>
                      <a:pt x="6947" y="2163"/>
                      <a:pt x="7160" y="2469"/>
                    </a:cubicBezTo>
                    <a:moveTo>
                      <a:pt x="1072" y="7905"/>
                    </a:moveTo>
                    <a:cubicBezTo>
                      <a:pt x="1016" y="7632"/>
                      <a:pt x="974" y="7353"/>
                      <a:pt x="948" y="7071"/>
                    </a:cubicBezTo>
                  </a:path>
                </a:pathLst>
              </a:custGeom>
              <a:noFill/>
              <a:ln w="3175" cap="flat">
                <a:solidFill>
                  <a:srgbClr val="000000"/>
                </a:solidFill>
                <a:prstDash val="solid"/>
                <a:round/>
              </a:ln>
              <a:effectLst/>
            </p:spPr>
            <p:txBody>
              <a:bodyPr wrap="square" lIns="0" tIns="0" rIns="0" bIns="0" numCol="1" anchor="ctr">
                <a:noAutofit/>
              </a:bodyPr>
              <a:lstStyle/>
              <a:p>
                <a:pPr algn="ctr" defTabSz="345579">
                  <a:defRPr sz="900" b="0">
                    <a:latin typeface="Arial"/>
                    <a:ea typeface="Arial"/>
                    <a:cs typeface="Arial"/>
                    <a:sym typeface="Arial"/>
                  </a:defRPr>
                </a:pPr>
                <a:endParaRPr sz="675"/>
              </a:p>
            </p:txBody>
          </p:sp>
          <p:sp>
            <p:nvSpPr>
              <p:cNvPr id="20" name="internet"/>
              <p:cNvSpPr txBox="1"/>
              <p:nvPr/>
            </p:nvSpPr>
            <p:spPr>
              <a:xfrm>
                <a:off x="536033" y="205845"/>
                <a:ext cx="555510" cy="2304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ctr">
                <a:noAutofit/>
              </a:bodyPr>
              <a:lstStyle>
                <a:lvl1pPr algn="ctr" defTabSz="460772">
                  <a:defRPr sz="900" b="0">
                    <a:latin typeface="Arial"/>
                    <a:ea typeface="Arial"/>
                    <a:cs typeface="Arial"/>
                    <a:sym typeface="Arial"/>
                  </a:defRPr>
                </a:lvl1pPr>
              </a:lstStyle>
              <a:p>
                <a:r>
                  <a:rPr sz="675"/>
                  <a:t>internet</a:t>
                </a:r>
              </a:p>
            </p:txBody>
          </p:sp>
        </p:grpSp>
        <p:sp>
          <p:nvSpPr>
            <p:cNvPr id="17" name="Straight Arrow Connector 26"/>
            <p:cNvSpPr/>
            <p:nvPr/>
          </p:nvSpPr>
          <p:spPr>
            <a:xfrm>
              <a:off x="5488986" y="674983"/>
              <a:ext cx="4" cy="254003"/>
            </a:xfrm>
            <a:prstGeom prst="line">
              <a:avLst/>
            </a:prstGeom>
            <a:noFill/>
            <a:ln w="3175" cap="flat">
              <a:solidFill>
                <a:srgbClr val="000000"/>
              </a:solidFill>
              <a:prstDash val="solid"/>
              <a:round/>
              <a:headEnd type="triangle" w="med" len="med"/>
              <a:tailEnd type="triangle" w="med" len="med"/>
            </a:ln>
            <a:effectLst/>
          </p:spPr>
          <p:txBody>
            <a:bodyPr wrap="square" lIns="34289" tIns="34289" rIns="34289" bIns="34289" numCol="1" anchor="t">
              <a:noAutofit/>
            </a:bodyPr>
            <a:lstStyle/>
            <a:p>
              <a:pPr>
                <a:defRPr sz="2000" b="0">
                  <a:solidFill>
                    <a:srgbClr val="323232"/>
                  </a:solidFill>
                  <a:latin typeface="Arial"/>
                  <a:ea typeface="Arial"/>
                  <a:cs typeface="Arial"/>
                  <a:sym typeface="Arial"/>
                </a:defRPr>
              </a:pPr>
              <a:endParaRPr sz="1500"/>
            </a:p>
          </p:txBody>
        </p:sp>
      </p:grpSp>
    </p:spTree>
    <p:extLst>
      <p:ext uri="{BB962C8B-B14F-4D97-AF65-F5344CB8AC3E}">
        <p14:creationId xmlns:p14="http://schemas.microsoft.com/office/powerpoint/2010/main" val="401599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23" name="Title 1"/>
          <p:cNvSpPr>
            <a:spLocks noGrp="1"/>
          </p:cNvSpPr>
          <p:nvPr>
            <p:ph type="title"/>
          </p:nvPr>
        </p:nvSpPr>
        <p:spPr>
          <a:xfrm>
            <a:off x="452063" y="526451"/>
            <a:ext cx="8147407" cy="318500"/>
          </a:xfrm>
        </p:spPr>
        <p:txBody>
          <a:bodyPr>
            <a:noAutofit/>
          </a:bodyPr>
          <a:lstStyle/>
          <a:p>
            <a:r>
              <a:rPr lang="en-US" dirty="0" smtClean="0">
                <a:solidFill>
                  <a:schemeClr val="accent1">
                    <a:lumMod val="75000"/>
                  </a:schemeClr>
                </a:solidFill>
              </a:rPr>
              <a:t>Master Node</a:t>
            </a:r>
            <a:endParaRPr lang="en-US" dirty="0">
              <a:solidFill>
                <a:schemeClr val="accent1">
                  <a:lumMod val="75000"/>
                </a:schemeClr>
              </a:solidFill>
            </a:endParaRPr>
          </a:p>
        </p:txBody>
      </p:sp>
      <p:sp>
        <p:nvSpPr>
          <p:cNvPr id="25" name="Content Placeholder 2"/>
          <p:cNvSpPr txBox="1">
            <a:spLocks/>
          </p:cNvSpPr>
          <p:nvPr/>
        </p:nvSpPr>
        <p:spPr>
          <a:xfrm>
            <a:off x="219918" y="1006867"/>
            <a:ext cx="8692587" cy="3808201"/>
          </a:xfrm>
          <a:prstGeom prst="rect">
            <a:avLst/>
          </a:prstGeom>
        </p:spPr>
        <p:txBody>
          <a:bodyPr>
            <a:normAutofit fontScale="92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85750" indent="-285750">
              <a:buFont typeface="Arial" charset="0"/>
              <a:buChar char="•"/>
            </a:pPr>
            <a:r>
              <a:rPr lang="en-US" sz="1600" dirty="0" smtClean="0">
                <a:latin typeface="+mj-lt"/>
                <a:ea typeface="Helvetica" charset="0"/>
                <a:cs typeface="Helvetica" charset="0"/>
              </a:rPr>
              <a:t>Responsible for management of Cluster</a:t>
            </a:r>
          </a:p>
          <a:p>
            <a:pPr lvl="3"/>
            <a:endParaRPr lang="en-US" sz="1600" dirty="0">
              <a:latin typeface="+mj-lt"/>
              <a:ea typeface="Helvetica" charset="0"/>
              <a:cs typeface="Helvetica" charset="0"/>
            </a:endParaRPr>
          </a:p>
          <a:p>
            <a:pPr marL="285750" lvl="3" indent="-285750">
              <a:buFont typeface="Arial" charset="0"/>
              <a:buChar char="•"/>
            </a:pPr>
            <a:r>
              <a:rPr lang="en-US" sz="1600" dirty="0" smtClean="0">
                <a:latin typeface="+mj-lt"/>
                <a:ea typeface="Helvetica" charset="0"/>
                <a:cs typeface="Helvetica" charset="0"/>
              </a:rPr>
              <a:t>Entry point for all administrative tasks</a:t>
            </a:r>
          </a:p>
          <a:p>
            <a:pPr marL="285750" lvl="3" indent="-285750">
              <a:buFont typeface="Arial" charset="0"/>
              <a:buChar char="•"/>
            </a:pPr>
            <a:endParaRPr lang="en-US" sz="1600" dirty="0">
              <a:latin typeface="+mj-lt"/>
              <a:ea typeface="Helvetica" charset="0"/>
              <a:cs typeface="Helvetica" charset="0"/>
            </a:endParaRPr>
          </a:p>
          <a:p>
            <a:pPr marL="285750" lvl="3" indent="-285750">
              <a:buFont typeface="Arial" charset="0"/>
              <a:buChar char="•"/>
            </a:pPr>
            <a:r>
              <a:rPr lang="en-US" sz="1600" dirty="0" smtClean="0">
                <a:latin typeface="+mj-lt"/>
                <a:ea typeface="Helvetica" charset="0"/>
                <a:cs typeface="Helvetica" charset="0"/>
              </a:rPr>
              <a:t>Orchestrate the Worker Nodes</a:t>
            </a:r>
          </a:p>
          <a:p>
            <a:pPr marL="285750" indent="-285750">
              <a:buFont typeface="Arial" charset="0"/>
              <a:buChar char="•"/>
            </a:pPr>
            <a:endParaRPr lang="en-US" sz="1600" dirty="0" smtClean="0">
              <a:latin typeface="+mj-lt"/>
            </a:endParaRPr>
          </a:p>
          <a:p>
            <a:pPr marL="285750" indent="-285750">
              <a:buFont typeface="Arial" charset="0"/>
              <a:buChar char="•"/>
            </a:pPr>
            <a:r>
              <a:rPr lang="en-US" sz="1600" dirty="0" smtClean="0">
                <a:latin typeface="+mj-lt"/>
              </a:rPr>
              <a:t>API Server: Entry Point for REST Commands to control the Cluster</a:t>
            </a:r>
          </a:p>
          <a:p>
            <a:pPr marL="285750" indent="-285750">
              <a:buFont typeface="Arial" charset="0"/>
              <a:buChar char="•"/>
            </a:pPr>
            <a:endParaRPr lang="en-US" sz="1600" dirty="0">
              <a:latin typeface="+mj-lt"/>
            </a:endParaRPr>
          </a:p>
          <a:p>
            <a:pPr marL="285750" indent="-285750">
              <a:buFont typeface="Arial" charset="0"/>
              <a:buChar char="•"/>
            </a:pPr>
            <a:r>
              <a:rPr lang="en-US" sz="1600" dirty="0" err="1" smtClean="0">
                <a:latin typeface="+mj-lt"/>
              </a:rPr>
              <a:t>Etcd</a:t>
            </a:r>
            <a:r>
              <a:rPr lang="en-US" sz="1600" dirty="0" smtClean="0">
                <a:latin typeface="+mj-lt"/>
              </a:rPr>
              <a:t> Storage: Distributed and consistent Key-Value Store, used for Shared configuration and Service Discovery. REST interface for CURD operations and register watcher on specific nodes. Example data like Jobs Scheduled, Created and deployed, pods and Service states.</a:t>
            </a:r>
          </a:p>
          <a:p>
            <a:pPr marL="285750" indent="-285750">
              <a:buFont typeface="Arial" charset="0"/>
              <a:buChar char="•"/>
            </a:pPr>
            <a:endParaRPr lang="en-US" sz="1600" dirty="0">
              <a:latin typeface="+mj-lt"/>
            </a:endParaRPr>
          </a:p>
          <a:p>
            <a:pPr marL="285750" indent="-285750">
              <a:buFont typeface="Arial" charset="0"/>
              <a:buChar char="•"/>
            </a:pPr>
            <a:r>
              <a:rPr lang="en-US" sz="1600" dirty="0" smtClean="0">
                <a:latin typeface="+mj-lt"/>
              </a:rPr>
              <a:t>Scheduler: Deployment of configured Pods and Services onto the Nodes</a:t>
            </a:r>
          </a:p>
          <a:p>
            <a:pPr marL="285750" indent="-285750">
              <a:buFont typeface="Arial" charset="0"/>
              <a:buChar char="•"/>
            </a:pPr>
            <a:endParaRPr lang="en-US" sz="1600" dirty="0">
              <a:latin typeface="+mj-lt"/>
            </a:endParaRPr>
          </a:p>
          <a:p>
            <a:pPr marL="285750" indent="-285750">
              <a:buFont typeface="Arial" charset="0"/>
              <a:buChar char="•"/>
            </a:pPr>
            <a:r>
              <a:rPr lang="en-US" sz="1600" dirty="0" smtClean="0">
                <a:latin typeface="+mj-lt"/>
              </a:rPr>
              <a:t>Controller Manager: Uses the API server to watch the shared State of cluster and make corrective changes to current state to change desired state. examples are replication </a:t>
            </a:r>
            <a:r>
              <a:rPr lang="en-US" sz="1600" dirty="0">
                <a:latin typeface="+mj-lt"/>
              </a:rPr>
              <a:t>controller, endpoints controller, namespace controller, and </a:t>
            </a:r>
            <a:r>
              <a:rPr lang="en-US" sz="1600" dirty="0" smtClean="0">
                <a:latin typeface="+mj-lt"/>
              </a:rPr>
              <a:t>service accounts </a:t>
            </a:r>
            <a:r>
              <a:rPr lang="en-US" sz="1600" dirty="0">
                <a:latin typeface="+mj-lt"/>
              </a:rPr>
              <a:t>controller.</a:t>
            </a:r>
            <a:endParaRPr lang="en-US" sz="1600" dirty="0" smtClean="0">
              <a:latin typeface="+mj-lt"/>
            </a:endParaRPr>
          </a:p>
          <a:p>
            <a:pPr marL="285750" indent="-285750">
              <a:buFont typeface="Arial" charset="0"/>
              <a:buChar char="•"/>
            </a:pPr>
            <a:endParaRPr lang="en-US" sz="1600" dirty="0" smtClean="0">
              <a:latin typeface="+mj-lt"/>
            </a:endParaRPr>
          </a:p>
        </p:txBody>
      </p:sp>
    </p:spTree>
    <p:extLst>
      <p:ext uri="{BB962C8B-B14F-4D97-AF65-F5344CB8AC3E}">
        <p14:creationId xmlns:p14="http://schemas.microsoft.com/office/powerpoint/2010/main" val="795243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23" name="Title 1"/>
          <p:cNvSpPr>
            <a:spLocks noGrp="1"/>
          </p:cNvSpPr>
          <p:nvPr>
            <p:ph type="title"/>
          </p:nvPr>
        </p:nvSpPr>
        <p:spPr>
          <a:xfrm>
            <a:off x="452063" y="526451"/>
            <a:ext cx="8147407" cy="318500"/>
          </a:xfrm>
        </p:spPr>
        <p:txBody>
          <a:bodyPr>
            <a:noAutofit/>
          </a:bodyPr>
          <a:lstStyle/>
          <a:p>
            <a:pPr algn="ctr"/>
            <a:r>
              <a:rPr lang="en-US" dirty="0" err="1" smtClean="0"/>
              <a:t>Kube</a:t>
            </a:r>
            <a:r>
              <a:rPr lang="en-US" dirty="0" smtClean="0"/>
              <a:t>-controller-manager</a:t>
            </a:r>
            <a:endParaRPr lang="en-US" dirty="0"/>
          </a:p>
        </p:txBody>
      </p:sp>
      <p:sp>
        <p:nvSpPr>
          <p:cNvPr id="25" name="Content Placeholder 2"/>
          <p:cNvSpPr txBox="1">
            <a:spLocks/>
          </p:cNvSpPr>
          <p:nvPr/>
        </p:nvSpPr>
        <p:spPr>
          <a:xfrm>
            <a:off x="219918" y="1296365"/>
            <a:ext cx="8692587" cy="3518703"/>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85750" indent="-285750">
              <a:buFont typeface="Arial" charset="0"/>
              <a:buChar char="•"/>
            </a:pPr>
            <a:r>
              <a:rPr lang="en-US" sz="1500" dirty="0"/>
              <a:t>Node Controller: Responsible for noticing and responding when nodes go </a:t>
            </a:r>
            <a:r>
              <a:rPr lang="en-US" sz="1500" dirty="0" smtClean="0"/>
              <a:t>down.</a:t>
            </a:r>
          </a:p>
          <a:p>
            <a:pPr marL="285750" indent="-285750">
              <a:buFont typeface="Arial" charset="0"/>
              <a:buChar char="•"/>
            </a:pPr>
            <a:endParaRPr lang="en-US" sz="1500" dirty="0"/>
          </a:p>
          <a:p>
            <a:pPr marL="285750" indent="-285750">
              <a:buFont typeface="Arial" charset="0"/>
              <a:buChar char="•"/>
            </a:pPr>
            <a:r>
              <a:rPr lang="en-US" sz="1500" dirty="0"/>
              <a:t>Replication Controller: Responsible for maintaining the correct number of pods for every replication controller object in the </a:t>
            </a:r>
            <a:r>
              <a:rPr lang="en-US" sz="1500" dirty="0" smtClean="0"/>
              <a:t>system.</a:t>
            </a:r>
          </a:p>
          <a:p>
            <a:pPr marL="285750" indent="-285750">
              <a:buFont typeface="Arial" charset="0"/>
              <a:buChar char="•"/>
            </a:pPr>
            <a:endParaRPr lang="en-US" sz="1500" dirty="0"/>
          </a:p>
          <a:p>
            <a:pPr marL="285750" indent="-285750">
              <a:buFont typeface="Arial" charset="0"/>
              <a:buChar char="•"/>
            </a:pPr>
            <a:r>
              <a:rPr lang="en-US" sz="1500" dirty="0"/>
              <a:t>Endpoints </a:t>
            </a:r>
            <a:r>
              <a:rPr lang="en-US" sz="1500" dirty="0" smtClean="0"/>
              <a:t>Controller: Populates </a:t>
            </a:r>
            <a:r>
              <a:rPr lang="en-US" sz="1500" dirty="0"/>
              <a:t>the Endpoints object (that is, joins Services &amp; Pods</a:t>
            </a:r>
            <a:r>
              <a:rPr lang="en-US" sz="1500" dirty="0" smtClean="0"/>
              <a:t>)</a:t>
            </a:r>
          </a:p>
          <a:p>
            <a:pPr marL="285750" indent="-285750">
              <a:buFont typeface="Arial" charset="0"/>
              <a:buChar char="•"/>
            </a:pPr>
            <a:endParaRPr lang="en-US" sz="1500" dirty="0"/>
          </a:p>
          <a:p>
            <a:pPr marL="285750" indent="-285750">
              <a:buFont typeface="Arial" charset="0"/>
              <a:buChar char="•"/>
            </a:pPr>
            <a:r>
              <a:rPr lang="en-US" sz="1500" dirty="0" smtClean="0"/>
              <a:t>Service Accoun</a:t>
            </a:r>
            <a:r>
              <a:rPr lang="en-US" sz="1500" dirty="0"/>
              <a:t>t &amp; Token Controllers: Create default accounts and API access tokens for new namespaces.</a:t>
            </a:r>
            <a:endParaRPr lang="en-US" sz="1500" dirty="0" smtClean="0"/>
          </a:p>
        </p:txBody>
      </p:sp>
    </p:spTree>
    <p:extLst>
      <p:ext uri="{BB962C8B-B14F-4D97-AF65-F5344CB8AC3E}">
        <p14:creationId xmlns:p14="http://schemas.microsoft.com/office/powerpoint/2010/main" val="671775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23" name="Title 1"/>
          <p:cNvSpPr>
            <a:spLocks noGrp="1"/>
          </p:cNvSpPr>
          <p:nvPr>
            <p:ph type="title"/>
          </p:nvPr>
        </p:nvSpPr>
        <p:spPr>
          <a:xfrm>
            <a:off x="452063" y="526451"/>
            <a:ext cx="8147407" cy="318500"/>
          </a:xfrm>
        </p:spPr>
        <p:txBody>
          <a:bodyPr>
            <a:noAutofit/>
          </a:bodyPr>
          <a:lstStyle/>
          <a:p>
            <a:pPr algn="ctr"/>
            <a:r>
              <a:rPr lang="en-US" dirty="0" smtClean="0"/>
              <a:t>Worker Node</a:t>
            </a:r>
            <a:endParaRPr lang="en-US" dirty="0"/>
          </a:p>
        </p:txBody>
      </p:sp>
      <p:sp>
        <p:nvSpPr>
          <p:cNvPr id="25" name="Content Placeholder 2"/>
          <p:cNvSpPr txBox="1">
            <a:spLocks/>
          </p:cNvSpPr>
          <p:nvPr/>
        </p:nvSpPr>
        <p:spPr>
          <a:xfrm>
            <a:off x="219918" y="1006867"/>
            <a:ext cx="8692587" cy="3808201"/>
          </a:xfrm>
          <a:prstGeom prst="rect">
            <a:avLst/>
          </a:prstGeom>
        </p:spPr>
        <p:txBody>
          <a:bodyPr>
            <a:normAutofit fontScale="92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85750" indent="-285750">
              <a:buFont typeface="Arial" charset="0"/>
              <a:buChar char="•"/>
            </a:pPr>
            <a:r>
              <a:rPr lang="en-US" sz="1600" dirty="0" smtClean="0">
                <a:latin typeface="Helvetica" charset="0"/>
                <a:ea typeface="Helvetica" charset="0"/>
                <a:cs typeface="Helvetica" charset="0"/>
              </a:rPr>
              <a:t>Your application runs here. Contains required services to mange the network between containers and communicate to Master Node.</a:t>
            </a:r>
          </a:p>
          <a:p>
            <a:pPr lvl="3"/>
            <a:endParaRPr lang="en-US" sz="1600" dirty="0">
              <a:latin typeface="Helvetica" charset="0"/>
              <a:ea typeface="Helvetica" charset="0"/>
              <a:cs typeface="Helvetica" charset="0"/>
            </a:endParaRPr>
          </a:p>
          <a:p>
            <a:pPr marL="285750" lvl="3" indent="-285750">
              <a:buFont typeface="Arial" charset="0"/>
              <a:buChar char="•"/>
            </a:pPr>
            <a:r>
              <a:rPr lang="en-US" sz="1600" dirty="0" smtClean="0">
                <a:latin typeface="Helvetica" charset="0"/>
                <a:ea typeface="Helvetica" charset="0"/>
                <a:cs typeface="Helvetica" charset="0"/>
              </a:rPr>
              <a:t>Docker Runtime: Runs the configured Pods, it takes care of downloading container images and starting the container. Kubernetes also support RKT another Container runtime.</a:t>
            </a:r>
          </a:p>
          <a:p>
            <a:pPr marL="285750" lvl="3" indent="-285750">
              <a:buFont typeface="Arial" charset="0"/>
              <a:buChar char="•"/>
            </a:pPr>
            <a:endParaRPr lang="en-US" sz="1600" dirty="0">
              <a:latin typeface="Helvetica" charset="0"/>
              <a:ea typeface="Helvetica" charset="0"/>
              <a:cs typeface="Helvetica" charset="0"/>
            </a:endParaRPr>
          </a:p>
          <a:p>
            <a:pPr marL="285750" lvl="3" indent="-285750">
              <a:buFont typeface="Arial" charset="0"/>
              <a:buChar char="•"/>
            </a:pPr>
            <a:r>
              <a:rPr lang="en-US" sz="1600" dirty="0" err="1" smtClean="0">
                <a:latin typeface="Helvetica" charset="0"/>
                <a:ea typeface="Helvetica" charset="0"/>
                <a:cs typeface="Helvetica" charset="0"/>
              </a:rPr>
              <a:t>Kubelet</a:t>
            </a:r>
            <a:r>
              <a:rPr lang="en-US" sz="1600" dirty="0" smtClean="0">
                <a:latin typeface="Helvetica" charset="0"/>
                <a:ea typeface="Helvetica" charset="0"/>
                <a:cs typeface="Helvetica" charset="0"/>
              </a:rPr>
              <a:t>: An agent that runs in each Node in the cluster, It makes sure containers are running in a pod. It uses the </a:t>
            </a:r>
            <a:r>
              <a:rPr lang="en-US" sz="1600" dirty="0" err="1" smtClean="0">
                <a:latin typeface="Helvetica" charset="0"/>
                <a:ea typeface="Helvetica" charset="0"/>
                <a:cs typeface="Helvetica" charset="0"/>
              </a:rPr>
              <a:t>PodSpec</a:t>
            </a:r>
            <a:r>
              <a:rPr lang="en-US" sz="1600" dirty="0" smtClean="0">
                <a:latin typeface="Helvetica" charset="0"/>
                <a:ea typeface="Helvetica" charset="0"/>
                <a:cs typeface="Helvetica" charset="0"/>
              </a:rPr>
              <a:t> for container configurations.</a:t>
            </a:r>
          </a:p>
          <a:p>
            <a:pPr marL="285750" lvl="3" indent="-285750">
              <a:buFont typeface="Arial" charset="0"/>
              <a:buChar char="•"/>
            </a:pPr>
            <a:endParaRPr lang="en-US" sz="1600" dirty="0" smtClean="0"/>
          </a:p>
          <a:p>
            <a:pPr marL="285750" indent="-285750">
              <a:buFont typeface="Arial" charset="0"/>
              <a:buChar char="•"/>
            </a:pPr>
            <a:r>
              <a:rPr lang="en-US" sz="1600" dirty="0" err="1" smtClean="0"/>
              <a:t>Kube</a:t>
            </a:r>
            <a:r>
              <a:rPr lang="en-US" sz="1600" dirty="0" smtClean="0"/>
              <a:t>-Proxy: Enables Service abstractions by maintaining Network rules and Connection Forwarding.</a:t>
            </a:r>
          </a:p>
          <a:p>
            <a:pPr marL="285750" indent="-285750">
              <a:buFont typeface="Arial" charset="0"/>
              <a:buChar char="•"/>
            </a:pPr>
            <a:endParaRPr lang="en-US" sz="1600" dirty="0"/>
          </a:p>
          <a:p>
            <a:pPr marL="285750" indent="-285750">
              <a:buFont typeface="Arial" charset="0"/>
              <a:buChar char="•"/>
            </a:pPr>
            <a:r>
              <a:rPr lang="en-US" sz="1600" dirty="0" smtClean="0"/>
              <a:t>Pods: Group </a:t>
            </a:r>
            <a:r>
              <a:rPr lang="en-US" sz="1600" dirty="0"/>
              <a:t>of one or more containers (such as Docker containers), with shared storage/network, and a specification for how to run the </a:t>
            </a:r>
            <a:r>
              <a:rPr lang="en-US" sz="1600" dirty="0" smtClean="0"/>
              <a:t>containers</a:t>
            </a:r>
          </a:p>
          <a:p>
            <a:pPr marL="285750" indent="-285750">
              <a:buFont typeface="Arial" charset="0"/>
              <a:buChar char="•"/>
            </a:pPr>
            <a:endParaRPr lang="en-US" sz="1600" dirty="0" smtClean="0"/>
          </a:p>
          <a:p>
            <a:pPr marL="285750" indent="-285750">
              <a:buFont typeface="Arial" charset="0"/>
              <a:buChar char="•"/>
            </a:pPr>
            <a:r>
              <a:rPr lang="en-US" sz="1600" dirty="0"/>
              <a:t>Service : Is an abstraction which defines a logical set of Pods and a policy by which to access them. Services enable a loose coupling between dependent Pods</a:t>
            </a:r>
          </a:p>
          <a:p>
            <a:pPr marL="285750" indent="-285750">
              <a:buFont typeface="Arial" charset="0"/>
              <a:buChar char="•"/>
            </a:pPr>
            <a:endParaRPr lang="en-US" sz="1600" dirty="0" smtClean="0"/>
          </a:p>
          <a:p>
            <a:pPr marL="285750" indent="-285750">
              <a:buFont typeface="Arial" charset="0"/>
              <a:buChar char="•"/>
            </a:pPr>
            <a:endParaRPr lang="en-US" sz="1600" dirty="0"/>
          </a:p>
          <a:p>
            <a:pPr marL="285750" indent="-285750">
              <a:buFont typeface="Arial" charset="0"/>
              <a:buChar char="•"/>
            </a:pPr>
            <a:endParaRPr lang="en-US" sz="1600" dirty="0"/>
          </a:p>
          <a:p>
            <a:pPr marL="285750" indent="-285750">
              <a:buFont typeface="Arial" charset="0"/>
              <a:buChar char="•"/>
            </a:pPr>
            <a:endParaRPr lang="en-US" sz="1600" dirty="0" smtClean="0"/>
          </a:p>
        </p:txBody>
      </p:sp>
    </p:spTree>
    <p:extLst>
      <p:ext uri="{BB962C8B-B14F-4D97-AF65-F5344CB8AC3E}">
        <p14:creationId xmlns:p14="http://schemas.microsoft.com/office/powerpoint/2010/main" val="1269716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149" name="Title 5"/>
          <p:cNvSpPr txBox="1">
            <a:spLocks/>
          </p:cNvSpPr>
          <p:nvPr/>
        </p:nvSpPr>
        <p:spPr>
          <a:xfrm>
            <a:off x="679087" y="515697"/>
            <a:ext cx="7886701" cy="327607"/>
          </a:xfrm>
          <a:prstGeom prst="rect">
            <a:avLst/>
          </a:prstGeom>
          <a:noFill/>
          <a:ln>
            <a:noFill/>
          </a:ln>
        </p:spPr>
        <p:txBody>
          <a:bodyPr lIns="68575" tIns="68575" rIns="68575" bIns="68575" anchor="t" anchorCtr="0"/>
          <a:lstStyle>
            <a:defPPr marR="0" lvl="0" algn="l" rtl="0">
              <a:lnSpc>
                <a:spcPct val="100000"/>
              </a:lnSpc>
              <a:spcBef>
                <a:spcPts val="0"/>
              </a:spcBef>
              <a:spcAft>
                <a:spcPts val="0"/>
              </a:spcAft>
            </a:defPPr>
            <a:lvl1pPr marL="0" marR="0" lvl="0" indent="0" algn="l" defTabSz="1146047" rtl="0">
              <a:lnSpc>
                <a:spcPct val="90000"/>
              </a:lnSpc>
              <a:spcBef>
                <a:spcPts val="0"/>
              </a:spcBef>
              <a:spcAft>
                <a:spcPts val="0"/>
              </a:spcAft>
              <a:buClr>
                <a:schemeClr val="accent1"/>
              </a:buClr>
              <a:buSzPct val="52380"/>
              <a:buFont typeface="Helvetica Neue"/>
              <a:buNone/>
              <a:defRPr sz="2400" b="1" i="0" u="none" strike="noStrike" cap="none">
                <a:solidFill>
                  <a:schemeClr val="accent1"/>
                </a:solidFill>
                <a:latin typeface="Helvetica Neue"/>
                <a:ea typeface="Helvetica Neue"/>
                <a:cs typeface="Helvetica Neue"/>
                <a:sym typeface="Helvetica Neue"/>
              </a:defRPr>
            </a:lvl1pPr>
            <a:lvl2pPr marL="0" marR="0" lvl="1" indent="0" algn="l" rtl="0">
              <a:lnSpc>
                <a:spcPct val="90000"/>
              </a:lnSpc>
              <a:spcBef>
                <a:spcPts val="0"/>
              </a:spcBef>
              <a:spcAft>
                <a:spcPts val="0"/>
              </a:spcAft>
              <a:buClr>
                <a:srgbClr val="5596E6"/>
              </a:buClr>
              <a:buSzPct val="52380"/>
              <a:buFont typeface="Helvetica Neue"/>
              <a:buNone/>
              <a:defRPr sz="2000" b="1" i="0" u="none" strike="noStrike" cap="none">
                <a:solidFill>
                  <a:srgbClr val="5596E6"/>
                </a:solidFill>
                <a:latin typeface="Helvetica Neue"/>
                <a:ea typeface="Helvetica Neue"/>
                <a:cs typeface="Helvetica Neue"/>
                <a:sym typeface="Helvetica Neue"/>
              </a:defRPr>
            </a:lvl2pPr>
            <a:lvl3pPr marL="0" marR="0" lvl="2" indent="0" algn="l" rtl="0">
              <a:lnSpc>
                <a:spcPct val="90000"/>
              </a:lnSpc>
              <a:spcBef>
                <a:spcPts val="0"/>
              </a:spcBef>
              <a:spcAft>
                <a:spcPts val="0"/>
              </a:spcAft>
              <a:buClr>
                <a:srgbClr val="5596E6"/>
              </a:buClr>
              <a:buSzPct val="52380"/>
              <a:buFont typeface="Helvetica Neue"/>
              <a:buNone/>
              <a:defRPr sz="2000" b="1" i="0" u="none" strike="noStrike" cap="none">
                <a:solidFill>
                  <a:srgbClr val="5596E6"/>
                </a:solidFill>
                <a:latin typeface="Helvetica Neue"/>
                <a:ea typeface="Helvetica Neue"/>
                <a:cs typeface="Helvetica Neue"/>
                <a:sym typeface="Helvetica Neue"/>
              </a:defRPr>
            </a:lvl3pPr>
            <a:lvl4pPr marL="0" marR="0" lvl="3" indent="0" algn="l" rtl="0">
              <a:lnSpc>
                <a:spcPct val="90000"/>
              </a:lnSpc>
              <a:spcBef>
                <a:spcPts val="0"/>
              </a:spcBef>
              <a:spcAft>
                <a:spcPts val="0"/>
              </a:spcAft>
              <a:buClr>
                <a:srgbClr val="5596E6"/>
              </a:buClr>
              <a:buSzPct val="52380"/>
              <a:buFont typeface="Helvetica Neue"/>
              <a:buNone/>
              <a:defRPr sz="2000" b="1" i="0" u="none" strike="noStrike" cap="none">
                <a:solidFill>
                  <a:srgbClr val="5596E6"/>
                </a:solidFill>
                <a:latin typeface="Helvetica Neue"/>
                <a:ea typeface="Helvetica Neue"/>
                <a:cs typeface="Helvetica Neue"/>
                <a:sym typeface="Helvetica Neue"/>
              </a:defRPr>
            </a:lvl4pPr>
            <a:lvl5pPr marL="0" marR="0" lvl="4" indent="0" algn="l" rtl="0">
              <a:lnSpc>
                <a:spcPct val="90000"/>
              </a:lnSpc>
              <a:spcBef>
                <a:spcPts val="0"/>
              </a:spcBef>
              <a:spcAft>
                <a:spcPts val="0"/>
              </a:spcAft>
              <a:buClr>
                <a:srgbClr val="5596E6"/>
              </a:buClr>
              <a:buSzPct val="52380"/>
              <a:buFont typeface="Helvetica Neue"/>
              <a:buNone/>
              <a:defRPr sz="2000" b="1" i="0" u="none" strike="noStrike" cap="none">
                <a:solidFill>
                  <a:srgbClr val="5596E6"/>
                </a:solidFill>
                <a:latin typeface="Helvetica Neue"/>
                <a:ea typeface="Helvetica Neue"/>
                <a:cs typeface="Helvetica Neue"/>
                <a:sym typeface="Helvetica Neue"/>
              </a:defRPr>
            </a:lvl5pPr>
            <a:lvl6pPr marL="342900" marR="0" lvl="5" indent="0" algn="l" rtl="0">
              <a:lnSpc>
                <a:spcPct val="90000"/>
              </a:lnSpc>
              <a:spcBef>
                <a:spcPts val="0"/>
              </a:spcBef>
              <a:spcAft>
                <a:spcPts val="0"/>
              </a:spcAft>
              <a:buClr>
                <a:srgbClr val="191919"/>
              </a:buClr>
              <a:buSzPct val="52380"/>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6pPr>
            <a:lvl7pPr marL="685800" marR="0" lvl="6" indent="0" algn="l" rtl="0">
              <a:lnSpc>
                <a:spcPct val="90000"/>
              </a:lnSpc>
              <a:spcBef>
                <a:spcPts val="0"/>
              </a:spcBef>
              <a:spcAft>
                <a:spcPts val="0"/>
              </a:spcAft>
              <a:buClr>
                <a:srgbClr val="191919"/>
              </a:buClr>
              <a:buSzPct val="52380"/>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7pPr>
            <a:lvl8pPr marL="1028700" marR="0" lvl="7" indent="0" algn="l" rtl="0">
              <a:lnSpc>
                <a:spcPct val="90000"/>
              </a:lnSpc>
              <a:spcBef>
                <a:spcPts val="0"/>
              </a:spcBef>
              <a:spcAft>
                <a:spcPts val="0"/>
              </a:spcAft>
              <a:buClr>
                <a:srgbClr val="191919"/>
              </a:buClr>
              <a:buSzPct val="52380"/>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8pPr>
            <a:lvl9pPr marL="1371600" marR="0" lvl="8" indent="0" algn="l" rtl="0">
              <a:lnSpc>
                <a:spcPct val="90000"/>
              </a:lnSpc>
              <a:spcBef>
                <a:spcPts val="0"/>
              </a:spcBef>
              <a:spcAft>
                <a:spcPts val="0"/>
              </a:spcAft>
              <a:buClr>
                <a:srgbClr val="191919"/>
              </a:buClr>
              <a:buSzPct val="52380"/>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9pPr>
          </a:lstStyle>
          <a:p>
            <a:r>
              <a:rPr lang="en-US" dirty="0" smtClean="0"/>
              <a:t>Kubernetes Architecture: Workloads</a:t>
            </a:r>
            <a:endParaRPr lang="en-US" dirty="0"/>
          </a:p>
        </p:txBody>
      </p:sp>
      <p:sp>
        <p:nvSpPr>
          <p:cNvPr id="150" name="Content Placeholder 54"/>
          <p:cNvSpPr txBox="1">
            <a:spLocks/>
          </p:cNvSpPr>
          <p:nvPr/>
        </p:nvSpPr>
        <p:spPr>
          <a:xfrm>
            <a:off x="679087" y="1142523"/>
            <a:ext cx="3061024" cy="36409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109802" indent="-109802"/>
            <a:r>
              <a:rPr lang="en-US" smtClean="0"/>
              <a:t>Container</a:t>
            </a:r>
          </a:p>
          <a:p>
            <a:pPr marL="476845" lvl="1" indent="-133945"/>
            <a:r>
              <a:rPr lang="en-US" smtClean="0"/>
              <a:t>Packaging of an app</a:t>
            </a:r>
            <a:endParaRPr lang="en-US" sz="1200" smtClean="0"/>
          </a:p>
          <a:p>
            <a:pPr marL="131762" indent="-131762">
              <a:defRPr sz="1600"/>
            </a:pPr>
            <a:endParaRPr lang="en-US" sz="1200" smtClean="0"/>
          </a:p>
          <a:p>
            <a:pPr marL="109802" indent="-109802"/>
            <a:r>
              <a:rPr lang="en-US" smtClean="0"/>
              <a:t>Pod</a:t>
            </a:r>
          </a:p>
          <a:p>
            <a:pPr marL="476845" lvl="1" indent="-133945"/>
            <a:r>
              <a:rPr lang="en-US" smtClean="0"/>
              <a:t>Unit of deployment</a:t>
            </a:r>
            <a:endParaRPr lang="en-US" sz="1200" smtClean="0"/>
          </a:p>
          <a:p>
            <a:pPr marL="131762" indent="-131762">
              <a:defRPr sz="1600"/>
            </a:pPr>
            <a:endParaRPr lang="en-US" sz="1200" smtClean="0"/>
          </a:p>
          <a:p>
            <a:pPr marL="109802" indent="-109802"/>
            <a:r>
              <a:rPr lang="en-US" smtClean="0"/>
              <a:t>Service</a:t>
            </a:r>
          </a:p>
          <a:p>
            <a:pPr marL="476845" lvl="1" indent="-133945"/>
            <a:r>
              <a:rPr lang="en-US" smtClean="0"/>
              <a:t>Fixed endpoint for 1+ pods</a:t>
            </a:r>
            <a:endParaRPr lang="en-US"/>
          </a:p>
        </p:txBody>
      </p:sp>
      <p:grpSp>
        <p:nvGrpSpPr>
          <p:cNvPr id="151" name="Group"/>
          <p:cNvGrpSpPr/>
          <p:nvPr/>
        </p:nvGrpSpPr>
        <p:grpSpPr>
          <a:xfrm>
            <a:off x="3861456" y="875964"/>
            <a:ext cx="5078001" cy="4174052"/>
            <a:chOff x="0" y="0"/>
            <a:chExt cx="6770667" cy="5565402"/>
          </a:xfrm>
        </p:grpSpPr>
        <p:sp>
          <p:nvSpPr>
            <p:cNvPr id="152" name="Footer Placeholder 4"/>
            <p:cNvSpPr txBox="1"/>
            <p:nvPr/>
          </p:nvSpPr>
          <p:spPr>
            <a:xfrm>
              <a:off x="4943667" y="5397568"/>
              <a:ext cx="1827001" cy="16783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rmAutofit/>
            </a:bodyPr>
            <a:lstStyle>
              <a:lvl1pPr algn="r" defTabSz="685800">
                <a:defRPr sz="600" b="0">
                  <a:solidFill>
                    <a:srgbClr val="008ABF"/>
                  </a:solidFill>
                  <a:latin typeface="Arial"/>
                  <a:ea typeface="Arial"/>
                  <a:cs typeface="Arial"/>
                  <a:sym typeface="Arial"/>
                </a:defRPr>
              </a:lvl1pPr>
            </a:lstStyle>
            <a:p>
              <a:r>
                <a:rPr sz="450"/>
                <a:t>© Copyright IBM Corporation 2017</a:t>
              </a:r>
            </a:p>
          </p:txBody>
        </p:sp>
        <p:grpSp>
          <p:nvGrpSpPr>
            <p:cNvPr id="153" name="Rounded Rectangle 85"/>
            <p:cNvGrpSpPr/>
            <p:nvPr/>
          </p:nvGrpSpPr>
          <p:grpSpPr>
            <a:xfrm>
              <a:off x="1157045" y="0"/>
              <a:ext cx="5406252" cy="5109440"/>
              <a:chOff x="0" y="0"/>
              <a:chExt cx="5406250" cy="5109439"/>
            </a:xfrm>
          </p:grpSpPr>
          <p:sp>
            <p:nvSpPr>
              <p:cNvPr id="222" name="Rounded Rectangle"/>
              <p:cNvSpPr/>
              <p:nvPr/>
            </p:nvSpPr>
            <p:spPr>
              <a:xfrm>
                <a:off x="-1" y="0"/>
                <a:ext cx="5406252" cy="5109440"/>
              </a:xfrm>
              <a:prstGeom prst="roundRect">
                <a:avLst>
                  <a:gd name="adj" fmla="val 6284"/>
                </a:avLst>
              </a:prstGeom>
              <a:solidFill>
                <a:srgbClr val="F2F2F2">
                  <a:alpha val="60000"/>
                </a:srgbClr>
              </a:solidFill>
              <a:ln w="3175" cap="flat">
                <a:solidFill>
                  <a:srgbClr val="6D6E70"/>
                </a:solidFill>
                <a:prstDash val="solid"/>
                <a:round/>
              </a:ln>
              <a:effectLst/>
            </p:spPr>
            <p:txBody>
              <a:bodyPr wrap="square" lIns="0" tIns="0" rIns="0" bIns="0" numCol="1" anchor="b">
                <a:noAutofit/>
              </a:bodyPr>
              <a:lstStyle/>
              <a:p>
                <a:pPr defTabSz="259184">
                  <a:defRPr sz="1400" b="0">
                    <a:solidFill>
                      <a:srgbClr val="6D6E70"/>
                    </a:solidFill>
                    <a:latin typeface="HelvNeue Light for IBM"/>
                    <a:ea typeface="HelvNeue Light for IBM"/>
                    <a:cs typeface="HelvNeue Light for IBM"/>
                    <a:sym typeface="HelvNeue Light for IBM"/>
                  </a:defRPr>
                </a:pPr>
                <a:endParaRPr sz="1050"/>
              </a:p>
            </p:txBody>
          </p:sp>
          <p:sp>
            <p:nvSpPr>
              <p:cNvPr id="223" name="Kubernetes components"/>
              <p:cNvSpPr txBox="1"/>
              <p:nvPr/>
            </p:nvSpPr>
            <p:spPr>
              <a:xfrm>
                <a:off x="94039" y="4402123"/>
                <a:ext cx="1310658" cy="61327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9287" tIns="19287" rIns="19287" bIns="19287" numCol="1" anchor="b">
                <a:noAutofit/>
              </a:bodyPr>
              <a:lstStyle/>
              <a:p>
                <a:pPr defTabSz="259184">
                  <a:defRPr sz="1400" b="0">
                    <a:solidFill>
                      <a:srgbClr val="191919"/>
                    </a:solidFill>
                    <a:latin typeface="HelvNeue Light for IBM"/>
                    <a:ea typeface="HelvNeue Light for IBM"/>
                    <a:cs typeface="HelvNeue Light for IBM"/>
                    <a:sym typeface="HelvNeue Light for IBM"/>
                  </a:defRPr>
                </a:pPr>
                <a:r>
                  <a:rPr sz="1050"/>
                  <a:t>Kubernetes</a:t>
                </a:r>
                <a:br>
                  <a:rPr sz="1050"/>
                </a:br>
                <a:r>
                  <a:rPr sz="1050"/>
                  <a:t>components</a:t>
                </a:r>
              </a:p>
            </p:txBody>
          </p:sp>
        </p:grpSp>
        <p:grpSp>
          <p:nvGrpSpPr>
            <p:cNvPr id="154" name="Rounded Rectangle 86"/>
            <p:cNvGrpSpPr/>
            <p:nvPr/>
          </p:nvGrpSpPr>
          <p:grpSpPr>
            <a:xfrm>
              <a:off x="3860367" y="1805792"/>
              <a:ext cx="2631536" cy="1505292"/>
              <a:chOff x="0" y="0"/>
              <a:chExt cx="2631535" cy="1505291"/>
            </a:xfrm>
          </p:grpSpPr>
          <p:sp>
            <p:nvSpPr>
              <p:cNvPr id="220" name="Rounded Rectangle"/>
              <p:cNvSpPr/>
              <p:nvPr/>
            </p:nvSpPr>
            <p:spPr>
              <a:xfrm>
                <a:off x="0" y="-1"/>
                <a:ext cx="2631536" cy="1505293"/>
              </a:xfrm>
              <a:prstGeom prst="roundRect">
                <a:avLst>
                  <a:gd name="adj" fmla="val 16667"/>
                </a:avLst>
              </a:prstGeom>
              <a:solidFill>
                <a:srgbClr val="6D6E70"/>
              </a:solidFill>
              <a:ln w="3175" cap="flat">
                <a:solidFill>
                  <a:srgbClr val="6D6E70"/>
                </a:solidFill>
                <a:prstDash val="solid"/>
                <a:round/>
              </a:ln>
              <a:effectLst/>
            </p:spPr>
            <p:txBody>
              <a:bodyPr wrap="square" lIns="0" tIns="0" rIns="0" bIns="0" numCol="1" anchor="b">
                <a:noAutofit/>
              </a:bodyPr>
              <a:lstStyle/>
              <a:p>
                <a:pPr algn="r" defTabSz="259184">
                  <a:defRPr sz="1200" b="0">
                    <a:latin typeface="Arial"/>
                    <a:ea typeface="Arial"/>
                    <a:cs typeface="Arial"/>
                    <a:sym typeface="Arial"/>
                  </a:defRPr>
                </a:pPr>
                <a:endParaRPr sz="900"/>
              </a:p>
            </p:txBody>
          </p:sp>
          <p:sp>
            <p:nvSpPr>
              <p:cNvPr id="221" name="Worker Node 2"/>
              <p:cNvSpPr txBox="1"/>
              <p:nvPr/>
            </p:nvSpPr>
            <p:spPr>
              <a:xfrm>
                <a:off x="1179537" y="1147212"/>
                <a:ext cx="1378513" cy="28459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9287" tIns="19287" rIns="19287" bIns="19287" numCol="1" anchor="b">
                <a:noAutofit/>
              </a:bodyPr>
              <a:lstStyle>
                <a:lvl1pPr algn="r" defTabSz="345579">
                  <a:defRPr sz="1200" b="0">
                    <a:solidFill>
                      <a:srgbClr val="FFFFFF"/>
                    </a:solidFill>
                    <a:latin typeface="Arial"/>
                    <a:ea typeface="Arial"/>
                    <a:cs typeface="Arial"/>
                    <a:sym typeface="Arial"/>
                  </a:defRPr>
                </a:lvl1pPr>
              </a:lstStyle>
              <a:p>
                <a:r>
                  <a:rPr sz="900"/>
                  <a:t>Worker Node 2</a:t>
                </a:r>
              </a:p>
            </p:txBody>
          </p:sp>
        </p:grpSp>
        <p:grpSp>
          <p:nvGrpSpPr>
            <p:cNvPr id="155" name="Rounded Rectangle 87"/>
            <p:cNvGrpSpPr/>
            <p:nvPr/>
          </p:nvGrpSpPr>
          <p:grpSpPr>
            <a:xfrm>
              <a:off x="3988288" y="1940855"/>
              <a:ext cx="1121455" cy="922976"/>
              <a:chOff x="0" y="0"/>
              <a:chExt cx="1121454" cy="922975"/>
            </a:xfrm>
          </p:grpSpPr>
          <p:sp>
            <p:nvSpPr>
              <p:cNvPr id="218" name="Rounded Rectangle"/>
              <p:cNvSpPr/>
              <p:nvPr/>
            </p:nvSpPr>
            <p:spPr>
              <a:xfrm>
                <a:off x="-1" y="0"/>
                <a:ext cx="1121456" cy="922976"/>
              </a:xfrm>
              <a:prstGeom prst="roundRect">
                <a:avLst>
                  <a:gd name="adj" fmla="val 16667"/>
                </a:avLst>
              </a:prstGeom>
              <a:solidFill>
                <a:srgbClr val="D9D9D9"/>
              </a:solidFill>
              <a:ln w="3175" cap="flat">
                <a:solidFill>
                  <a:srgbClr val="6D6E70"/>
                </a:solidFill>
                <a:prstDash val="solid"/>
                <a:round/>
              </a:ln>
              <a:effectLst/>
            </p:spPr>
            <p:txBody>
              <a:bodyPr wrap="square" lIns="0" tIns="0" rIns="0" bIns="0" numCol="1" anchor="b">
                <a:noAutofit/>
              </a:bodyPr>
              <a:lstStyle/>
              <a:p>
                <a:pPr algn="r" defTabSz="259184">
                  <a:defRPr sz="1200" b="0">
                    <a:latin typeface="Arial"/>
                    <a:ea typeface="Arial"/>
                    <a:cs typeface="Arial"/>
                    <a:sym typeface="Arial"/>
                  </a:defRPr>
                </a:pPr>
                <a:endParaRPr sz="900"/>
              </a:p>
            </p:txBody>
          </p:sp>
          <p:sp>
            <p:nvSpPr>
              <p:cNvPr id="219" name="Pod"/>
              <p:cNvSpPr txBox="1"/>
              <p:nvPr/>
            </p:nvSpPr>
            <p:spPr>
              <a:xfrm>
                <a:off x="650867" y="593322"/>
                <a:ext cx="425529" cy="2845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9287" tIns="19287" rIns="19287" bIns="19287" numCol="1" anchor="b">
                <a:noAutofit/>
              </a:bodyPr>
              <a:lstStyle>
                <a:lvl1pPr algn="r" defTabSz="345579">
                  <a:defRPr sz="1200" b="0">
                    <a:solidFill>
                      <a:srgbClr val="6D6E70"/>
                    </a:solidFill>
                    <a:latin typeface="Arial"/>
                    <a:ea typeface="Arial"/>
                    <a:cs typeface="Arial"/>
                    <a:sym typeface="Arial"/>
                  </a:defRPr>
                </a:lvl1pPr>
              </a:lstStyle>
              <a:p>
                <a:r>
                  <a:rPr sz="900"/>
                  <a:t>Pod</a:t>
                </a:r>
              </a:p>
            </p:txBody>
          </p:sp>
        </p:grpSp>
        <p:grpSp>
          <p:nvGrpSpPr>
            <p:cNvPr id="156" name="Rounded Rectangle 88"/>
            <p:cNvGrpSpPr/>
            <p:nvPr/>
          </p:nvGrpSpPr>
          <p:grpSpPr>
            <a:xfrm>
              <a:off x="4129656" y="2083983"/>
              <a:ext cx="852150" cy="341618"/>
              <a:chOff x="0" y="0"/>
              <a:chExt cx="852148" cy="341616"/>
            </a:xfrm>
          </p:grpSpPr>
          <p:sp>
            <p:nvSpPr>
              <p:cNvPr id="216" name="Rounded Rectangle"/>
              <p:cNvSpPr/>
              <p:nvPr/>
            </p:nvSpPr>
            <p:spPr>
              <a:xfrm>
                <a:off x="-1" y="-1"/>
                <a:ext cx="852150" cy="341618"/>
              </a:xfrm>
              <a:prstGeom prst="roundRect">
                <a:avLst>
                  <a:gd name="adj" fmla="val 16667"/>
                </a:avLst>
              </a:prstGeom>
              <a:solidFill>
                <a:srgbClr val="AAD4EA"/>
              </a:solidFill>
              <a:ln w="3175" cap="flat">
                <a:solidFill>
                  <a:srgbClr val="6D6E70"/>
                </a:solidFill>
                <a:prstDash val="solid"/>
                <a:round/>
              </a:ln>
              <a:effectLst/>
            </p:spPr>
            <p:txBody>
              <a:bodyPr wrap="square" lIns="0" tIns="0" rIns="0" bIns="0" numCol="1" anchor="ctr">
                <a:noAutofit/>
              </a:bodyPr>
              <a:lstStyle/>
              <a:p>
                <a:pPr algn="ctr" defTabSz="259184">
                  <a:defRPr sz="1200" b="0">
                    <a:solidFill>
                      <a:srgbClr val="6D6E70"/>
                    </a:solidFill>
                    <a:latin typeface="HelvNeue Light for IBM"/>
                    <a:ea typeface="HelvNeue Light for IBM"/>
                    <a:cs typeface="HelvNeue Light for IBM"/>
                    <a:sym typeface="HelvNeue Light for IBM"/>
                  </a:defRPr>
                </a:pPr>
                <a:endParaRPr sz="900"/>
              </a:p>
            </p:txBody>
          </p:sp>
          <p:sp>
            <p:nvSpPr>
              <p:cNvPr id="217" name="App B"/>
              <p:cNvSpPr txBox="1"/>
              <p:nvPr/>
            </p:nvSpPr>
            <p:spPr>
              <a:xfrm>
                <a:off x="121937" y="25345"/>
                <a:ext cx="608269" cy="2909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9287" tIns="19287" rIns="19287" bIns="19287" numCol="1" anchor="ctr">
                <a:noAutofit/>
              </a:bodyPr>
              <a:lstStyle>
                <a:lvl1pPr algn="ctr" defTabSz="345579">
                  <a:defRPr sz="1200" b="0">
                    <a:solidFill>
                      <a:srgbClr val="191919"/>
                    </a:solidFill>
                    <a:latin typeface="HelvNeue Light for IBM"/>
                    <a:ea typeface="HelvNeue Light for IBM"/>
                    <a:cs typeface="HelvNeue Light for IBM"/>
                    <a:sym typeface="HelvNeue Light for IBM"/>
                  </a:defRPr>
                </a:lvl1pPr>
              </a:lstStyle>
              <a:p>
                <a:r>
                  <a:rPr sz="900"/>
                  <a:t>App B</a:t>
                </a:r>
              </a:p>
            </p:txBody>
          </p:sp>
        </p:grpSp>
        <p:grpSp>
          <p:nvGrpSpPr>
            <p:cNvPr id="157" name="Rounded Rectangle 89"/>
            <p:cNvGrpSpPr/>
            <p:nvPr/>
          </p:nvGrpSpPr>
          <p:grpSpPr>
            <a:xfrm>
              <a:off x="5219740" y="1947302"/>
              <a:ext cx="1121455" cy="918951"/>
              <a:chOff x="0" y="0"/>
              <a:chExt cx="1121454" cy="918949"/>
            </a:xfrm>
          </p:grpSpPr>
          <p:sp>
            <p:nvSpPr>
              <p:cNvPr id="214" name="Rounded Rectangle"/>
              <p:cNvSpPr/>
              <p:nvPr/>
            </p:nvSpPr>
            <p:spPr>
              <a:xfrm>
                <a:off x="-1" y="0"/>
                <a:ext cx="1121456" cy="918950"/>
              </a:xfrm>
              <a:prstGeom prst="roundRect">
                <a:avLst>
                  <a:gd name="adj" fmla="val 16667"/>
                </a:avLst>
              </a:prstGeom>
              <a:solidFill>
                <a:srgbClr val="D9D9D9"/>
              </a:solidFill>
              <a:ln w="3175" cap="flat">
                <a:solidFill>
                  <a:srgbClr val="6D6E70"/>
                </a:solidFill>
                <a:prstDash val="solid"/>
                <a:round/>
              </a:ln>
              <a:effectLst/>
            </p:spPr>
            <p:txBody>
              <a:bodyPr wrap="square" lIns="0" tIns="0" rIns="0" bIns="0" numCol="1" anchor="b">
                <a:noAutofit/>
              </a:bodyPr>
              <a:lstStyle/>
              <a:p>
                <a:pPr algn="r" defTabSz="259184">
                  <a:defRPr sz="1200" b="0">
                    <a:latin typeface="Arial"/>
                    <a:ea typeface="Arial"/>
                    <a:cs typeface="Arial"/>
                    <a:sym typeface="Arial"/>
                  </a:defRPr>
                </a:pPr>
                <a:endParaRPr sz="900"/>
              </a:p>
            </p:txBody>
          </p:sp>
          <p:sp>
            <p:nvSpPr>
              <p:cNvPr id="215" name="Pod"/>
              <p:cNvSpPr txBox="1"/>
              <p:nvPr/>
            </p:nvSpPr>
            <p:spPr>
              <a:xfrm>
                <a:off x="651062" y="589492"/>
                <a:ext cx="425529" cy="28459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9287" tIns="19287" rIns="19287" bIns="19287" numCol="1" anchor="b">
                <a:noAutofit/>
              </a:bodyPr>
              <a:lstStyle>
                <a:lvl1pPr algn="r" defTabSz="345579">
                  <a:defRPr sz="1200" b="0">
                    <a:solidFill>
                      <a:srgbClr val="6D6E70"/>
                    </a:solidFill>
                    <a:latin typeface="Arial"/>
                    <a:ea typeface="Arial"/>
                    <a:cs typeface="Arial"/>
                    <a:sym typeface="Arial"/>
                  </a:defRPr>
                </a:lvl1pPr>
              </a:lstStyle>
              <a:p>
                <a:r>
                  <a:rPr sz="900"/>
                  <a:t>Pod</a:t>
                </a:r>
              </a:p>
            </p:txBody>
          </p:sp>
        </p:grpSp>
        <p:grpSp>
          <p:nvGrpSpPr>
            <p:cNvPr id="158" name="Rounded Rectangle 90"/>
            <p:cNvGrpSpPr/>
            <p:nvPr/>
          </p:nvGrpSpPr>
          <p:grpSpPr>
            <a:xfrm>
              <a:off x="5361109" y="2090431"/>
              <a:ext cx="852149" cy="341619"/>
              <a:chOff x="0" y="0"/>
              <a:chExt cx="852148" cy="341618"/>
            </a:xfrm>
          </p:grpSpPr>
          <p:sp>
            <p:nvSpPr>
              <p:cNvPr id="212" name="Rounded Rectangle"/>
              <p:cNvSpPr/>
              <p:nvPr/>
            </p:nvSpPr>
            <p:spPr>
              <a:xfrm>
                <a:off x="-1" y="-1"/>
                <a:ext cx="852150" cy="341619"/>
              </a:xfrm>
              <a:prstGeom prst="roundRect">
                <a:avLst>
                  <a:gd name="adj" fmla="val 16667"/>
                </a:avLst>
              </a:prstGeom>
              <a:solidFill>
                <a:srgbClr val="8AE8FF"/>
              </a:solidFill>
              <a:ln w="3175" cap="flat">
                <a:solidFill>
                  <a:srgbClr val="6D6E70"/>
                </a:solidFill>
                <a:prstDash val="solid"/>
                <a:round/>
              </a:ln>
              <a:effectLst/>
            </p:spPr>
            <p:txBody>
              <a:bodyPr wrap="square" lIns="0" tIns="0" rIns="0" bIns="0" numCol="1" anchor="ctr">
                <a:noAutofit/>
              </a:bodyPr>
              <a:lstStyle/>
              <a:p>
                <a:pPr algn="ctr" defTabSz="259184">
                  <a:defRPr sz="1200" b="0">
                    <a:solidFill>
                      <a:srgbClr val="6D6E70"/>
                    </a:solidFill>
                    <a:latin typeface="HelvNeue Light for IBM"/>
                    <a:ea typeface="HelvNeue Light for IBM"/>
                    <a:cs typeface="HelvNeue Light for IBM"/>
                    <a:sym typeface="HelvNeue Light for IBM"/>
                  </a:defRPr>
                </a:pPr>
                <a:endParaRPr sz="900"/>
              </a:p>
            </p:txBody>
          </p:sp>
          <p:sp>
            <p:nvSpPr>
              <p:cNvPr id="213" name="App A"/>
              <p:cNvSpPr txBox="1"/>
              <p:nvPr/>
            </p:nvSpPr>
            <p:spPr>
              <a:xfrm>
                <a:off x="127226" y="25345"/>
                <a:ext cx="597691" cy="2909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9287" tIns="19287" rIns="19287" bIns="19287" numCol="1" anchor="ctr">
                <a:noAutofit/>
              </a:bodyPr>
              <a:lstStyle>
                <a:lvl1pPr algn="ctr" defTabSz="345579">
                  <a:defRPr sz="1200" b="0">
                    <a:solidFill>
                      <a:srgbClr val="191919"/>
                    </a:solidFill>
                    <a:latin typeface="HelvNeue Light for IBM"/>
                    <a:ea typeface="HelvNeue Light for IBM"/>
                    <a:cs typeface="HelvNeue Light for IBM"/>
                    <a:sym typeface="HelvNeue Light for IBM"/>
                  </a:defRPr>
                </a:lvl1pPr>
              </a:lstStyle>
              <a:p>
                <a:r>
                  <a:rPr sz="900"/>
                  <a:t>App A</a:t>
                </a:r>
              </a:p>
            </p:txBody>
          </p:sp>
        </p:grpSp>
        <p:grpSp>
          <p:nvGrpSpPr>
            <p:cNvPr id="159" name="Rounded Rectangle 91"/>
            <p:cNvGrpSpPr/>
            <p:nvPr/>
          </p:nvGrpSpPr>
          <p:grpSpPr>
            <a:xfrm>
              <a:off x="1464434" y="1343639"/>
              <a:ext cx="865586" cy="787142"/>
              <a:chOff x="0" y="0"/>
              <a:chExt cx="865584" cy="787141"/>
            </a:xfrm>
          </p:grpSpPr>
          <p:sp>
            <p:nvSpPr>
              <p:cNvPr id="210" name="Rounded Rectangle"/>
              <p:cNvSpPr/>
              <p:nvPr/>
            </p:nvSpPr>
            <p:spPr>
              <a:xfrm>
                <a:off x="0" y="-1"/>
                <a:ext cx="865585" cy="787143"/>
              </a:xfrm>
              <a:prstGeom prst="roundRect">
                <a:avLst>
                  <a:gd name="adj" fmla="val 16667"/>
                </a:avLst>
              </a:prstGeom>
              <a:solidFill>
                <a:srgbClr val="8AE8FF"/>
              </a:solidFill>
              <a:ln w="3175" cap="flat">
                <a:solidFill>
                  <a:srgbClr val="6D6E70"/>
                </a:solidFill>
                <a:prstDash val="solid"/>
                <a:round/>
              </a:ln>
              <a:effectLst/>
            </p:spPr>
            <p:txBody>
              <a:bodyPr wrap="square" lIns="0" tIns="0" rIns="0" bIns="0" numCol="1" anchor="ctr">
                <a:noAutofit/>
              </a:bodyPr>
              <a:lstStyle/>
              <a:p>
                <a:pPr algn="ctr" defTabSz="259184">
                  <a:defRPr sz="1200" b="0">
                    <a:solidFill>
                      <a:srgbClr val="6D6E70"/>
                    </a:solidFill>
                    <a:latin typeface="HelvNeue Light for IBM"/>
                    <a:ea typeface="HelvNeue Light for IBM"/>
                    <a:cs typeface="HelvNeue Light for IBM"/>
                    <a:sym typeface="HelvNeue Light for IBM"/>
                  </a:defRPr>
                </a:pPr>
                <a:endParaRPr sz="900"/>
              </a:p>
            </p:txBody>
          </p:sp>
          <p:sp>
            <p:nvSpPr>
              <p:cNvPr id="211" name="App A Service"/>
              <p:cNvSpPr txBox="1"/>
              <p:nvPr/>
            </p:nvSpPr>
            <p:spPr>
              <a:xfrm>
                <a:off x="38424" y="135284"/>
                <a:ext cx="788734" cy="51656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9287" tIns="19287" rIns="19287" bIns="19287" numCol="1" anchor="ctr">
                <a:noAutofit/>
              </a:bodyPr>
              <a:lstStyle>
                <a:lvl1pPr algn="ctr" defTabSz="345579">
                  <a:defRPr sz="1200" b="0">
                    <a:solidFill>
                      <a:srgbClr val="191919"/>
                    </a:solidFill>
                    <a:latin typeface="HelvNeue Light for IBM"/>
                    <a:ea typeface="HelvNeue Light for IBM"/>
                    <a:cs typeface="HelvNeue Light for IBM"/>
                    <a:sym typeface="HelvNeue Light for IBM"/>
                  </a:defRPr>
                </a:lvl1pPr>
              </a:lstStyle>
              <a:p>
                <a:r>
                  <a:rPr sz="900"/>
                  <a:t>App A Service</a:t>
                </a:r>
              </a:p>
            </p:txBody>
          </p:sp>
        </p:grpSp>
        <p:grpSp>
          <p:nvGrpSpPr>
            <p:cNvPr id="160" name="Rounded Rectangle 93"/>
            <p:cNvGrpSpPr/>
            <p:nvPr/>
          </p:nvGrpSpPr>
          <p:grpSpPr>
            <a:xfrm>
              <a:off x="1239342" y="135407"/>
              <a:ext cx="1315769" cy="1037431"/>
              <a:chOff x="0" y="0"/>
              <a:chExt cx="1315768" cy="1037429"/>
            </a:xfrm>
          </p:grpSpPr>
          <p:sp>
            <p:nvSpPr>
              <p:cNvPr id="208" name="Rounded Rectangle"/>
              <p:cNvSpPr/>
              <p:nvPr/>
            </p:nvSpPr>
            <p:spPr>
              <a:xfrm>
                <a:off x="0" y="0"/>
                <a:ext cx="1315769" cy="1037430"/>
              </a:xfrm>
              <a:prstGeom prst="roundRect">
                <a:avLst>
                  <a:gd name="adj" fmla="val 16667"/>
                </a:avLst>
              </a:prstGeom>
              <a:solidFill>
                <a:srgbClr val="6D6E70"/>
              </a:solidFill>
              <a:ln w="3175" cap="flat">
                <a:solidFill>
                  <a:srgbClr val="6D6E70"/>
                </a:solidFill>
                <a:prstDash val="solid"/>
                <a:round/>
              </a:ln>
              <a:effectLst/>
            </p:spPr>
            <p:txBody>
              <a:bodyPr wrap="square" lIns="0" tIns="0" rIns="0" bIns="0" numCol="1" anchor="ctr">
                <a:noAutofit/>
              </a:bodyPr>
              <a:lstStyle/>
              <a:p>
                <a:pPr algn="ctr" defTabSz="259184">
                  <a:defRPr sz="1200" b="0">
                    <a:latin typeface="Arial"/>
                    <a:ea typeface="Arial"/>
                    <a:cs typeface="Arial"/>
                    <a:sym typeface="Arial"/>
                  </a:defRPr>
                </a:pPr>
                <a:endParaRPr sz="900"/>
              </a:p>
            </p:txBody>
          </p:sp>
          <p:sp>
            <p:nvSpPr>
              <p:cNvPr id="209" name="Master Node"/>
              <p:cNvSpPr txBox="1"/>
              <p:nvPr/>
            </p:nvSpPr>
            <p:spPr>
              <a:xfrm>
                <a:off x="63584" y="376416"/>
                <a:ext cx="1188596" cy="28459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9287" tIns="19287" rIns="19287" bIns="19287" numCol="1" anchor="ctr">
                <a:noAutofit/>
              </a:bodyPr>
              <a:lstStyle>
                <a:lvl1pPr algn="ctr" defTabSz="345579">
                  <a:defRPr sz="1200" b="0">
                    <a:solidFill>
                      <a:srgbClr val="FFFFFF"/>
                    </a:solidFill>
                    <a:latin typeface="Arial"/>
                    <a:ea typeface="Arial"/>
                    <a:cs typeface="Arial"/>
                    <a:sym typeface="Arial"/>
                  </a:defRPr>
                </a:lvl1pPr>
              </a:lstStyle>
              <a:p>
                <a:r>
                  <a:rPr sz="900"/>
                  <a:t>Master Node</a:t>
                </a:r>
              </a:p>
            </p:txBody>
          </p:sp>
        </p:grpSp>
        <p:grpSp>
          <p:nvGrpSpPr>
            <p:cNvPr id="161" name="Rounded Rectangle 95"/>
            <p:cNvGrpSpPr/>
            <p:nvPr/>
          </p:nvGrpSpPr>
          <p:grpSpPr>
            <a:xfrm>
              <a:off x="1469354" y="3007629"/>
              <a:ext cx="865585" cy="787142"/>
              <a:chOff x="0" y="0"/>
              <a:chExt cx="865584" cy="787141"/>
            </a:xfrm>
          </p:grpSpPr>
          <p:sp>
            <p:nvSpPr>
              <p:cNvPr id="206" name="Rounded Rectangle"/>
              <p:cNvSpPr/>
              <p:nvPr/>
            </p:nvSpPr>
            <p:spPr>
              <a:xfrm>
                <a:off x="0" y="-1"/>
                <a:ext cx="865585" cy="787143"/>
              </a:xfrm>
              <a:prstGeom prst="roundRect">
                <a:avLst>
                  <a:gd name="adj" fmla="val 16667"/>
                </a:avLst>
              </a:prstGeom>
              <a:solidFill>
                <a:srgbClr val="AAD4EA"/>
              </a:solidFill>
              <a:ln w="3175" cap="flat">
                <a:solidFill>
                  <a:srgbClr val="6D6E70"/>
                </a:solidFill>
                <a:prstDash val="solid"/>
                <a:round/>
              </a:ln>
              <a:effectLst/>
            </p:spPr>
            <p:txBody>
              <a:bodyPr wrap="square" lIns="0" tIns="0" rIns="0" bIns="0" numCol="1" anchor="ctr">
                <a:noAutofit/>
              </a:bodyPr>
              <a:lstStyle/>
              <a:p>
                <a:pPr algn="ctr" defTabSz="259184">
                  <a:defRPr sz="1200" b="0">
                    <a:solidFill>
                      <a:srgbClr val="6D6E70"/>
                    </a:solidFill>
                    <a:latin typeface="HelvNeue Light for IBM"/>
                    <a:ea typeface="HelvNeue Light for IBM"/>
                    <a:cs typeface="HelvNeue Light for IBM"/>
                    <a:sym typeface="HelvNeue Light for IBM"/>
                  </a:defRPr>
                </a:pPr>
                <a:endParaRPr sz="900"/>
              </a:p>
            </p:txBody>
          </p:sp>
          <p:sp>
            <p:nvSpPr>
              <p:cNvPr id="207" name="App B Service"/>
              <p:cNvSpPr txBox="1"/>
              <p:nvPr/>
            </p:nvSpPr>
            <p:spPr>
              <a:xfrm>
                <a:off x="38424" y="135284"/>
                <a:ext cx="788734" cy="51656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9287" tIns="19287" rIns="19287" bIns="19287" numCol="1" anchor="ctr">
                <a:noAutofit/>
              </a:bodyPr>
              <a:lstStyle>
                <a:lvl1pPr algn="ctr" defTabSz="345579">
                  <a:defRPr sz="1200" b="0">
                    <a:solidFill>
                      <a:srgbClr val="191919"/>
                    </a:solidFill>
                    <a:latin typeface="HelvNeue Light for IBM"/>
                    <a:ea typeface="HelvNeue Light for IBM"/>
                    <a:cs typeface="HelvNeue Light for IBM"/>
                    <a:sym typeface="HelvNeue Light for IBM"/>
                  </a:defRPr>
                </a:lvl1pPr>
              </a:lstStyle>
              <a:p>
                <a:r>
                  <a:rPr sz="900"/>
                  <a:t>App B Service</a:t>
                </a:r>
              </a:p>
            </p:txBody>
          </p:sp>
        </p:grpSp>
        <p:grpSp>
          <p:nvGrpSpPr>
            <p:cNvPr id="162" name="Rounded Rectangle 101"/>
            <p:cNvGrpSpPr/>
            <p:nvPr/>
          </p:nvGrpSpPr>
          <p:grpSpPr>
            <a:xfrm>
              <a:off x="0" y="1343639"/>
              <a:ext cx="865585" cy="787142"/>
              <a:chOff x="0" y="0"/>
              <a:chExt cx="865584" cy="787141"/>
            </a:xfrm>
          </p:grpSpPr>
          <p:sp>
            <p:nvSpPr>
              <p:cNvPr id="204" name="Rounded Rectangle"/>
              <p:cNvSpPr/>
              <p:nvPr/>
            </p:nvSpPr>
            <p:spPr>
              <a:xfrm>
                <a:off x="0" y="-1"/>
                <a:ext cx="865585" cy="787143"/>
              </a:xfrm>
              <a:prstGeom prst="roundRect">
                <a:avLst>
                  <a:gd name="adj" fmla="val 16667"/>
                </a:avLst>
              </a:prstGeom>
              <a:solidFill>
                <a:srgbClr val="8AE8FF"/>
              </a:solidFill>
              <a:ln w="3175" cap="flat">
                <a:solidFill>
                  <a:srgbClr val="6D6E70"/>
                </a:solidFill>
                <a:prstDash val="solid"/>
                <a:round/>
              </a:ln>
              <a:effectLst/>
            </p:spPr>
            <p:txBody>
              <a:bodyPr wrap="square" lIns="0" tIns="0" rIns="0" bIns="0" numCol="1" anchor="ctr">
                <a:noAutofit/>
              </a:bodyPr>
              <a:lstStyle/>
              <a:p>
                <a:pPr algn="ctr" defTabSz="259184">
                  <a:defRPr sz="1200" b="0">
                    <a:solidFill>
                      <a:srgbClr val="6D6E70"/>
                    </a:solidFill>
                    <a:latin typeface="HelvNeue Light for IBM"/>
                    <a:ea typeface="HelvNeue Light for IBM"/>
                    <a:cs typeface="HelvNeue Light for IBM"/>
                    <a:sym typeface="HelvNeue Light for IBM"/>
                  </a:defRPr>
                </a:pPr>
                <a:endParaRPr sz="900"/>
              </a:p>
            </p:txBody>
          </p:sp>
          <p:sp>
            <p:nvSpPr>
              <p:cNvPr id="205" name="App A Client"/>
              <p:cNvSpPr txBox="1"/>
              <p:nvPr/>
            </p:nvSpPr>
            <p:spPr>
              <a:xfrm>
                <a:off x="38424" y="135284"/>
                <a:ext cx="788734" cy="51656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9287" tIns="19287" rIns="19287" bIns="19287" numCol="1" anchor="ctr">
                <a:noAutofit/>
              </a:bodyPr>
              <a:lstStyle>
                <a:lvl1pPr algn="ctr" defTabSz="345579">
                  <a:defRPr sz="1200" b="0">
                    <a:solidFill>
                      <a:srgbClr val="191919"/>
                    </a:solidFill>
                    <a:latin typeface="HelvNeue Light for IBM"/>
                    <a:ea typeface="HelvNeue Light for IBM"/>
                    <a:cs typeface="HelvNeue Light for IBM"/>
                    <a:sym typeface="HelvNeue Light for IBM"/>
                  </a:defRPr>
                </a:lvl1pPr>
              </a:lstStyle>
              <a:p>
                <a:r>
                  <a:rPr sz="900"/>
                  <a:t>App A Client</a:t>
                </a:r>
              </a:p>
            </p:txBody>
          </p:sp>
        </p:grpSp>
        <p:grpSp>
          <p:nvGrpSpPr>
            <p:cNvPr id="163" name="Rounded Rectangle 102"/>
            <p:cNvGrpSpPr/>
            <p:nvPr/>
          </p:nvGrpSpPr>
          <p:grpSpPr>
            <a:xfrm>
              <a:off x="4920" y="3007629"/>
              <a:ext cx="865585" cy="787142"/>
              <a:chOff x="0" y="0"/>
              <a:chExt cx="865584" cy="787141"/>
            </a:xfrm>
          </p:grpSpPr>
          <p:sp>
            <p:nvSpPr>
              <p:cNvPr id="202" name="Rounded Rectangle"/>
              <p:cNvSpPr/>
              <p:nvPr/>
            </p:nvSpPr>
            <p:spPr>
              <a:xfrm>
                <a:off x="0" y="-1"/>
                <a:ext cx="865585" cy="787143"/>
              </a:xfrm>
              <a:prstGeom prst="roundRect">
                <a:avLst>
                  <a:gd name="adj" fmla="val 16667"/>
                </a:avLst>
              </a:prstGeom>
              <a:solidFill>
                <a:srgbClr val="AAD4EA"/>
              </a:solidFill>
              <a:ln w="3175" cap="flat">
                <a:solidFill>
                  <a:srgbClr val="6D6E70"/>
                </a:solidFill>
                <a:prstDash val="solid"/>
                <a:round/>
              </a:ln>
              <a:effectLst/>
            </p:spPr>
            <p:txBody>
              <a:bodyPr wrap="square" lIns="0" tIns="0" rIns="0" bIns="0" numCol="1" anchor="ctr">
                <a:noAutofit/>
              </a:bodyPr>
              <a:lstStyle/>
              <a:p>
                <a:pPr algn="ctr" defTabSz="259184">
                  <a:defRPr sz="1200" b="0">
                    <a:solidFill>
                      <a:srgbClr val="6D6E70"/>
                    </a:solidFill>
                    <a:latin typeface="HelvNeue Light for IBM"/>
                    <a:ea typeface="HelvNeue Light for IBM"/>
                    <a:cs typeface="HelvNeue Light for IBM"/>
                    <a:sym typeface="HelvNeue Light for IBM"/>
                  </a:defRPr>
                </a:pPr>
                <a:endParaRPr sz="900"/>
              </a:p>
            </p:txBody>
          </p:sp>
          <p:sp>
            <p:nvSpPr>
              <p:cNvPr id="203" name="App B Client"/>
              <p:cNvSpPr txBox="1"/>
              <p:nvPr/>
            </p:nvSpPr>
            <p:spPr>
              <a:xfrm>
                <a:off x="38424" y="135284"/>
                <a:ext cx="788734" cy="51656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9287" tIns="19287" rIns="19287" bIns="19287" numCol="1" anchor="ctr">
                <a:noAutofit/>
              </a:bodyPr>
              <a:lstStyle>
                <a:lvl1pPr algn="ctr" defTabSz="345579">
                  <a:defRPr sz="1200" b="0">
                    <a:solidFill>
                      <a:srgbClr val="191919"/>
                    </a:solidFill>
                    <a:latin typeface="HelvNeue Light for IBM"/>
                    <a:ea typeface="HelvNeue Light for IBM"/>
                    <a:cs typeface="HelvNeue Light for IBM"/>
                    <a:sym typeface="HelvNeue Light for IBM"/>
                  </a:defRPr>
                </a:lvl1pPr>
              </a:lstStyle>
              <a:p>
                <a:r>
                  <a:rPr sz="900"/>
                  <a:t>App B Client</a:t>
                </a:r>
              </a:p>
            </p:txBody>
          </p:sp>
        </p:grpSp>
        <p:grpSp>
          <p:nvGrpSpPr>
            <p:cNvPr id="164" name="Rounded Rectangle 103"/>
            <p:cNvGrpSpPr/>
            <p:nvPr/>
          </p:nvGrpSpPr>
          <p:grpSpPr>
            <a:xfrm>
              <a:off x="3860367" y="139711"/>
              <a:ext cx="2631536" cy="1505292"/>
              <a:chOff x="0" y="0"/>
              <a:chExt cx="2631535" cy="1505291"/>
            </a:xfrm>
          </p:grpSpPr>
          <p:sp>
            <p:nvSpPr>
              <p:cNvPr id="200" name="Rounded Rectangle"/>
              <p:cNvSpPr/>
              <p:nvPr/>
            </p:nvSpPr>
            <p:spPr>
              <a:xfrm>
                <a:off x="0" y="-1"/>
                <a:ext cx="2631536" cy="1505293"/>
              </a:xfrm>
              <a:prstGeom prst="roundRect">
                <a:avLst>
                  <a:gd name="adj" fmla="val 16667"/>
                </a:avLst>
              </a:prstGeom>
              <a:solidFill>
                <a:srgbClr val="6D6E70"/>
              </a:solidFill>
              <a:ln w="3175" cap="flat">
                <a:solidFill>
                  <a:srgbClr val="6D6E70"/>
                </a:solidFill>
                <a:prstDash val="solid"/>
                <a:round/>
              </a:ln>
              <a:effectLst/>
            </p:spPr>
            <p:txBody>
              <a:bodyPr wrap="square" lIns="0" tIns="0" rIns="0" bIns="0" numCol="1" anchor="b">
                <a:noAutofit/>
              </a:bodyPr>
              <a:lstStyle/>
              <a:p>
                <a:pPr algn="r" defTabSz="259184">
                  <a:defRPr sz="1200" b="0">
                    <a:latin typeface="Arial"/>
                    <a:ea typeface="Arial"/>
                    <a:cs typeface="Arial"/>
                    <a:sym typeface="Arial"/>
                  </a:defRPr>
                </a:pPr>
                <a:endParaRPr sz="900"/>
              </a:p>
            </p:txBody>
          </p:sp>
          <p:sp>
            <p:nvSpPr>
              <p:cNvPr id="201" name="Worker Node 1"/>
              <p:cNvSpPr txBox="1"/>
              <p:nvPr/>
            </p:nvSpPr>
            <p:spPr>
              <a:xfrm>
                <a:off x="1179537" y="1147212"/>
                <a:ext cx="1378513" cy="28459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9287" tIns="19287" rIns="19287" bIns="19287" numCol="1" anchor="b">
                <a:noAutofit/>
              </a:bodyPr>
              <a:lstStyle>
                <a:lvl1pPr algn="r" defTabSz="345579">
                  <a:defRPr sz="1200" b="0">
                    <a:solidFill>
                      <a:srgbClr val="FFFFFF"/>
                    </a:solidFill>
                    <a:latin typeface="Arial"/>
                    <a:ea typeface="Arial"/>
                    <a:cs typeface="Arial"/>
                    <a:sym typeface="Arial"/>
                  </a:defRPr>
                </a:lvl1pPr>
              </a:lstStyle>
              <a:p>
                <a:r>
                  <a:rPr sz="900"/>
                  <a:t>Worker Node 1</a:t>
                </a:r>
              </a:p>
            </p:txBody>
          </p:sp>
        </p:grpSp>
        <p:grpSp>
          <p:nvGrpSpPr>
            <p:cNvPr id="165" name="Rounded Rectangle 104"/>
            <p:cNvGrpSpPr/>
            <p:nvPr/>
          </p:nvGrpSpPr>
          <p:grpSpPr>
            <a:xfrm>
              <a:off x="3988288" y="274774"/>
              <a:ext cx="1121455" cy="922976"/>
              <a:chOff x="0" y="0"/>
              <a:chExt cx="1121454" cy="922975"/>
            </a:xfrm>
          </p:grpSpPr>
          <p:sp>
            <p:nvSpPr>
              <p:cNvPr id="198" name="Rounded Rectangle"/>
              <p:cNvSpPr/>
              <p:nvPr/>
            </p:nvSpPr>
            <p:spPr>
              <a:xfrm>
                <a:off x="-1" y="0"/>
                <a:ext cx="1121456" cy="922976"/>
              </a:xfrm>
              <a:prstGeom prst="roundRect">
                <a:avLst>
                  <a:gd name="adj" fmla="val 16667"/>
                </a:avLst>
              </a:prstGeom>
              <a:solidFill>
                <a:srgbClr val="D9D9D9"/>
              </a:solidFill>
              <a:ln w="3175" cap="flat">
                <a:solidFill>
                  <a:srgbClr val="6D6E70"/>
                </a:solidFill>
                <a:prstDash val="solid"/>
                <a:round/>
              </a:ln>
              <a:effectLst/>
            </p:spPr>
            <p:txBody>
              <a:bodyPr wrap="square" lIns="0" tIns="0" rIns="0" bIns="0" numCol="1" anchor="b">
                <a:noAutofit/>
              </a:bodyPr>
              <a:lstStyle/>
              <a:p>
                <a:pPr algn="r" defTabSz="259184">
                  <a:defRPr sz="1200" b="0">
                    <a:latin typeface="Arial"/>
                    <a:ea typeface="Arial"/>
                    <a:cs typeface="Arial"/>
                    <a:sym typeface="Arial"/>
                  </a:defRPr>
                </a:pPr>
                <a:endParaRPr sz="900"/>
              </a:p>
            </p:txBody>
          </p:sp>
          <p:sp>
            <p:nvSpPr>
              <p:cNvPr id="199" name="Pod"/>
              <p:cNvSpPr txBox="1"/>
              <p:nvPr/>
            </p:nvSpPr>
            <p:spPr>
              <a:xfrm>
                <a:off x="650867" y="593322"/>
                <a:ext cx="425529" cy="2845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9287" tIns="19287" rIns="19287" bIns="19287" numCol="1" anchor="b">
                <a:noAutofit/>
              </a:bodyPr>
              <a:lstStyle>
                <a:lvl1pPr algn="r" defTabSz="345579">
                  <a:defRPr sz="1200" b="0">
                    <a:solidFill>
                      <a:srgbClr val="6D6E70"/>
                    </a:solidFill>
                    <a:latin typeface="Arial"/>
                    <a:ea typeface="Arial"/>
                    <a:cs typeface="Arial"/>
                    <a:sym typeface="Arial"/>
                  </a:defRPr>
                </a:lvl1pPr>
              </a:lstStyle>
              <a:p>
                <a:r>
                  <a:rPr sz="900"/>
                  <a:t>Pod</a:t>
                </a:r>
              </a:p>
            </p:txBody>
          </p:sp>
        </p:grpSp>
        <p:grpSp>
          <p:nvGrpSpPr>
            <p:cNvPr id="166" name="Rounded Rectangle 105"/>
            <p:cNvGrpSpPr/>
            <p:nvPr/>
          </p:nvGrpSpPr>
          <p:grpSpPr>
            <a:xfrm>
              <a:off x="4129656" y="417903"/>
              <a:ext cx="852150" cy="341618"/>
              <a:chOff x="0" y="0"/>
              <a:chExt cx="852148" cy="341616"/>
            </a:xfrm>
          </p:grpSpPr>
          <p:sp>
            <p:nvSpPr>
              <p:cNvPr id="196" name="Rounded Rectangle"/>
              <p:cNvSpPr/>
              <p:nvPr/>
            </p:nvSpPr>
            <p:spPr>
              <a:xfrm>
                <a:off x="-1" y="-1"/>
                <a:ext cx="852150" cy="341618"/>
              </a:xfrm>
              <a:prstGeom prst="roundRect">
                <a:avLst>
                  <a:gd name="adj" fmla="val 16667"/>
                </a:avLst>
              </a:prstGeom>
              <a:solidFill>
                <a:srgbClr val="8AE8FF"/>
              </a:solidFill>
              <a:ln w="3175" cap="flat">
                <a:solidFill>
                  <a:srgbClr val="6D6E70"/>
                </a:solidFill>
                <a:prstDash val="solid"/>
                <a:round/>
              </a:ln>
              <a:effectLst/>
            </p:spPr>
            <p:txBody>
              <a:bodyPr wrap="square" lIns="0" tIns="0" rIns="0" bIns="0" numCol="1" anchor="ctr">
                <a:noAutofit/>
              </a:bodyPr>
              <a:lstStyle/>
              <a:p>
                <a:pPr algn="ctr" defTabSz="259184">
                  <a:defRPr sz="1200" b="0">
                    <a:solidFill>
                      <a:srgbClr val="6D6E70"/>
                    </a:solidFill>
                    <a:latin typeface="HelvNeue Light for IBM"/>
                    <a:ea typeface="HelvNeue Light for IBM"/>
                    <a:cs typeface="HelvNeue Light for IBM"/>
                    <a:sym typeface="HelvNeue Light for IBM"/>
                  </a:defRPr>
                </a:pPr>
                <a:endParaRPr sz="900"/>
              </a:p>
            </p:txBody>
          </p:sp>
          <p:sp>
            <p:nvSpPr>
              <p:cNvPr id="197" name="App A"/>
              <p:cNvSpPr txBox="1"/>
              <p:nvPr/>
            </p:nvSpPr>
            <p:spPr>
              <a:xfrm>
                <a:off x="127226" y="25345"/>
                <a:ext cx="597691" cy="2909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9287" tIns="19287" rIns="19287" bIns="19287" numCol="1" anchor="ctr">
                <a:noAutofit/>
              </a:bodyPr>
              <a:lstStyle>
                <a:lvl1pPr algn="ctr" defTabSz="345579">
                  <a:defRPr sz="1200" b="0">
                    <a:solidFill>
                      <a:srgbClr val="191919"/>
                    </a:solidFill>
                    <a:latin typeface="HelvNeue Light for IBM"/>
                    <a:ea typeface="HelvNeue Light for IBM"/>
                    <a:cs typeface="HelvNeue Light for IBM"/>
                    <a:sym typeface="HelvNeue Light for IBM"/>
                  </a:defRPr>
                </a:lvl1pPr>
              </a:lstStyle>
              <a:p>
                <a:r>
                  <a:rPr sz="900"/>
                  <a:t>App A</a:t>
                </a:r>
              </a:p>
            </p:txBody>
          </p:sp>
        </p:grpSp>
        <p:grpSp>
          <p:nvGrpSpPr>
            <p:cNvPr id="167" name="Rounded Rectangle 106"/>
            <p:cNvGrpSpPr/>
            <p:nvPr/>
          </p:nvGrpSpPr>
          <p:grpSpPr>
            <a:xfrm>
              <a:off x="5219740" y="281222"/>
              <a:ext cx="1121455" cy="918951"/>
              <a:chOff x="0" y="0"/>
              <a:chExt cx="1121454" cy="918949"/>
            </a:xfrm>
          </p:grpSpPr>
          <p:sp>
            <p:nvSpPr>
              <p:cNvPr id="194" name="Rounded Rectangle"/>
              <p:cNvSpPr/>
              <p:nvPr/>
            </p:nvSpPr>
            <p:spPr>
              <a:xfrm>
                <a:off x="-1" y="0"/>
                <a:ext cx="1121456" cy="918950"/>
              </a:xfrm>
              <a:prstGeom prst="roundRect">
                <a:avLst>
                  <a:gd name="adj" fmla="val 16667"/>
                </a:avLst>
              </a:prstGeom>
              <a:solidFill>
                <a:srgbClr val="D9D9D9"/>
              </a:solidFill>
              <a:ln w="3175" cap="flat">
                <a:solidFill>
                  <a:srgbClr val="6D6E70"/>
                </a:solidFill>
                <a:prstDash val="solid"/>
                <a:round/>
              </a:ln>
              <a:effectLst/>
            </p:spPr>
            <p:txBody>
              <a:bodyPr wrap="square" lIns="0" tIns="0" rIns="0" bIns="0" numCol="1" anchor="b">
                <a:noAutofit/>
              </a:bodyPr>
              <a:lstStyle/>
              <a:p>
                <a:pPr algn="r" defTabSz="259184">
                  <a:defRPr sz="1200" b="0">
                    <a:latin typeface="Arial"/>
                    <a:ea typeface="Arial"/>
                    <a:cs typeface="Arial"/>
                    <a:sym typeface="Arial"/>
                  </a:defRPr>
                </a:pPr>
                <a:endParaRPr sz="900"/>
              </a:p>
            </p:txBody>
          </p:sp>
          <p:sp>
            <p:nvSpPr>
              <p:cNvPr id="195" name="Pod"/>
              <p:cNvSpPr txBox="1"/>
              <p:nvPr/>
            </p:nvSpPr>
            <p:spPr>
              <a:xfrm>
                <a:off x="651062" y="589492"/>
                <a:ext cx="425529" cy="28459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9287" tIns="19287" rIns="19287" bIns="19287" numCol="1" anchor="b">
                <a:noAutofit/>
              </a:bodyPr>
              <a:lstStyle>
                <a:lvl1pPr algn="r" defTabSz="345579">
                  <a:defRPr sz="1200" b="0">
                    <a:solidFill>
                      <a:srgbClr val="6D6E70"/>
                    </a:solidFill>
                    <a:latin typeface="Arial"/>
                    <a:ea typeface="Arial"/>
                    <a:cs typeface="Arial"/>
                    <a:sym typeface="Arial"/>
                  </a:defRPr>
                </a:lvl1pPr>
              </a:lstStyle>
              <a:p>
                <a:r>
                  <a:rPr sz="900"/>
                  <a:t>Pod</a:t>
                </a:r>
              </a:p>
            </p:txBody>
          </p:sp>
        </p:grpSp>
        <p:grpSp>
          <p:nvGrpSpPr>
            <p:cNvPr id="168" name="Rounded Rectangle 107"/>
            <p:cNvGrpSpPr/>
            <p:nvPr/>
          </p:nvGrpSpPr>
          <p:grpSpPr>
            <a:xfrm>
              <a:off x="5361109" y="424350"/>
              <a:ext cx="852149" cy="341619"/>
              <a:chOff x="0" y="0"/>
              <a:chExt cx="852148" cy="341618"/>
            </a:xfrm>
          </p:grpSpPr>
          <p:sp>
            <p:nvSpPr>
              <p:cNvPr id="192" name="Rounded Rectangle"/>
              <p:cNvSpPr/>
              <p:nvPr/>
            </p:nvSpPr>
            <p:spPr>
              <a:xfrm>
                <a:off x="-1" y="-1"/>
                <a:ext cx="852150" cy="341619"/>
              </a:xfrm>
              <a:prstGeom prst="roundRect">
                <a:avLst>
                  <a:gd name="adj" fmla="val 16667"/>
                </a:avLst>
              </a:prstGeom>
              <a:solidFill>
                <a:srgbClr val="AAD4EA"/>
              </a:solidFill>
              <a:ln w="3175" cap="flat">
                <a:solidFill>
                  <a:srgbClr val="6D6E70"/>
                </a:solidFill>
                <a:prstDash val="solid"/>
                <a:round/>
              </a:ln>
              <a:effectLst/>
            </p:spPr>
            <p:txBody>
              <a:bodyPr wrap="square" lIns="0" tIns="0" rIns="0" bIns="0" numCol="1" anchor="ctr">
                <a:noAutofit/>
              </a:bodyPr>
              <a:lstStyle/>
              <a:p>
                <a:pPr algn="ctr" defTabSz="259184">
                  <a:defRPr sz="1200" b="0">
                    <a:solidFill>
                      <a:srgbClr val="6D6E70"/>
                    </a:solidFill>
                    <a:latin typeface="HelvNeue Light for IBM"/>
                    <a:ea typeface="HelvNeue Light for IBM"/>
                    <a:cs typeface="HelvNeue Light for IBM"/>
                    <a:sym typeface="HelvNeue Light for IBM"/>
                  </a:defRPr>
                </a:pPr>
                <a:endParaRPr sz="900"/>
              </a:p>
            </p:txBody>
          </p:sp>
          <p:sp>
            <p:nvSpPr>
              <p:cNvPr id="193" name="App B"/>
              <p:cNvSpPr txBox="1"/>
              <p:nvPr/>
            </p:nvSpPr>
            <p:spPr>
              <a:xfrm>
                <a:off x="121937" y="25345"/>
                <a:ext cx="608269" cy="2909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9287" tIns="19287" rIns="19287" bIns="19287" numCol="1" anchor="ctr">
                <a:noAutofit/>
              </a:bodyPr>
              <a:lstStyle>
                <a:lvl1pPr algn="ctr" defTabSz="345579">
                  <a:defRPr sz="1200" b="0">
                    <a:solidFill>
                      <a:srgbClr val="191919"/>
                    </a:solidFill>
                    <a:latin typeface="HelvNeue Light for IBM"/>
                    <a:ea typeface="HelvNeue Light for IBM"/>
                    <a:cs typeface="HelvNeue Light for IBM"/>
                    <a:sym typeface="HelvNeue Light for IBM"/>
                  </a:defRPr>
                </a:lvl1pPr>
              </a:lstStyle>
              <a:p>
                <a:r>
                  <a:rPr sz="900"/>
                  <a:t>App B</a:t>
                </a:r>
              </a:p>
            </p:txBody>
          </p:sp>
        </p:grpSp>
        <p:grpSp>
          <p:nvGrpSpPr>
            <p:cNvPr id="169" name="Rounded Rectangle 108"/>
            <p:cNvGrpSpPr/>
            <p:nvPr/>
          </p:nvGrpSpPr>
          <p:grpSpPr>
            <a:xfrm>
              <a:off x="3860367" y="3471874"/>
              <a:ext cx="2631536" cy="1505292"/>
              <a:chOff x="0" y="0"/>
              <a:chExt cx="2631535" cy="1505291"/>
            </a:xfrm>
          </p:grpSpPr>
          <p:sp>
            <p:nvSpPr>
              <p:cNvPr id="190" name="Rounded Rectangle"/>
              <p:cNvSpPr/>
              <p:nvPr/>
            </p:nvSpPr>
            <p:spPr>
              <a:xfrm>
                <a:off x="0" y="-1"/>
                <a:ext cx="2631536" cy="1505293"/>
              </a:xfrm>
              <a:prstGeom prst="roundRect">
                <a:avLst>
                  <a:gd name="adj" fmla="val 16667"/>
                </a:avLst>
              </a:prstGeom>
              <a:solidFill>
                <a:srgbClr val="6D6E70"/>
              </a:solidFill>
              <a:ln w="3175" cap="flat">
                <a:solidFill>
                  <a:srgbClr val="6D6E70"/>
                </a:solidFill>
                <a:prstDash val="solid"/>
                <a:round/>
              </a:ln>
              <a:effectLst/>
            </p:spPr>
            <p:txBody>
              <a:bodyPr wrap="square" lIns="0" tIns="0" rIns="0" bIns="0" numCol="1" anchor="b">
                <a:noAutofit/>
              </a:bodyPr>
              <a:lstStyle/>
              <a:p>
                <a:pPr algn="r" defTabSz="259184">
                  <a:defRPr sz="1200" b="0">
                    <a:latin typeface="Arial"/>
                    <a:ea typeface="Arial"/>
                    <a:cs typeface="Arial"/>
                    <a:sym typeface="Arial"/>
                  </a:defRPr>
                </a:pPr>
                <a:endParaRPr sz="900"/>
              </a:p>
            </p:txBody>
          </p:sp>
          <p:sp>
            <p:nvSpPr>
              <p:cNvPr id="191" name="Worker Node 3"/>
              <p:cNvSpPr txBox="1"/>
              <p:nvPr/>
            </p:nvSpPr>
            <p:spPr>
              <a:xfrm>
                <a:off x="1179537" y="1147212"/>
                <a:ext cx="1378513" cy="28459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9287" tIns="19287" rIns="19287" bIns="19287" numCol="1" anchor="b">
                <a:noAutofit/>
              </a:bodyPr>
              <a:lstStyle>
                <a:lvl1pPr algn="r" defTabSz="345579">
                  <a:defRPr sz="1200" b="0">
                    <a:solidFill>
                      <a:srgbClr val="FFFFFF"/>
                    </a:solidFill>
                    <a:latin typeface="Arial"/>
                    <a:ea typeface="Arial"/>
                    <a:cs typeface="Arial"/>
                    <a:sym typeface="Arial"/>
                  </a:defRPr>
                </a:lvl1pPr>
              </a:lstStyle>
              <a:p>
                <a:r>
                  <a:rPr sz="900"/>
                  <a:t>Worker Node 3</a:t>
                </a:r>
              </a:p>
            </p:txBody>
          </p:sp>
        </p:grpSp>
        <p:grpSp>
          <p:nvGrpSpPr>
            <p:cNvPr id="170" name="Rounded Rectangle 109"/>
            <p:cNvGrpSpPr/>
            <p:nvPr/>
          </p:nvGrpSpPr>
          <p:grpSpPr>
            <a:xfrm>
              <a:off x="3988288" y="3606935"/>
              <a:ext cx="1121455" cy="922977"/>
              <a:chOff x="0" y="0"/>
              <a:chExt cx="1121454" cy="922975"/>
            </a:xfrm>
          </p:grpSpPr>
          <p:sp>
            <p:nvSpPr>
              <p:cNvPr id="188" name="Rounded Rectangle"/>
              <p:cNvSpPr/>
              <p:nvPr/>
            </p:nvSpPr>
            <p:spPr>
              <a:xfrm>
                <a:off x="-1" y="0"/>
                <a:ext cx="1121456" cy="922976"/>
              </a:xfrm>
              <a:prstGeom prst="roundRect">
                <a:avLst>
                  <a:gd name="adj" fmla="val 16667"/>
                </a:avLst>
              </a:prstGeom>
              <a:solidFill>
                <a:srgbClr val="D9D9D9"/>
              </a:solidFill>
              <a:ln w="3175" cap="flat">
                <a:solidFill>
                  <a:srgbClr val="6D6E70"/>
                </a:solidFill>
                <a:prstDash val="solid"/>
                <a:round/>
              </a:ln>
              <a:effectLst/>
            </p:spPr>
            <p:txBody>
              <a:bodyPr wrap="square" lIns="0" tIns="0" rIns="0" bIns="0" numCol="1" anchor="b">
                <a:noAutofit/>
              </a:bodyPr>
              <a:lstStyle/>
              <a:p>
                <a:pPr algn="r" defTabSz="259184">
                  <a:defRPr sz="1200" b="0">
                    <a:latin typeface="Arial"/>
                    <a:ea typeface="Arial"/>
                    <a:cs typeface="Arial"/>
                    <a:sym typeface="Arial"/>
                  </a:defRPr>
                </a:pPr>
                <a:endParaRPr sz="900"/>
              </a:p>
            </p:txBody>
          </p:sp>
          <p:sp>
            <p:nvSpPr>
              <p:cNvPr id="189" name="Pod"/>
              <p:cNvSpPr txBox="1"/>
              <p:nvPr/>
            </p:nvSpPr>
            <p:spPr>
              <a:xfrm>
                <a:off x="650867" y="593322"/>
                <a:ext cx="425529" cy="2845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9287" tIns="19287" rIns="19287" bIns="19287" numCol="1" anchor="b">
                <a:noAutofit/>
              </a:bodyPr>
              <a:lstStyle>
                <a:lvl1pPr algn="r" defTabSz="345579">
                  <a:defRPr sz="1200" b="0">
                    <a:solidFill>
                      <a:srgbClr val="6D6E70"/>
                    </a:solidFill>
                    <a:latin typeface="Arial"/>
                    <a:ea typeface="Arial"/>
                    <a:cs typeface="Arial"/>
                    <a:sym typeface="Arial"/>
                  </a:defRPr>
                </a:lvl1pPr>
              </a:lstStyle>
              <a:p>
                <a:r>
                  <a:rPr sz="900"/>
                  <a:t>Pod</a:t>
                </a:r>
              </a:p>
            </p:txBody>
          </p:sp>
        </p:grpSp>
        <p:grpSp>
          <p:nvGrpSpPr>
            <p:cNvPr id="171" name="Rounded Rectangle 110"/>
            <p:cNvGrpSpPr/>
            <p:nvPr/>
          </p:nvGrpSpPr>
          <p:grpSpPr>
            <a:xfrm>
              <a:off x="4129656" y="3750063"/>
              <a:ext cx="852150" cy="341619"/>
              <a:chOff x="0" y="0"/>
              <a:chExt cx="852148" cy="341618"/>
            </a:xfrm>
          </p:grpSpPr>
          <p:sp>
            <p:nvSpPr>
              <p:cNvPr id="186" name="Rounded Rectangle"/>
              <p:cNvSpPr/>
              <p:nvPr/>
            </p:nvSpPr>
            <p:spPr>
              <a:xfrm>
                <a:off x="-1" y="-1"/>
                <a:ext cx="852150" cy="341619"/>
              </a:xfrm>
              <a:prstGeom prst="roundRect">
                <a:avLst>
                  <a:gd name="adj" fmla="val 16667"/>
                </a:avLst>
              </a:prstGeom>
              <a:solidFill>
                <a:srgbClr val="8AE8FF"/>
              </a:solidFill>
              <a:ln w="3175" cap="flat">
                <a:solidFill>
                  <a:srgbClr val="6D6E70"/>
                </a:solidFill>
                <a:prstDash val="solid"/>
                <a:round/>
              </a:ln>
              <a:effectLst/>
            </p:spPr>
            <p:txBody>
              <a:bodyPr wrap="square" lIns="0" tIns="0" rIns="0" bIns="0" numCol="1" anchor="ctr">
                <a:noAutofit/>
              </a:bodyPr>
              <a:lstStyle/>
              <a:p>
                <a:pPr algn="ctr" defTabSz="259184">
                  <a:defRPr sz="1200" b="0">
                    <a:solidFill>
                      <a:srgbClr val="6D6E70"/>
                    </a:solidFill>
                    <a:latin typeface="HelvNeue Light for IBM"/>
                    <a:ea typeface="HelvNeue Light for IBM"/>
                    <a:cs typeface="HelvNeue Light for IBM"/>
                    <a:sym typeface="HelvNeue Light for IBM"/>
                  </a:defRPr>
                </a:pPr>
                <a:endParaRPr sz="900"/>
              </a:p>
            </p:txBody>
          </p:sp>
          <p:sp>
            <p:nvSpPr>
              <p:cNvPr id="187" name="App A"/>
              <p:cNvSpPr txBox="1"/>
              <p:nvPr/>
            </p:nvSpPr>
            <p:spPr>
              <a:xfrm>
                <a:off x="127226" y="25345"/>
                <a:ext cx="597691" cy="2909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9287" tIns="19287" rIns="19287" bIns="19287" numCol="1" anchor="ctr">
                <a:noAutofit/>
              </a:bodyPr>
              <a:lstStyle>
                <a:lvl1pPr algn="ctr" defTabSz="345579">
                  <a:defRPr sz="1200" b="0">
                    <a:solidFill>
                      <a:srgbClr val="191919"/>
                    </a:solidFill>
                    <a:latin typeface="HelvNeue Light for IBM"/>
                    <a:ea typeface="HelvNeue Light for IBM"/>
                    <a:cs typeface="HelvNeue Light for IBM"/>
                    <a:sym typeface="HelvNeue Light for IBM"/>
                  </a:defRPr>
                </a:lvl1pPr>
              </a:lstStyle>
              <a:p>
                <a:r>
                  <a:rPr sz="900"/>
                  <a:t>App A</a:t>
                </a:r>
              </a:p>
            </p:txBody>
          </p:sp>
        </p:grpSp>
        <p:grpSp>
          <p:nvGrpSpPr>
            <p:cNvPr id="172" name="Rounded Rectangle 111"/>
            <p:cNvGrpSpPr/>
            <p:nvPr/>
          </p:nvGrpSpPr>
          <p:grpSpPr>
            <a:xfrm>
              <a:off x="5219740" y="3613383"/>
              <a:ext cx="1121455" cy="918951"/>
              <a:chOff x="0" y="0"/>
              <a:chExt cx="1121454" cy="918949"/>
            </a:xfrm>
          </p:grpSpPr>
          <p:sp>
            <p:nvSpPr>
              <p:cNvPr id="184" name="Rounded Rectangle"/>
              <p:cNvSpPr/>
              <p:nvPr/>
            </p:nvSpPr>
            <p:spPr>
              <a:xfrm>
                <a:off x="-1" y="0"/>
                <a:ext cx="1121456" cy="918950"/>
              </a:xfrm>
              <a:prstGeom prst="roundRect">
                <a:avLst>
                  <a:gd name="adj" fmla="val 16667"/>
                </a:avLst>
              </a:prstGeom>
              <a:solidFill>
                <a:srgbClr val="D9D9D9"/>
              </a:solidFill>
              <a:ln w="3175" cap="flat">
                <a:solidFill>
                  <a:srgbClr val="6D6E70"/>
                </a:solidFill>
                <a:prstDash val="solid"/>
                <a:round/>
              </a:ln>
              <a:effectLst/>
            </p:spPr>
            <p:txBody>
              <a:bodyPr wrap="square" lIns="0" tIns="0" rIns="0" bIns="0" numCol="1" anchor="b">
                <a:noAutofit/>
              </a:bodyPr>
              <a:lstStyle/>
              <a:p>
                <a:pPr algn="r" defTabSz="259184">
                  <a:defRPr sz="1200" b="0">
                    <a:latin typeface="Arial"/>
                    <a:ea typeface="Arial"/>
                    <a:cs typeface="Arial"/>
                    <a:sym typeface="Arial"/>
                  </a:defRPr>
                </a:pPr>
                <a:endParaRPr sz="900"/>
              </a:p>
            </p:txBody>
          </p:sp>
          <p:sp>
            <p:nvSpPr>
              <p:cNvPr id="185" name="Pod"/>
              <p:cNvSpPr txBox="1"/>
              <p:nvPr/>
            </p:nvSpPr>
            <p:spPr>
              <a:xfrm>
                <a:off x="651062" y="589492"/>
                <a:ext cx="425529" cy="28459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9287" tIns="19287" rIns="19287" bIns="19287" numCol="1" anchor="b">
                <a:noAutofit/>
              </a:bodyPr>
              <a:lstStyle>
                <a:lvl1pPr algn="r" defTabSz="345579">
                  <a:defRPr sz="1200" b="0">
                    <a:solidFill>
                      <a:srgbClr val="6D6E70"/>
                    </a:solidFill>
                    <a:latin typeface="Arial"/>
                    <a:ea typeface="Arial"/>
                    <a:cs typeface="Arial"/>
                    <a:sym typeface="Arial"/>
                  </a:defRPr>
                </a:lvl1pPr>
              </a:lstStyle>
              <a:p>
                <a:r>
                  <a:rPr sz="900"/>
                  <a:t>Pod</a:t>
                </a:r>
              </a:p>
            </p:txBody>
          </p:sp>
        </p:grpSp>
        <p:grpSp>
          <p:nvGrpSpPr>
            <p:cNvPr id="173" name="Rounded Rectangle 112"/>
            <p:cNvGrpSpPr/>
            <p:nvPr/>
          </p:nvGrpSpPr>
          <p:grpSpPr>
            <a:xfrm>
              <a:off x="5361109" y="3756512"/>
              <a:ext cx="852149" cy="341619"/>
              <a:chOff x="0" y="0"/>
              <a:chExt cx="852148" cy="341618"/>
            </a:xfrm>
          </p:grpSpPr>
          <p:sp>
            <p:nvSpPr>
              <p:cNvPr id="182" name="Rounded Rectangle"/>
              <p:cNvSpPr/>
              <p:nvPr/>
            </p:nvSpPr>
            <p:spPr>
              <a:xfrm>
                <a:off x="-1" y="-1"/>
                <a:ext cx="852150" cy="341619"/>
              </a:xfrm>
              <a:prstGeom prst="roundRect">
                <a:avLst>
                  <a:gd name="adj" fmla="val 16667"/>
                </a:avLst>
              </a:prstGeom>
              <a:solidFill>
                <a:srgbClr val="AAD4EA"/>
              </a:solidFill>
              <a:ln w="3175" cap="flat">
                <a:solidFill>
                  <a:srgbClr val="6D6E70"/>
                </a:solidFill>
                <a:prstDash val="solid"/>
                <a:round/>
              </a:ln>
              <a:effectLst/>
            </p:spPr>
            <p:txBody>
              <a:bodyPr wrap="square" lIns="0" tIns="0" rIns="0" bIns="0" numCol="1" anchor="ctr">
                <a:noAutofit/>
              </a:bodyPr>
              <a:lstStyle/>
              <a:p>
                <a:pPr algn="ctr" defTabSz="259184">
                  <a:defRPr sz="1200" b="0">
                    <a:solidFill>
                      <a:srgbClr val="6D6E70"/>
                    </a:solidFill>
                    <a:latin typeface="HelvNeue Light for IBM"/>
                    <a:ea typeface="HelvNeue Light for IBM"/>
                    <a:cs typeface="HelvNeue Light for IBM"/>
                    <a:sym typeface="HelvNeue Light for IBM"/>
                  </a:defRPr>
                </a:pPr>
                <a:endParaRPr sz="900"/>
              </a:p>
            </p:txBody>
          </p:sp>
          <p:sp>
            <p:nvSpPr>
              <p:cNvPr id="183" name="App B"/>
              <p:cNvSpPr txBox="1"/>
              <p:nvPr/>
            </p:nvSpPr>
            <p:spPr>
              <a:xfrm>
                <a:off x="121937" y="25345"/>
                <a:ext cx="608269" cy="2909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9287" tIns="19287" rIns="19287" bIns="19287" numCol="1" anchor="ctr">
                <a:noAutofit/>
              </a:bodyPr>
              <a:lstStyle>
                <a:lvl1pPr algn="ctr" defTabSz="345579">
                  <a:defRPr sz="1200" b="0">
                    <a:solidFill>
                      <a:srgbClr val="191919"/>
                    </a:solidFill>
                    <a:latin typeface="HelvNeue Light for IBM"/>
                    <a:ea typeface="HelvNeue Light for IBM"/>
                    <a:cs typeface="HelvNeue Light for IBM"/>
                    <a:sym typeface="HelvNeue Light for IBM"/>
                  </a:defRPr>
                </a:lvl1pPr>
              </a:lstStyle>
              <a:p>
                <a:r>
                  <a:rPr sz="900"/>
                  <a:t>App B</a:t>
                </a:r>
              </a:p>
            </p:txBody>
          </p:sp>
        </p:grpSp>
        <p:sp>
          <p:nvSpPr>
            <p:cNvPr id="174" name="Straight Connector 113"/>
            <p:cNvSpPr/>
            <p:nvPr/>
          </p:nvSpPr>
          <p:spPr>
            <a:xfrm flipV="1">
              <a:off x="2332266" y="948673"/>
              <a:ext cx="1654009" cy="624326"/>
            </a:xfrm>
            <a:prstGeom prst="line">
              <a:avLst/>
            </a:prstGeom>
            <a:solidFill>
              <a:srgbClr val="FDFDFD"/>
            </a:solidFill>
            <a:ln w="12700" cap="flat">
              <a:solidFill>
                <a:srgbClr val="8AE8FF"/>
              </a:solidFill>
              <a:prstDash val="solid"/>
              <a:round/>
            </a:ln>
            <a:effectLst/>
          </p:spPr>
          <p:txBody>
            <a:bodyPr wrap="square" lIns="34289" tIns="34289" rIns="34289" bIns="34289" numCol="1" anchor="t">
              <a:noAutofit/>
            </a:bodyPr>
            <a:lstStyle/>
            <a:p>
              <a:pPr>
                <a:defRPr sz="2000" b="0">
                  <a:solidFill>
                    <a:srgbClr val="323232"/>
                  </a:solidFill>
                  <a:latin typeface="Arial"/>
                  <a:ea typeface="Arial"/>
                  <a:cs typeface="Arial"/>
                  <a:sym typeface="Arial"/>
                </a:defRPr>
              </a:pPr>
              <a:endParaRPr sz="1500"/>
            </a:p>
          </p:txBody>
        </p:sp>
        <p:sp>
          <p:nvSpPr>
            <p:cNvPr id="175" name="Straight Connector 114"/>
            <p:cNvSpPr/>
            <p:nvPr/>
          </p:nvSpPr>
          <p:spPr>
            <a:xfrm>
              <a:off x="2332266" y="1812220"/>
              <a:ext cx="2885461" cy="497527"/>
            </a:xfrm>
            <a:prstGeom prst="line">
              <a:avLst/>
            </a:prstGeom>
            <a:solidFill>
              <a:srgbClr val="FDFDFD"/>
            </a:solidFill>
            <a:ln w="12700" cap="flat">
              <a:solidFill>
                <a:srgbClr val="8AE8FF"/>
              </a:solidFill>
              <a:prstDash val="solid"/>
              <a:round/>
            </a:ln>
            <a:effectLst/>
          </p:spPr>
          <p:txBody>
            <a:bodyPr wrap="square" lIns="34289" tIns="34289" rIns="34289" bIns="34289" numCol="1" anchor="t">
              <a:noAutofit/>
            </a:bodyPr>
            <a:lstStyle/>
            <a:p>
              <a:pPr>
                <a:defRPr sz="2000" b="0">
                  <a:solidFill>
                    <a:srgbClr val="323232"/>
                  </a:solidFill>
                  <a:latin typeface="Arial"/>
                  <a:ea typeface="Arial"/>
                  <a:cs typeface="Arial"/>
                  <a:sym typeface="Arial"/>
                </a:defRPr>
              </a:pPr>
              <a:endParaRPr sz="1500"/>
            </a:p>
          </p:txBody>
        </p:sp>
        <p:sp>
          <p:nvSpPr>
            <p:cNvPr id="176" name="Straight Connector 115"/>
            <p:cNvSpPr/>
            <p:nvPr/>
          </p:nvSpPr>
          <p:spPr>
            <a:xfrm>
              <a:off x="2297388" y="2088995"/>
              <a:ext cx="1756017" cy="1543733"/>
            </a:xfrm>
            <a:prstGeom prst="line">
              <a:avLst/>
            </a:prstGeom>
            <a:solidFill>
              <a:srgbClr val="FDFDFD"/>
            </a:solidFill>
            <a:ln w="12700" cap="flat">
              <a:solidFill>
                <a:srgbClr val="8AE8FF"/>
              </a:solidFill>
              <a:prstDash val="solid"/>
              <a:round/>
            </a:ln>
            <a:effectLst/>
          </p:spPr>
          <p:txBody>
            <a:bodyPr wrap="square" lIns="34289" tIns="34289" rIns="34289" bIns="34289" numCol="1" anchor="t">
              <a:noAutofit/>
            </a:bodyPr>
            <a:lstStyle/>
            <a:p>
              <a:pPr>
                <a:defRPr sz="2000" b="0">
                  <a:solidFill>
                    <a:srgbClr val="323232"/>
                  </a:solidFill>
                  <a:latin typeface="Arial"/>
                  <a:ea typeface="Arial"/>
                  <a:cs typeface="Arial"/>
                  <a:sym typeface="Arial"/>
                </a:defRPr>
              </a:pPr>
              <a:endParaRPr sz="1500"/>
            </a:p>
          </p:txBody>
        </p:sp>
        <p:sp>
          <p:nvSpPr>
            <p:cNvPr id="177" name="Straight Connector 116"/>
            <p:cNvSpPr/>
            <p:nvPr/>
          </p:nvSpPr>
          <p:spPr>
            <a:xfrm flipV="1">
              <a:off x="2332933" y="1115760"/>
              <a:ext cx="2900790" cy="1989923"/>
            </a:xfrm>
            <a:prstGeom prst="line">
              <a:avLst/>
            </a:prstGeom>
            <a:solidFill>
              <a:srgbClr val="FDFDFD"/>
            </a:solidFill>
            <a:ln w="12700" cap="flat">
              <a:solidFill>
                <a:srgbClr val="0070C0"/>
              </a:solidFill>
              <a:prstDash val="solid"/>
              <a:round/>
            </a:ln>
            <a:effectLst/>
          </p:spPr>
          <p:txBody>
            <a:bodyPr wrap="square" lIns="34289" tIns="34289" rIns="34289" bIns="34289" numCol="1" anchor="t">
              <a:noAutofit/>
            </a:bodyPr>
            <a:lstStyle/>
            <a:p>
              <a:pPr>
                <a:defRPr sz="2000" b="0">
                  <a:solidFill>
                    <a:srgbClr val="323232"/>
                  </a:solidFill>
                  <a:latin typeface="Arial"/>
                  <a:ea typeface="Arial"/>
                  <a:cs typeface="Arial"/>
                  <a:sym typeface="Arial"/>
                </a:defRPr>
              </a:pPr>
              <a:endParaRPr sz="1500"/>
            </a:p>
          </p:txBody>
        </p:sp>
        <p:sp>
          <p:nvSpPr>
            <p:cNvPr id="178" name="Straight Connector 117"/>
            <p:cNvSpPr/>
            <p:nvPr/>
          </p:nvSpPr>
          <p:spPr>
            <a:xfrm flipV="1">
              <a:off x="2337186" y="2614704"/>
              <a:ext cx="1649089" cy="622323"/>
            </a:xfrm>
            <a:prstGeom prst="line">
              <a:avLst/>
            </a:prstGeom>
            <a:solidFill>
              <a:srgbClr val="FDFDFD"/>
            </a:solidFill>
            <a:ln w="12700" cap="flat">
              <a:solidFill>
                <a:srgbClr val="0070C0"/>
              </a:solidFill>
              <a:prstDash val="solid"/>
              <a:round/>
            </a:ln>
            <a:effectLst/>
          </p:spPr>
          <p:txBody>
            <a:bodyPr wrap="square" lIns="34289" tIns="34289" rIns="34289" bIns="34289" numCol="1" anchor="t">
              <a:noAutofit/>
            </a:bodyPr>
            <a:lstStyle/>
            <a:p>
              <a:pPr>
                <a:defRPr sz="2000" b="0">
                  <a:solidFill>
                    <a:srgbClr val="323232"/>
                  </a:solidFill>
                  <a:latin typeface="Arial"/>
                  <a:ea typeface="Arial"/>
                  <a:cs typeface="Arial"/>
                  <a:sym typeface="Arial"/>
                </a:defRPr>
              </a:pPr>
              <a:endParaRPr sz="1500"/>
            </a:p>
          </p:txBody>
        </p:sp>
        <p:sp>
          <p:nvSpPr>
            <p:cNvPr id="179" name="Straight Connector 118"/>
            <p:cNvSpPr/>
            <p:nvPr/>
          </p:nvSpPr>
          <p:spPr>
            <a:xfrm>
              <a:off x="2334935" y="3401197"/>
              <a:ext cx="2884807" cy="671663"/>
            </a:xfrm>
            <a:prstGeom prst="line">
              <a:avLst/>
            </a:prstGeom>
            <a:solidFill>
              <a:srgbClr val="FDFDFD"/>
            </a:solidFill>
            <a:ln w="12700" cap="flat">
              <a:solidFill>
                <a:srgbClr val="0070C0"/>
              </a:solidFill>
              <a:prstDash val="solid"/>
              <a:round/>
            </a:ln>
            <a:effectLst/>
          </p:spPr>
          <p:txBody>
            <a:bodyPr wrap="square" lIns="34289" tIns="34289" rIns="34289" bIns="34289" numCol="1" anchor="t">
              <a:noAutofit/>
            </a:bodyPr>
            <a:lstStyle/>
            <a:p>
              <a:pPr>
                <a:defRPr sz="2000" b="0">
                  <a:solidFill>
                    <a:srgbClr val="323232"/>
                  </a:solidFill>
                  <a:latin typeface="Arial"/>
                  <a:ea typeface="Arial"/>
                  <a:cs typeface="Arial"/>
                  <a:sym typeface="Arial"/>
                </a:defRPr>
              </a:pPr>
              <a:endParaRPr sz="1500"/>
            </a:p>
          </p:txBody>
        </p:sp>
        <p:sp>
          <p:nvSpPr>
            <p:cNvPr id="180" name="Straight Connector 119"/>
            <p:cNvSpPr/>
            <p:nvPr/>
          </p:nvSpPr>
          <p:spPr>
            <a:xfrm flipH="1">
              <a:off x="867831" y="1737207"/>
              <a:ext cx="594592" cy="1"/>
            </a:xfrm>
            <a:prstGeom prst="line">
              <a:avLst/>
            </a:prstGeom>
            <a:noFill/>
            <a:ln w="12700" cap="flat">
              <a:solidFill>
                <a:srgbClr val="8AE8FF"/>
              </a:solidFill>
              <a:prstDash val="solid"/>
              <a:round/>
            </a:ln>
            <a:effectLst/>
          </p:spPr>
          <p:txBody>
            <a:bodyPr wrap="square" lIns="34289" tIns="34289" rIns="34289" bIns="34289" numCol="1" anchor="t">
              <a:noAutofit/>
            </a:bodyPr>
            <a:lstStyle/>
            <a:p>
              <a:pPr>
                <a:defRPr sz="2000" b="0">
                  <a:solidFill>
                    <a:srgbClr val="323232"/>
                  </a:solidFill>
                  <a:latin typeface="Arial"/>
                  <a:ea typeface="Arial"/>
                  <a:cs typeface="Arial"/>
                  <a:sym typeface="Arial"/>
                </a:defRPr>
              </a:pPr>
              <a:endParaRPr sz="1500"/>
            </a:p>
          </p:txBody>
        </p:sp>
        <p:sp>
          <p:nvSpPr>
            <p:cNvPr id="181" name="Straight Connector 120"/>
            <p:cNvSpPr/>
            <p:nvPr/>
          </p:nvSpPr>
          <p:spPr>
            <a:xfrm>
              <a:off x="872752" y="3393139"/>
              <a:ext cx="594590" cy="16118"/>
            </a:xfrm>
            <a:custGeom>
              <a:avLst/>
              <a:gdLst/>
              <a:ahLst/>
              <a:cxnLst>
                <a:cxn ang="0">
                  <a:pos x="wd2" y="hd2"/>
                </a:cxn>
                <a:cxn ang="5400000">
                  <a:pos x="wd2" y="hd2"/>
                </a:cxn>
                <a:cxn ang="10800000">
                  <a:pos x="wd2" y="hd2"/>
                </a:cxn>
                <a:cxn ang="16200000">
                  <a:pos x="wd2" y="hd2"/>
                </a:cxn>
              </a:cxnLst>
              <a:rect l="0" t="0" r="r" b="b"/>
              <a:pathLst>
                <a:path w="21600" h="17894" extrusionOk="0">
                  <a:moveTo>
                    <a:pt x="21600" y="7094"/>
                  </a:moveTo>
                  <a:cubicBezTo>
                    <a:pt x="14400" y="-3706"/>
                    <a:pt x="7200" y="-3706"/>
                    <a:pt x="0" y="17894"/>
                  </a:cubicBezTo>
                </a:path>
              </a:pathLst>
            </a:custGeom>
            <a:solidFill>
              <a:srgbClr val="FDFDFD"/>
            </a:solidFill>
            <a:ln w="12700" cap="flat">
              <a:solidFill>
                <a:srgbClr val="0070C0"/>
              </a:solidFill>
              <a:prstDash val="solid"/>
              <a:round/>
            </a:ln>
            <a:effectLst/>
          </p:spPr>
          <p:txBody>
            <a:bodyPr wrap="square" lIns="0" tIns="0" rIns="0" bIns="0" numCol="1" anchor="t">
              <a:noAutofit/>
            </a:bodyPr>
            <a:lstStyle/>
            <a:p>
              <a:pPr>
                <a:defRPr sz="2000" b="0">
                  <a:solidFill>
                    <a:srgbClr val="323232"/>
                  </a:solidFill>
                  <a:latin typeface="HelvNeue Light for IBM"/>
                  <a:ea typeface="HelvNeue Light for IBM"/>
                  <a:cs typeface="HelvNeue Light for IBM"/>
                  <a:sym typeface="HelvNeue Light for IBM"/>
                </a:defRPr>
              </a:pPr>
              <a:endParaRPr sz="1500"/>
            </a:p>
          </p:txBody>
        </p:sp>
      </p:grpSp>
    </p:spTree>
    <p:extLst>
      <p:ext uri="{BB962C8B-B14F-4D97-AF65-F5344CB8AC3E}">
        <p14:creationId xmlns:p14="http://schemas.microsoft.com/office/powerpoint/2010/main" val="885288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23" name="Title 1"/>
          <p:cNvSpPr>
            <a:spLocks noGrp="1"/>
          </p:cNvSpPr>
          <p:nvPr>
            <p:ph type="title"/>
          </p:nvPr>
        </p:nvSpPr>
        <p:spPr>
          <a:xfrm>
            <a:off x="452063" y="526451"/>
            <a:ext cx="8147407" cy="318500"/>
          </a:xfrm>
        </p:spPr>
        <p:txBody>
          <a:bodyPr>
            <a:noAutofit/>
          </a:bodyPr>
          <a:lstStyle/>
          <a:p>
            <a:pPr algn="ctr"/>
            <a:r>
              <a:rPr lang="en-US" dirty="0" smtClean="0"/>
              <a:t>Cluster </a:t>
            </a:r>
            <a:r>
              <a:rPr lang="mr-IN" dirty="0" smtClean="0"/>
              <a:t>–</a:t>
            </a:r>
            <a:r>
              <a:rPr lang="en-US" dirty="0" smtClean="0"/>
              <a:t> Master Communication</a:t>
            </a:r>
            <a:endParaRPr lang="en-US" dirty="0"/>
          </a:p>
        </p:txBody>
      </p:sp>
      <p:sp>
        <p:nvSpPr>
          <p:cNvPr id="25" name="Content Placeholder 2"/>
          <p:cNvSpPr txBox="1">
            <a:spLocks/>
          </p:cNvSpPr>
          <p:nvPr/>
        </p:nvSpPr>
        <p:spPr>
          <a:xfrm>
            <a:off x="219918" y="1006867"/>
            <a:ext cx="8692587" cy="3808201"/>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85750" indent="-285750">
              <a:buFont typeface="Arial" charset="0"/>
              <a:buChar char="•"/>
            </a:pPr>
            <a:r>
              <a:rPr lang="en-US" sz="1600" dirty="0" smtClean="0">
                <a:latin typeface="+mj-lt"/>
                <a:ea typeface="Helvetica" charset="0"/>
                <a:cs typeface="Helvetica" charset="0"/>
              </a:rPr>
              <a:t>All cluster communications terminates at API Server</a:t>
            </a:r>
          </a:p>
          <a:p>
            <a:pPr lvl="3"/>
            <a:endParaRPr lang="en-US" sz="1600" dirty="0">
              <a:latin typeface="+mj-lt"/>
              <a:ea typeface="Helvetica" charset="0"/>
              <a:cs typeface="Helvetica" charset="0"/>
            </a:endParaRPr>
          </a:p>
          <a:p>
            <a:pPr marL="285750" lvl="3" indent="-285750">
              <a:buFont typeface="Arial" charset="0"/>
              <a:buChar char="•"/>
            </a:pPr>
            <a:r>
              <a:rPr lang="en-US" sz="1600" dirty="0" smtClean="0">
                <a:latin typeface="+mj-lt"/>
                <a:ea typeface="Helvetica" charset="0"/>
                <a:cs typeface="Helvetica" charset="0"/>
              </a:rPr>
              <a:t>API Server listens on HTTPS secured protocol with authentication and authorization enabled</a:t>
            </a:r>
          </a:p>
          <a:p>
            <a:pPr marL="285750" lvl="3" indent="-285750">
              <a:buFont typeface="Arial" charset="0"/>
              <a:buChar char="•"/>
            </a:pPr>
            <a:endParaRPr lang="en-US" sz="1600" dirty="0">
              <a:latin typeface="+mj-lt"/>
              <a:ea typeface="Helvetica" charset="0"/>
              <a:cs typeface="Helvetica" charset="0"/>
            </a:endParaRPr>
          </a:p>
          <a:p>
            <a:pPr marL="285750" lvl="3" indent="-285750">
              <a:buFont typeface="Arial" charset="0"/>
              <a:buChar char="•"/>
            </a:pPr>
            <a:r>
              <a:rPr lang="en-US" sz="1600" dirty="0" smtClean="0">
                <a:latin typeface="+mj-lt"/>
                <a:ea typeface="Helvetica" charset="0"/>
                <a:cs typeface="Helvetica" charset="0"/>
              </a:rPr>
              <a:t>Nodes can connect to API server using public root certificate and valid credential.</a:t>
            </a:r>
          </a:p>
          <a:p>
            <a:pPr marL="285750" lvl="3" indent="-285750">
              <a:buFont typeface="Arial" charset="0"/>
              <a:buChar char="•"/>
            </a:pPr>
            <a:endParaRPr lang="en-US" sz="1600" dirty="0">
              <a:latin typeface="+mj-lt"/>
              <a:ea typeface="Helvetica" charset="0"/>
              <a:cs typeface="Helvetica" charset="0"/>
            </a:endParaRPr>
          </a:p>
          <a:p>
            <a:pPr marL="285750" lvl="3" indent="-285750">
              <a:buFont typeface="Arial" charset="0"/>
              <a:buChar char="•"/>
            </a:pPr>
            <a:r>
              <a:rPr lang="en-US" sz="1600" dirty="0" smtClean="0">
                <a:latin typeface="+mj-lt"/>
                <a:ea typeface="Helvetica" charset="0"/>
                <a:cs typeface="Helvetica" charset="0"/>
              </a:rPr>
              <a:t>Service is configured with Virtual IP redirected vi </a:t>
            </a:r>
            <a:r>
              <a:rPr lang="en-US" sz="1600" dirty="0" err="1" smtClean="0">
                <a:latin typeface="+mj-lt"/>
                <a:ea typeface="Helvetica" charset="0"/>
                <a:cs typeface="Helvetica" charset="0"/>
              </a:rPr>
              <a:t>kube</a:t>
            </a:r>
            <a:r>
              <a:rPr lang="en-US" sz="1600" dirty="0" smtClean="0">
                <a:latin typeface="+mj-lt"/>
                <a:ea typeface="Helvetica" charset="0"/>
                <a:cs typeface="Helvetica" charset="0"/>
              </a:rPr>
              <a:t>-proxy</a:t>
            </a:r>
          </a:p>
          <a:p>
            <a:pPr marL="285750" indent="-285750">
              <a:buFont typeface="Arial" charset="0"/>
              <a:buChar char="•"/>
            </a:pPr>
            <a:endParaRPr lang="en-US" sz="1600" dirty="0" smtClean="0"/>
          </a:p>
          <a:p>
            <a:pPr marL="285750" indent="-285750">
              <a:buFont typeface="Arial" charset="0"/>
              <a:buChar char="•"/>
            </a:pPr>
            <a:endParaRPr lang="en-US" sz="1600" dirty="0"/>
          </a:p>
          <a:p>
            <a:pPr marL="285750" indent="-285750">
              <a:buFont typeface="Arial" charset="0"/>
              <a:buChar char="•"/>
            </a:pPr>
            <a:endParaRPr lang="en-US" sz="1600" dirty="0"/>
          </a:p>
          <a:p>
            <a:pPr marL="285750" indent="-285750">
              <a:buFont typeface="Arial" charset="0"/>
              <a:buChar char="•"/>
            </a:pPr>
            <a:endParaRPr lang="en-US" sz="1600" dirty="0" smtClean="0"/>
          </a:p>
        </p:txBody>
      </p:sp>
    </p:spTree>
    <p:extLst>
      <p:ext uri="{BB962C8B-B14F-4D97-AF65-F5344CB8AC3E}">
        <p14:creationId xmlns:p14="http://schemas.microsoft.com/office/powerpoint/2010/main" val="186891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23" name="Title 1"/>
          <p:cNvSpPr>
            <a:spLocks noGrp="1"/>
          </p:cNvSpPr>
          <p:nvPr>
            <p:ph type="title"/>
          </p:nvPr>
        </p:nvSpPr>
        <p:spPr>
          <a:xfrm>
            <a:off x="452063" y="526451"/>
            <a:ext cx="8147407" cy="318500"/>
          </a:xfrm>
        </p:spPr>
        <p:txBody>
          <a:bodyPr>
            <a:noAutofit/>
          </a:bodyPr>
          <a:lstStyle/>
          <a:p>
            <a:pPr algn="ctr"/>
            <a:r>
              <a:rPr lang="en-US" dirty="0" smtClean="0"/>
              <a:t>Master </a:t>
            </a:r>
            <a:r>
              <a:rPr lang="mr-IN" dirty="0" smtClean="0"/>
              <a:t>–</a:t>
            </a:r>
            <a:r>
              <a:rPr lang="en-US" dirty="0" smtClean="0"/>
              <a:t> Cluster communication</a:t>
            </a:r>
            <a:endParaRPr lang="en-US" dirty="0"/>
          </a:p>
        </p:txBody>
      </p:sp>
      <p:sp>
        <p:nvSpPr>
          <p:cNvPr id="25" name="Content Placeholder 2"/>
          <p:cNvSpPr txBox="1">
            <a:spLocks/>
          </p:cNvSpPr>
          <p:nvPr/>
        </p:nvSpPr>
        <p:spPr>
          <a:xfrm>
            <a:off x="219918" y="1006867"/>
            <a:ext cx="8692587" cy="3808201"/>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85750" indent="-285750">
              <a:buFont typeface="Arial" charset="0"/>
              <a:buChar char="•"/>
            </a:pPr>
            <a:r>
              <a:rPr lang="en-US" sz="1600" dirty="0" smtClean="0">
                <a:latin typeface="+mj-lt"/>
                <a:ea typeface="Helvetica" charset="0"/>
                <a:cs typeface="Helvetica" charset="0"/>
              </a:rPr>
              <a:t>There are two  communications paths from Master to Cluster.</a:t>
            </a:r>
          </a:p>
          <a:p>
            <a:pPr lvl="7"/>
            <a:r>
              <a:rPr lang="en-US" sz="1600" dirty="0" smtClean="0">
                <a:latin typeface="+mj-lt"/>
                <a:ea typeface="Helvetica" charset="0"/>
                <a:cs typeface="Helvetica" charset="0"/>
              </a:rPr>
              <a:t>	API Server -&gt; </a:t>
            </a:r>
            <a:r>
              <a:rPr lang="en-US" sz="1600" dirty="0" err="1" smtClean="0">
                <a:latin typeface="+mj-lt"/>
                <a:ea typeface="Helvetica" charset="0"/>
                <a:cs typeface="Helvetica" charset="0"/>
              </a:rPr>
              <a:t>Kubelet</a:t>
            </a:r>
            <a:endParaRPr lang="en-US" sz="1600" dirty="0" smtClean="0">
              <a:latin typeface="+mj-lt"/>
              <a:ea typeface="Helvetica" charset="0"/>
              <a:cs typeface="Helvetica" charset="0"/>
            </a:endParaRPr>
          </a:p>
          <a:p>
            <a:pPr lvl="8"/>
            <a:r>
              <a:rPr lang="en-US" sz="1600" dirty="0" smtClean="0">
                <a:latin typeface="+mj-lt"/>
                <a:ea typeface="Helvetica" charset="0"/>
                <a:cs typeface="Helvetica" charset="0"/>
              </a:rPr>
              <a:t>	API Server -&gt; Node, Pod, Service </a:t>
            </a:r>
          </a:p>
          <a:p>
            <a:pPr lvl="3"/>
            <a:endParaRPr lang="en-US" sz="1600" dirty="0">
              <a:latin typeface="+mj-lt"/>
              <a:ea typeface="Helvetica" charset="0"/>
              <a:cs typeface="Helvetica" charset="0"/>
            </a:endParaRPr>
          </a:p>
          <a:p>
            <a:pPr marL="285750" lvl="3" indent="-285750">
              <a:buFont typeface="Arial" charset="0"/>
              <a:buChar char="•"/>
            </a:pPr>
            <a:r>
              <a:rPr lang="en-US" sz="1600" dirty="0" smtClean="0">
                <a:latin typeface="+mj-lt"/>
                <a:ea typeface="Helvetica" charset="0"/>
                <a:cs typeface="Helvetica" charset="0"/>
              </a:rPr>
              <a:t>API Server -&gt; </a:t>
            </a:r>
            <a:r>
              <a:rPr lang="en-US" sz="1600" dirty="0" err="1" smtClean="0">
                <a:latin typeface="+mj-lt"/>
                <a:ea typeface="Helvetica" charset="0"/>
                <a:cs typeface="Helvetica" charset="0"/>
              </a:rPr>
              <a:t>Kubelet</a:t>
            </a:r>
            <a:r>
              <a:rPr lang="en-US" sz="1600" dirty="0" smtClean="0">
                <a:latin typeface="+mj-lt"/>
                <a:ea typeface="Helvetica" charset="0"/>
                <a:cs typeface="Helvetica" charset="0"/>
              </a:rPr>
              <a:t>  : The communication terminates at </a:t>
            </a:r>
            <a:r>
              <a:rPr lang="en-US" sz="1600" dirty="0" err="1" smtClean="0">
                <a:latin typeface="+mj-lt"/>
                <a:ea typeface="Helvetica" charset="0"/>
                <a:cs typeface="Helvetica" charset="0"/>
              </a:rPr>
              <a:t>Kubelet’s</a:t>
            </a:r>
            <a:r>
              <a:rPr lang="en-US" sz="1600" dirty="0" smtClean="0">
                <a:latin typeface="+mj-lt"/>
                <a:ea typeface="Helvetica" charset="0"/>
                <a:cs typeface="Helvetica" charset="0"/>
              </a:rPr>
              <a:t> https endpoint. Used to fetch logs for Pods, attaching </a:t>
            </a:r>
            <a:r>
              <a:rPr lang="en-US" sz="1600" dirty="0" err="1" smtClean="0">
                <a:latin typeface="+mj-lt"/>
                <a:ea typeface="Helvetica" charset="0"/>
                <a:cs typeface="Helvetica" charset="0"/>
              </a:rPr>
              <a:t>kubectl</a:t>
            </a:r>
            <a:r>
              <a:rPr lang="en-US" sz="1600" dirty="0" smtClean="0">
                <a:latin typeface="+mj-lt"/>
                <a:ea typeface="Helvetica" charset="0"/>
                <a:cs typeface="Helvetica" charset="0"/>
              </a:rPr>
              <a:t> to running pods and Port forwarding</a:t>
            </a:r>
          </a:p>
          <a:p>
            <a:pPr marL="285750" lvl="3" indent="-285750">
              <a:buFont typeface="Arial" charset="0"/>
              <a:buChar char="•"/>
            </a:pPr>
            <a:endParaRPr lang="en-US" sz="1600" dirty="0">
              <a:latin typeface="+mj-lt"/>
              <a:ea typeface="Helvetica" charset="0"/>
              <a:cs typeface="Helvetica" charset="0"/>
            </a:endParaRPr>
          </a:p>
          <a:p>
            <a:pPr marL="285750" lvl="3" indent="-285750">
              <a:buFont typeface="Arial" charset="0"/>
              <a:buChar char="•"/>
            </a:pPr>
            <a:r>
              <a:rPr lang="en-US" sz="1600" dirty="0" smtClean="0">
                <a:latin typeface="+mj-lt"/>
                <a:ea typeface="Helvetica" charset="0"/>
                <a:cs typeface="Helvetica" charset="0"/>
              </a:rPr>
              <a:t>API Server -&gt; Nodes, Pods and Services : The communication between API Server to Nodes, Pods and Services are plain HTTP connection.</a:t>
            </a:r>
          </a:p>
          <a:p>
            <a:pPr marL="285750" lvl="3" indent="-285750">
              <a:buFont typeface="Arial" charset="0"/>
              <a:buChar char="•"/>
            </a:pPr>
            <a:endParaRPr lang="en-US" sz="1600" dirty="0" smtClean="0">
              <a:latin typeface="+mj-lt"/>
              <a:ea typeface="Helvetica" charset="0"/>
              <a:cs typeface="Helvetica" charset="0"/>
            </a:endParaRPr>
          </a:p>
          <a:p>
            <a:pPr marL="285750" lvl="3" indent="-285750">
              <a:buFont typeface="Arial" charset="0"/>
              <a:buChar char="•"/>
            </a:pPr>
            <a:r>
              <a:rPr lang="en-US" sz="1600" dirty="0" smtClean="0">
                <a:latin typeface="+mj-lt"/>
                <a:ea typeface="Helvetica" charset="0"/>
                <a:cs typeface="Helvetica" charset="0"/>
              </a:rPr>
              <a:t>SSH Tunnels: SSH Tunnels can be used to protect the Master</a:t>
            </a:r>
            <a:r>
              <a:rPr lang="mr-IN" sz="1600" dirty="0" smtClean="0">
                <a:latin typeface="+mj-lt"/>
                <a:ea typeface="Helvetica" charset="0"/>
                <a:cs typeface="Helvetica" charset="0"/>
              </a:rPr>
              <a:t>–</a:t>
            </a:r>
            <a:r>
              <a:rPr lang="en-US" sz="1600" dirty="0" smtClean="0">
                <a:latin typeface="+mj-lt"/>
                <a:ea typeface="Helvetica" charset="0"/>
                <a:cs typeface="Helvetica" charset="0"/>
              </a:rPr>
              <a:t>Cluster communication so that the traffic is not exposed outside of the private network.</a:t>
            </a:r>
          </a:p>
          <a:p>
            <a:pPr marL="285750" indent="-285750">
              <a:buFont typeface="Arial" charset="0"/>
              <a:buChar char="•"/>
            </a:pPr>
            <a:endParaRPr lang="en-US" sz="1600" dirty="0" smtClean="0"/>
          </a:p>
          <a:p>
            <a:pPr marL="285750" indent="-285750">
              <a:buFont typeface="Arial" charset="0"/>
              <a:buChar char="•"/>
            </a:pPr>
            <a:endParaRPr lang="en-US" sz="1600" dirty="0"/>
          </a:p>
          <a:p>
            <a:pPr marL="285750" indent="-285750">
              <a:buFont typeface="Arial" charset="0"/>
              <a:buChar char="•"/>
            </a:pPr>
            <a:endParaRPr lang="en-US" sz="1600" dirty="0"/>
          </a:p>
          <a:p>
            <a:pPr marL="285750" indent="-285750">
              <a:buFont typeface="Arial" charset="0"/>
              <a:buChar char="•"/>
            </a:pPr>
            <a:endParaRPr lang="en-US" sz="1600" dirty="0" smtClean="0"/>
          </a:p>
        </p:txBody>
      </p:sp>
    </p:spTree>
    <p:extLst>
      <p:ext uri="{BB962C8B-B14F-4D97-AF65-F5344CB8AC3E}">
        <p14:creationId xmlns:p14="http://schemas.microsoft.com/office/powerpoint/2010/main" val="447437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2063" y="526451"/>
            <a:ext cx="8147407" cy="318500"/>
          </a:xfrm>
        </p:spPr>
        <p:txBody>
          <a:bodyPr>
            <a:noAutofit/>
          </a:bodyPr>
          <a:lstStyle/>
          <a:p>
            <a:pPr lvl="0"/>
            <a:r>
              <a:rPr lang="en-US" b="0" dirty="0" smtClean="0">
                <a:solidFill>
                  <a:srgbClr val="0070C0"/>
                </a:solidFill>
                <a:latin typeface="Helvetica" charset="0"/>
                <a:ea typeface="Helvetica" charset="0"/>
                <a:cs typeface="Helvetica" charset="0"/>
              </a:rPr>
              <a:t>Benefits </a:t>
            </a:r>
            <a:r>
              <a:rPr lang="en-US" b="0" dirty="0">
                <a:solidFill>
                  <a:srgbClr val="0070C0"/>
                </a:solidFill>
                <a:latin typeface="Helvetica" charset="0"/>
                <a:ea typeface="Helvetica" charset="0"/>
                <a:cs typeface="Helvetica" charset="0"/>
              </a:rPr>
              <a:t>of K8s </a:t>
            </a:r>
            <a:r>
              <a:rPr lang="en-US" b="0" dirty="0" smtClean="0">
                <a:solidFill>
                  <a:srgbClr val="0070C0"/>
                </a:solidFill>
                <a:latin typeface="Helvetica" charset="0"/>
                <a:ea typeface="Helvetica" charset="0"/>
                <a:cs typeface="Helvetica" charset="0"/>
              </a:rPr>
              <a:t>cluster</a:t>
            </a:r>
            <a:endParaRPr lang="en-US" b="0" dirty="0">
              <a:solidFill>
                <a:srgbClr val="0070C0"/>
              </a:solidFill>
              <a:latin typeface="Helvetica" charset="0"/>
              <a:ea typeface="Helvetica" charset="0"/>
              <a:cs typeface="Helvetica" charset="0"/>
            </a:endParaRPr>
          </a:p>
        </p:txBody>
      </p:sp>
      <p:sp>
        <p:nvSpPr>
          <p:cNvPr id="8" name="Content Placeholder 2"/>
          <p:cNvSpPr txBox="1">
            <a:spLocks/>
          </p:cNvSpPr>
          <p:nvPr/>
        </p:nvSpPr>
        <p:spPr>
          <a:xfrm>
            <a:off x="219918" y="1006867"/>
            <a:ext cx="8692587" cy="3808201"/>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85750" indent="-285750">
              <a:buFont typeface="Arial" charset="0"/>
              <a:buChar char="•"/>
            </a:pPr>
            <a:r>
              <a:rPr lang="en-US" sz="1600" dirty="0" smtClean="0">
                <a:latin typeface="+mj-lt"/>
                <a:ea typeface="Helvetica" charset="0"/>
                <a:cs typeface="Helvetica" charset="0"/>
              </a:rPr>
              <a:t>Open source </a:t>
            </a:r>
            <a:endParaRPr lang="en-US" sz="1600" dirty="0">
              <a:latin typeface="+mj-lt"/>
              <a:ea typeface="Helvetica" charset="0"/>
              <a:cs typeface="Helvetica" charset="0"/>
            </a:endParaRPr>
          </a:p>
          <a:p>
            <a:pPr marL="285750" indent="-285750">
              <a:buFont typeface="Arial" charset="0"/>
              <a:buChar char="•"/>
            </a:pPr>
            <a:endParaRPr lang="en-US" sz="1600" dirty="0" smtClean="0">
              <a:latin typeface="+mj-lt"/>
              <a:ea typeface="Helvetica" charset="0"/>
              <a:cs typeface="Helvetica" charset="0"/>
            </a:endParaRPr>
          </a:p>
          <a:p>
            <a:pPr marL="285750" indent="-285750">
              <a:buFont typeface="Arial" charset="0"/>
              <a:buChar char="•"/>
            </a:pPr>
            <a:r>
              <a:rPr lang="en-US" sz="1600" dirty="0" smtClean="0">
                <a:latin typeface="+mj-lt"/>
                <a:ea typeface="Helvetica" charset="0"/>
                <a:cs typeface="Helvetica" charset="0"/>
              </a:rPr>
              <a:t>Better </a:t>
            </a:r>
            <a:r>
              <a:rPr lang="en-US" sz="1600" dirty="0">
                <a:latin typeface="+mj-lt"/>
                <a:ea typeface="Helvetica" charset="0"/>
                <a:cs typeface="Helvetica" charset="0"/>
              </a:rPr>
              <a:t>management through modularity</a:t>
            </a:r>
          </a:p>
          <a:p>
            <a:pPr marL="285750" indent="-285750">
              <a:buFont typeface="Arial" charset="0"/>
              <a:buChar char="•"/>
            </a:pPr>
            <a:endParaRPr lang="en-US" sz="1600" dirty="0" smtClean="0">
              <a:latin typeface="+mj-lt"/>
              <a:ea typeface="Helvetica" charset="0"/>
              <a:cs typeface="Helvetica" charset="0"/>
            </a:endParaRPr>
          </a:p>
          <a:p>
            <a:pPr marL="285750" indent="-285750">
              <a:buFont typeface="Arial" charset="0"/>
              <a:buChar char="•"/>
            </a:pPr>
            <a:r>
              <a:rPr lang="en-US" sz="1600" dirty="0" smtClean="0">
                <a:latin typeface="+mj-lt"/>
                <a:ea typeface="Helvetica" charset="0"/>
                <a:cs typeface="Helvetica" charset="0"/>
              </a:rPr>
              <a:t>Deployment and Scale application online:</a:t>
            </a:r>
            <a:br>
              <a:rPr lang="en-US" sz="1600" dirty="0" smtClean="0">
                <a:latin typeface="+mj-lt"/>
                <a:ea typeface="Helvetica" charset="0"/>
                <a:cs typeface="Helvetica" charset="0"/>
              </a:rPr>
            </a:br>
            <a:r>
              <a:rPr lang="en-US" sz="1600" dirty="0" smtClean="0">
                <a:latin typeface="+mj-lt"/>
                <a:ea typeface="Helvetica" charset="0"/>
                <a:cs typeface="Helvetica" charset="0"/>
              </a:rPr>
              <a:t>Scalability</a:t>
            </a:r>
            <a:r>
              <a:rPr lang="en-US" sz="1600" dirty="0">
                <a:latin typeface="+mj-lt"/>
                <a:ea typeface="Helvetica" charset="0"/>
                <a:cs typeface="Helvetica" charset="0"/>
              </a:rPr>
              <a:t>, Visibility, Time savings, Version </a:t>
            </a:r>
            <a:r>
              <a:rPr lang="en-US" sz="1600" dirty="0" smtClean="0">
                <a:latin typeface="+mj-lt"/>
                <a:ea typeface="Helvetica" charset="0"/>
                <a:cs typeface="Helvetica" charset="0"/>
              </a:rPr>
              <a:t>control</a:t>
            </a:r>
            <a:br>
              <a:rPr lang="en-US" sz="1600" dirty="0" smtClean="0">
                <a:latin typeface="+mj-lt"/>
                <a:ea typeface="Helvetica" charset="0"/>
                <a:cs typeface="Helvetica" charset="0"/>
              </a:rPr>
            </a:br>
            <a:r>
              <a:rPr lang="en-US" sz="1600" dirty="0" smtClean="0">
                <a:latin typeface="+mj-lt"/>
                <a:ea typeface="Helvetica" charset="0"/>
                <a:cs typeface="Helvetica" charset="0"/>
              </a:rPr>
              <a:t>Horizontal </a:t>
            </a:r>
            <a:r>
              <a:rPr lang="en-US" sz="1600" dirty="0" err="1" smtClean="0">
                <a:latin typeface="+mj-lt"/>
                <a:ea typeface="Helvetica" charset="0"/>
                <a:cs typeface="Helvetica" charset="0"/>
              </a:rPr>
              <a:t>autoscaling</a:t>
            </a:r>
            <a:r>
              <a:rPr lang="en-US" sz="1600" dirty="0">
                <a:latin typeface="+mj-lt"/>
                <a:ea typeface="Helvetica" charset="0"/>
                <a:cs typeface="Helvetica" charset="0"/>
              </a:rPr>
              <a:t>, Rolling updates, Canary deployments</a:t>
            </a:r>
          </a:p>
          <a:p>
            <a:pPr marL="285750" indent="-285750">
              <a:buFont typeface="Arial" charset="0"/>
              <a:buChar char="•"/>
            </a:pPr>
            <a:endParaRPr lang="en-US" sz="1600" dirty="0">
              <a:latin typeface="+mj-lt"/>
              <a:ea typeface="Helvetica" charset="0"/>
              <a:cs typeface="Helvetica" charset="0"/>
            </a:endParaRPr>
          </a:p>
          <a:p>
            <a:pPr marL="285750" indent="-285750">
              <a:buFont typeface="Arial" charset="0"/>
              <a:buChar char="•"/>
            </a:pPr>
            <a:r>
              <a:rPr lang="en-US" sz="1600" dirty="0" smtClean="0">
                <a:latin typeface="+mj-lt"/>
                <a:ea typeface="Helvetica" charset="0"/>
                <a:cs typeface="Helvetica" charset="0"/>
              </a:rPr>
              <a:t>Efficient </a:t>
            </a:r>
            <a:r>
              <a:rPr lang="en-US" sz="1600" dirty="0">
                <a:latin typeface="+mj-lt"/>
                <a:ea typeface="Helvetica" charset="0"/>
                <a:cs typeface="Helvetica" charset="0"/>
              </a:rPr>
              <a:t>use of </a:t>
            </a:r>
            <a:r>
              <a:rPr lang="en-US" sz="1600" dirty="0" smtClean="0">
                <a:latin typeface="+mj-lt"/>
                <a:ea typeface="Helvetica" charset="0"/>
                <a:cs typeface="Helvetica" charset="0"/>
              </a:rPr>
              <a:t>hardware</a:t>
            </a:r>
          </a:p>
          <a:p>
            <a:pPr marL="285750" indent="-285750">
              <a:buFont typeface="Arial" charset="0"/>
              <a:buChar char="•"/>
            </a:pPr>
            <a:endParaRPr lang="en-US" sz="1600" dirty="0" smtClean="0">
              <a:latin typeface="+mj-lt"/>
              <a:ea typeface="Helvetica" charset="0"/>
              <a:cs typeface="Helvetica" charset="0"/>
            </a:endParaRPr>
          </a:p>
          <a:p>
            <a:pPr marL="285750" indent="-285750">
              <a:buFont typeface="Arial" charset="0"/>
              <a:buChar char="•"/>
            </a:pPr>
            <a:r>
              <a:rPr lang="en-US" sz="1600" dirty="0">
                <a:latin typeface="+mj-lt"/>
                <a:ea typeface="Helvetica" charset="0"/>
                <a:cs typeface="Helvetica" charset="0"/>
              </a:rPr>
              <a:t>Orchestrate containers on multiple hosts</a:t>
            </a:r>
          </a:p>
          <a:p>
            <a:pPr marL="285750" indent="-285750">
              <a:buFont typeface="Arial" charset="0"/>
              <a:buChar char="•"/>
            </a:pPr>
            <a:endParaRPr lang="en-US" sz="1600" dirty="0" smtClean="0">
              <a:latin typeface="+mj-lt"/>
              <a:ea typeface="Helvetica" charset="0"/>
              <a:cs typeface="Helvetica" charset="0"/>
            </a:endParaRPr>
          </a:p>
          <a:p>
            <a:pPr marL="285750" indent="-285750">
              <a:buFont typeface="Arial" charset="0"/>
              <a:buChar char="•"/>
            </a:pPr>
            <a:r>
              <a:rPr lang="en-US" sz="1600" dirty="0" err="1" smtClean="0">
                <a:latin typeface="+mj-lt"/>
                <a:ea typeface="Helvetica" charset="0"/>
                <a:cs typeface="Helvetica" charset="0"/>
              </a:rPr>
              <a:t>Webhooks</a:t>
            </a:r>
            <a:r>
              <a:rPr lang="en-US" sz="1600" dirty="0" smtClean="0">
                <a:latin typeface="+mj-lt"/>
                <a:ea typeface="Helvetica" charset="0"/>
                <a:cs typeface="Helvetica" charset="0"/>
              </a:rPr>
              <a:t>- </a:t>
            </a:r>
            <a:r>
              <a:rPr lang="en-US" sz="1600" dirty="0">
                <a:latin typeface="+mj-lt"/>
                <a:ea typeface="Helvetica" charset="0"/>
                <a:cs typeface="Helvetica" charset="0"/>
              </a:rPr>
              <a:t>automate updating your apps from </a:t>
            </a:r>
            <a:r>
              <a:rPr lang="en-US" sz="1600" dirty="0" err="1">
                <a:latin typeface="+mj-lt"/>
                <a:ea typeface="Helvetica" charset="0"/>
                <a:cs typeface="Helvetica" charset="0"/>
              </a:rPr>
              <a:t>DockerHub</a:t>
            </a:r>
            <a:r>
              <a:rPr lang="en-US" sz="1600" dirty="0">
                <a:latin typeface="+mj-lt"/>
                <a:ea typeface="Helvetica" charset="0"/>
                <a:cs typeface="Helvetica" charset="0"/>
              </a:rPr>
              <a:t> or any other repository</a:t>
            </a:r>
            <a:r>
              <a:rPr lang="en-US" sz="1600" dirty="0" smtClean="0">
                <a:latin typeface="+mj-lt"/>
                <a:ea typeface="Helvetica" charset="0"/>
                <a:cs typeface="Helvetica" charset="0"/>
              </a:rPr>
              <a:t>.</a:t>
            </a:r>
          </a:p>
          <a:p>
            <a:pPr marL="285750" indent="-285750">
              <a:buFont typeface="Arial" charset="0"/>
              <a:buChar char="•"/>
            </a:pPr>
            <a:endParaRPr lang="en-US" sz="1600" dirty="0">
              <a:latin typeface="Helvetica" charset="0"/>
              <a:ea typeface="Helvetica" charset="0"/>
              <a:cs typeface="Helvetica" charset="0"/>
            </a:endParaRPr>
          </a:p>
          <a:p>
            <a:pPr marL="285750" indent="-285750">
              <a:buFont typeface="Arial" charset="0"/>
              <a:buChar char="•"/>
            </a:pPr>
            <a:endParaRPr lang="en-US" sz="1600" dirty="0" smtClean="0"/>
          </a:p>
        </p:txBody>
      </p:sp>
    </p:spTree>
    <p:extLst>
      <p:ext uri="{BB962C8B-B14F-4D97-AF65-F5344CB8AC3E}">
        <p14:creationId xmlns:p14="http://schemas.microsoft.com/office/powerpoint/2010/main" val="5737900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23" name="Title 1"/>
          <p:cNvSpPr>
            <a:spLocks noGrp="1"/>
          </p:cNvSpPr>
          <p:nvPr>
            <p:ph type="title"/>
          </p:nvPr>
        </p:nvSpPr>
        <p:spPr>
          <a:xfrm>
            <a:off x="452063" y="526451"/>
            <a:ext cx="8147407" cy="318500"/>
          </a:xfrm>
        </p:spPr>
        <p:txBody>
          <a:bodyPr>
            <a:noAutofit/>
          </a:bodyPr>
          <a:lstStyle/>
          <a:p>
            <a:pPr algn="ctr"/>
            <a:r>
              <a:rPr lang="en-US" dirty="0" smtClean="0"/>
              <a:t>Resources</a:t>
            </a:r>
            <a:endParaRPr lang="en-US" dirty="0"/>
          </a:p>
        </p:txBody>
      </p:sp>
      <p:sp>
        <p:nvSpPr>
          <p:cNvPr id="25" name="Content Placeholder 2"/>
          <p:cNvSpPr txBox="1">
            <a:spLocks/>
          </p:cNvSpPr>
          <p:nvPr/>
        </p:nvSpPr>
        <p:spPr>
          <a:xfrm>
            <a:off x="219918" y="1006867"/>
            <a:ext cx="8692587" cy="3808201"/>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88280" indent="-88280" defTabSz="612647">
              <a:spcBef>
                <a:spcPts val="75"/>
              </a:spcBef>
              <a:defRPr sz="1600"/>
            </a:pPr>
            <a:r>
              <a:rPr lang="en-US" dirty="0"/>
              <a:t>Docker tutorial</a:t>
            </a:r>
          </a:p>
          <a:p>
            <a:pPr marL="174700" lvl="1" indent="-86153" defTabSz="612647">
              <a:spcBef>
                <a:spcPts val="75"/>
              </a:spcBef>
              <a:buClr>
                <a:srgbClr val="000000"/>
              </a:buClr>
              <a:defRPr sz="1200"/>
            </a:pPr>
            <a:r>
              <a:rPr lang="en-US" u="sng" dirty="0">
                <a:solidFill>
                  <a:srgbClr val="0563C1"/>
                </a:solidFill>
                <a:uFill>
                  <a:solidFill>
                    <a:srgbClr val="0563C1"/>
                  </a:solidFill>
                </a:uFill>
                <a:hlinkClick r:id="rId3"/>
              </a:rPr>
              <a:t>https://docs.docker.com/get-started/</a:t>
            </a:r>
            <a:endParaRPr lang="en-US" sz="750" dirty="0"/>
          </a:p>
          <a:p>
            <a:pPr marL="88280" indent="-88280" defTabSz="612647">
              <a:spcBef>
                <a:spcPts val="75"/>
              </a:spcBef>
              <a:defRPr sz="1600"/>
            </a:pPr>
            <a:r>
              <a:rPr lang="en-US" dirty="0"/>
              <a:t>Kubernetes tutorial</a:t>
            </a:r>
          </a:p>
          <a:p>
            <a:pPr marL="174700" lvl="1" indent="-86153" defTabSz="612647">
              <a:spcBef>
                <a:spcPts val="75"/>
              </a:spcBef>
              <a:buClr>
                <a:srgbClr val="000000"/>
              </a:buClr>
              <a:defRPr sz="1200"/>
            </a:pPr>
            <a:r>
              <a:rPr lang="en-US" u="sng" dirty="0">
                <a:solidFill>
                  <a:srgbClr val="0563C1"/>
                </a:solidFill>
                <a:uFill>
                  <a:solidFill>
                    <a:srgbClr val="0563C1"/>
                  </a:solidFill>
                </a:uFill>
                <a:hlinkClick r:id="rId4"/>
              </a:rPr>
              <a:t>https://kubernetes.io/docs/tutorials/kubernetes-basics/</a:t>
            </a:r>
            <a:endParaRPr lang="en-US" sz="750" dirty="0"/>
          </a:p>
          <a:p>
            <a:pPr marL="88280" indent="-88280" defTabSz="612647">
              <a:spcBef>
                <a:spcPts val="75"/>
              </a:spcBef>
              <a:defRPr sz="1600"/>
            </a:pPr>
            <a:r>
              <a:rPr lang="en-US" dirty="0" err="1"/>
              <a:t>Istio</a:t>
            </a:r>
            <a:endParaRPr lang="en-US" dirty="0"/>
          </a:p>
          <a:p>
            <a:pPr marL="174700" lvl="1" indent="-86153" defTabSz="612647">
              <a:spcBef>
                <a:spcPts val="75"/>
              </a:spcBef>
              <a:buClr>
                <a:srgbClr val="000000"/>
              </a:buClr>
              <a:defRPr sz="1200"/>
            </a:pPr>
            <a:r>
              <a:rPr lang="en-US" u="sng" dirty="0">
                <a:solidFill>
                  <a:srgbClr val="0563C1"/>
                </a:solidFill>
                <a:uFill>
                  <a:solidFill>
                    <a:srgbClr val="0563C1"/>
                  </a:solidFill>
                </a:uFill>
                <a:hlinkClick r:id="rId5"/>
              </a:rPr>
              <a:t>https://github.com/istio</a:t>
            </a:r>
          </a:p>
          <a:p>
            <a:pPr marL="174700" lvl="1" indent="-86153" defTabSz="612647">
              <a:spcBef>
                <a:spcPts val="75"/>
              </a:spcBef>
              <a:buClr>
                <a:srgbClr val="000000"/>
              </a:buClr>
              <a:defRPr sz="1200"/>
            </a:pPr>
            <a:r>
              <a:rPr lang="en-US" u="sng" dirty="0">
                <a:solidFill>
                  <a:srgbClr val="0563C1"/>
                </a:solidFill>
                <a:uFill>
                  <a:solidFill>
                    <a:srgbClr val="0563C1"/>
                  </a:solidFill>
                </a:uFill>
                <a:hlinkClick r:id="rId5"/>
              </a:rPr>
              <a:t>https://istio.io/docs/</a:t>
            </a:r>
            <a:endParaRPr lang="en-US" sz="750" dirty="0"/>
          </a:p>
          <a:p>
            <a:pPr marL="88280" indent="-88280" defTabSz="612647">
              <a:spcBef>
                <a:spcPts val="75"/>
              </a:spcBef>
              <a:defRPr sz="1600"/>
            </a:pPr>
            <a:r>
              <a:rPr lang="en-US" dirty="0"/>
              <a:t>The Evolution of Linux Containers and Their Future</a:t>
            </a:r>
          </a:p>
          <a:p>
            <a:pPr marL="174700" lvl="1" indent="-86153" defTabSz="612647">
              <a:spcBef>
                <a:spcPts val="75"/>
              </a:spcBef>
              <a:buClr>
                <a:srgbClr val="000000"/>
              </a:buClr>
              <a:defRPr sz="1200"/>
            </a:pPr>
            <a:r>
              <a:rPr lang="en-US" u="sng" dirty="0">
                <a:solidFill>
                  <a:srgbClr val="0563C1"/>
                </a:solidFill>
                <a:uFill>
                  <a:solidFill>
                    <a:srgbClr val="0563C1"/>
                  </a:solidFill>
                </a:uFill>
                <a:hlinkClick r:id="rId6"/>
              </a:rPr>
              <a:t>https://dzone.com/articles/evolution-of-linux-containers-future</a:t>
            </a:r>
            <a:endParaRPr lang="en-US" sz="750" dirty="0"/>
          </a:p>
          <a:p>
            <a:pPr marL="88280" indent="-88280" defTabSz="612647">
              <a:spcBef>
                <a:spcPts val="75"/>
              </a:spcBef>
              <a:defRPr sz="1600"/>
            </a:pPr>
            <a:r>
              <a:rPr lang="en-US" dirty="0"/>
              <a:t>Introduction to container orchestration</a:t>
            </a:r>
          </a:p>
          <a:p>
            <a:pPr marL="174700" lvl="1" indent="-86153" defTabSz="612647">
              <a:spcBef>
                <a:spcPts val="75"/>
              </a:spcBef>
              <a:buClr>
                <a:srgbClr val="000000"/>
              </a:buClr>
              <a:defRPr sz="1200"/>
            </a:pPr>
            <a:r>
              <a:rPr lang="en-US" u="sng" dirty="0">
                <a:solidFill>
                  <a:srgbClr val="0563C1"/>
                </a:solidFill>
                <a:uFill>
                  <a:solidFill>
                    <a:srgbClr val="0563C1"/>
                  </a:solidFill>
                </a:uFill>
                <a:hlinkClick r:id="rId7"/>
              </a:rPr>
              <a:t>https://www.exoscale.ch/syslog/2016/07/26/container-orch/</a:t>
            </a:r>
            <a:endParaRPr lang="en-US" sz="750" dirty="0"/>
          </a:p>
          <a:p>
            <a:pPr marL="88280" indent="-88280" defTabSz="612647">
              <a:spcBef>
                <a:spcPts val="75"/>
              </a:spcBef>
              <a:defRPr sz="1600"/>
            </a:pPr>
            <a:r>
              <a:rPr lang="en-US" dirty="0"/>
              <a:t> TNS Research: The Present State of Container Orchestration</a:t>
            </a:r>
          </a:p>
          <a:p>
            <a:pPr marL="174700" lvl="1" indent="-86153" defTabSz="612647">
              <a:spcBef>
                <a:spcPts val="75"/>
              </a:spcBef>
              <a:buClr>
                <a:srgbClr val="000000"/>
              </a:buClr>
              <a:defRPr sz="1200"/>
            </a:pPr>
            <a:r>
              <a:rPr lang="en-US" u="sng" dirty="0">
                <a:solidFill>
                  <a:srgbClr val="0563C1"/>
                </a:solidFill>
                <a:uFill>
                  <a:solidFill>
                    <a:srgbClr val="0563C1"/>
                  </a:solidFill>
                </a:uFill>
                <a:hlinkClick r:id="rId8"/>
              </a:rPr>
              <a:t>https://thenewstack.io/tns-research-present-state-container-orchestration/</a:t>
            </a:r>
            <a:endParaRPr lang="en-US" sz="750" dirty="0"/>
          </a:p>
          <a:p>
            <a:pPr marL="88280" indent="-88280" defTabSz="612647">
              <a:spcBef>
                <a:spcPts val="75"/>
              </a:spcBef>
              <a:defRPr sz="1600"/>
            </a:pPr>
            <a:r>
              <a:rPr lang="en-US" dirty="0"/>
              <a:t>Large-scale cluster management at Google with Borg</a:t>
            </a:r>
          </a:p>
          <a:p>
            <a:pPr marL="174700" lvl="1" indent="-86153" defTabSz="612647">
              <a:spcBef>
                <a:spcPts val="75"/>
              </a:spcBef>
              <a:buClr>
                <a:srgbClr val="000000"/>
              </a:buClr>
              <a:defRPr sz="1200"/>
            </a:pPr>
            <a:r>
              <a:rPr lang="en-US" u="sng" dirty="0">
                <a:solidFill>
                  <a:srgbClr val="0563C1"/>
                </a:solidFill>
                <a:uFill>
                  <a:solidFill>
                    <a:srgbClr val="0563C1"/>
                  </a:solidFill>
                </a:uFill>
                <a:hlinkClick r:id="rId9"/>
              </a:rPr>
              <a:t>https://research.google.com/pubs/pub43438.html</a:t>
            </a:r>
          </a:p>
          <a:p>
            <a:pPr marL="285750" indent="-285750">
              <a:buFont typeface="Arial" charset="0"/>
              <a:buChar char="•"/>
            </a:pPr>
            <a:endParaRPr lang="en-US" sz="1600" dirty="0" smtClean="0"/>
          </a:p>
          <a:p>
            <a:pPr marL="285750" indent="-285750">
              <a:buFont typeface="Arial" charset="0"/>
              <a:buChar char="•"/>
            </a:pPr>
            <a:endParaRPr lang="en-US" sz="1600" dirty="0"/>
          </a:p>
          <a:p>
            <a:pPr marL="285750" indent="-285750">
              <a:buFont typeface="Arial" charset="0"/>
              <a:buChar char="•"/>
            </a:pPr>
            <a:endParaRPr lang="en-US" sz="1600" dirty="0"/>
          </a:p>
          <a:p>
            <a:pPr marL="285750" indent="-285750">
              <a:buFont typeface="Arial" charset="0"/>
              <a:buChar char="•"/>
            </a:pPr>
            <a:endParaRPr lang="en-US" sz="1600" dirty="0" smtClean="0"/>
          </a:p>
        </p:txBody>
      </p:sp>
    </p:spTree>
    <p:extLst>
      <p:ext uri="{BB962C8B-B14F-4D97-AF65-F5344CB8AC3E}">
        <p14:creationId xmlns:p14="http://schemas.microsoft.com/office/powerpoint/2010/main" val="1873663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38300" y="1739900"/>
            <a:ext cx="4889500" cy="892572"/>
          </a:xfrm>
        </p:spPr>
        <p:txBody>
          <a:bodyPr/>
          <a:lstStyle/>
          <a:p>
            <a:r>
              <a:rPr lang="en-US" dirty="0" smtClean="0"/>
              <a:t>Helm</a:t>
            </a:r>
            <a:endParaRPr lang="en-US" dirty="0"/>
          </a:p>
        </p:txBody>
      </p:sp>
    </p:spTree>
    <p:extLst>
      <p:ext uri="{BB962C8B-B14F-4D97-AF65-F5344CB8AC3E}">
        <p14:creationId xmlns:p14="http://schemas.microsoft.com/office/powerpoint/2010/main" val="5012639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2063" y="526451"/>
            <a:ext cx="8147407" cy="318500"/>
          </a:xfrm>
        </p:spPr>
        <p:txBody>
          <a:bodyPr>
            <a:noAutofit/>
          </a:bodyPr>
          <a:lstStyle/>
          <a:p>
            <a:r>
              <a:rPr lang="en-US" b="0" dirty="0" smtClean="0">
                <a:solidFill>
                  <a:schemeClr val="accent1">
                    <a:lumMod val="75000"/>
                  </a:schemeClr>
                </a:solidFill>
                <a:latin typeface="Helvetica" charset="0"/>
                <a:ea typeface="Helvetica" charset="0"/>
                <a:cs typeface="Helvetica" charset="0"/>
              </a:rPr>
              <a:t>What is Containers?</a:t>
            </a:r>
            <a:endParaRPr lang="en-US" b="0" dirty="0">
              <a:solidFill>
                <a:schemeClr val="accent1">
                  <a:lumMod val="75000"/>
                </a:schemeClr>
              </a:solidFill>
              <a:latin typeface="Helvetica" charset="0"/>
              <a:ea typeface="Helvetica" charset="0"/>
              <a:cs typeface="Helvetica" charset="0"/>
            </a:endParaRPr>
          </a:p>
        </p:txBody>
      </p:sp>
      <p:sp>
        <p:nvSpPr>
          <p:cNvPr id="8" name="Content Placeholder 2"/>
          <p:cNvSpPr txBox="1">
            <a:spLocks/>
          </p:cNvSpPr>
          <p:nvPr/>
        </p:nvSpPr>
        <p:spPr>
          <a:xfrm>
            <a:off x="219918" y="1006867"/>
            <a:ext cx="8692587" cy="3808201"/>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85750" indent="-285750">
              <a:buFont typeface="Arial" charset="0"/>
              <a:buChar char="•"/>
            </a:pPr>
            <a:r>
              <a:rPr lang="en-US" sz="1600" dirty="0"/>
              <a:t>Containers are an abstraction at the app layer that packages code and dependencies </a:t>
            </a:r>
            <a:r>
              <a:rPr lang="en-US" sz="1600" dirty="0" smtClean="0"/>
              <a:t>together</a:t>
            </a:r>
          </a:p>
          <a:p>
            <a:pPr marL="285750" indent="-285750">
              <a:buFont typeface="Arial" charset="0"/>
              <a:buChar char="•"/>
            </a:pPr>
            <a:endParaRPr lang="en-US" sz="1600" dirty="0" smtClean="0"/>
          </a:p>
          <a:p>
            <a:pPr marL="285750" indent="-285750">
              <a:buFont typeface="Arial" charset="0"/>
              <a:buChar char="•"/>
            </a:pPr>
            <a:r>
              <a:rPr lang="en-US" sz="1600" dirty="0" smtClean="0"/>
              <a:t>Containers </a:t>
            </a:r>
            <a:r>
              <a:rPr lang="en-US" sz="1600" dirty="0"/>
              <a:t>provide isolation similar to virtual machines (VMs), except provided by the OS and at the process </a:t>
            </a:r>
            <a:r>
              <a:rPr lang="en-US" sz="1600" dirty="0" smtClean="0"/>
              <a:t>level</a:t>
            </a:r>
          </a:p>
          <a:p>
            <a:pPr marL="285750" indent="-285750">
              <a:buFont typeface="Arial" charset="0"/>
              <a:buChar char="•"/>
            </a:pPr>
            <a:endParaRPr lang="en-US" sz="1600" dirty="0"/>
          </a:p>
          <a:p>
            <a:pPr marL="285750" indent="-285750">
              <a:buFont typeface="Arial" charset="0"/>
              <a:buChar char="•"/>
            </a:pPr>
            <a:r>
              <a:rPr lang="en-US" sz="1600" dirty="0"/>
              <a:t>Multiple containers can run on the same machine and share the OS kernel with other containers, each running as isolated processes in user </a:t>
            </a:r>
            <a:r>
              <a:rPr lang="en-US" sz="1600" dirty="0" smtClean="0"/>
              <a:t>space</a:t>
            </a:r>
          </a:p>
          <a:p>
            <a:pPr marL="285750" indent="-285750">
              <a:buFont typeface="Arial" charset="0"/>
              <a:buChar char="•"/>
            </a:pPr>
            <a:endParaRPr lang="en-US" sz="1600" dirty="0"/>
          </a:p>
          <a:p>
            <a:pPr marL="285750" indent="-285750">
              <a:buFont typeface="Arial" charset="0"/>
              <a:buChar char="•"/>
            </a:pPr>
            <a:r>
              <a:rPr lang="en-US" sz="1600" dirty="0"/>
              <a:t>Containers take up less space than VMs (container images are typically tens of MBs in size), and start almost </a:t>
            </a:r>
            <a:r>
              <a:rPr lang="en-US" sz="1600" dirty="0" smtClean="0"/>
              <a:t>instantly.</a:t>
            </a:r>
          </a:p>
          <a:p>
            <a:pPr marL="285750" indent="-285750">
              <a:buFont typeface="Arial" charset="0"/>
              <a:buChar char="•"/>
            </a:pPr>
            <a:endParaRPr lang="en-US" sz="1600" dirty="0"/>
          </a:p>
          <a:p>
            <a:pPr marL="285750" indent="-285750">
              <a:buFont typeface="Arial" charset="0"/>
              <a:buChar char="•"/>
            </a:pPr>
            <a:r>
              <a:rPr lang="en-US" sz="1600" dirty="0" smtClean="0"/>
              <a:t>It is light weight, open sourced and secured.</a:t>
            </a:r>
          </a:p>
        </p:txBody>
      </p:sp>
    </p:spTree>
    <p:extLst>
      <p:ext uri="{BB962C8B-B14F-4D97-AF65-F5344CB8AC3E}">
        <p14:creationId xmlns:p14="http://schemas.microsoft.com/office/powerpoint/2010/main" val="4034884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435" y="497710"/>
            <a:ext cx="4882090" cy="644813"/>
          </a:xfrm>
        </p:spPr>
        <p:txBody>
          <a:bodyPr/>
          <a:lstStyle/>
          <a:p>
            <a:r>
              <a:rPr lang="en-US" dirty="0" smtClean="0"/>
              <a:t>Topics</a:t>
            </a:r>
            <a:endParaRPr lang="en-US" dirty="0"/>
          </a:p>
        </p:txBody>
      </p:sp>
      <p:sp>
        <p:nvSpPr>
          <p:cNvPr id="3" name="Content Placeholder 2"/>
          <p:cNvSpPr txBox="1">
            <a:spLocks/>
          </p:cNvSpPr>
          <p:nvPr/>
        </p:nvSpPr>
        <p:spPr>
          <a:xfrm>
            <a:off x="679087" y="1142524"/>
            <a:ext cx="8270327" cy="3640931"/>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sz="2400" dirty="0" smtClean="0"/>
              <a:t>Life without Helm</a:t>
            </a:r>
          </a:p>
          <a:p>
            <a:r>
              <a:rPr lang="en-US" sz="2400" dirty="0" smtClean="0"/>
              <a:t>What is Helm</a:t>
            </a:r>
          </a:p>
          <a:p>
            <a:r>
              <a:rPr lang="en-US" sz="2400" dirty="0" smtClean="0"/>
              <a:t>How to use helm</a:t>
            </a:r>
          </a:p>
          <a:p>
            <a:r>
              <a:rPr lang="en-US" sz="2400" dirty="0" smtClean="0"/>
              <a:t>Hands-on with helm</a:t>
            </a:r>
            <a:endParaRPr lang="en-US" sz="2400" dirty="0"/>
          </a:p>
        </p:txBody>
      </p:sp>
    </p:spTree>
    <p:extLst>
      <p:ext uri="{BB962C8B-B14F-4D97-AF65-F5344CB8AC3E}">
        <p14:creationId xmlns:p14="http://schemas.microsoft.com/office/powerpoint/2010/main" val="923744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without Helm</a:t>
            </a:r>
          </a:p>
        </p:txBody>
      </p:sp>
      <p:sp>
        <p:nvSpPr>
          <p:cNvPr id="8" name="Content Placeholder 2"/>
          <p:cNvSpPr txBox="1">
            <a:spLocks/>
          </p:cNvSpPr>
          <p:nvPr/>
        </p:nvSpPr>
        <p:spPr>
          <a:xfrm>
            <a:off x="679087" y="1142524"/>
            <a:ext cx="8270327" cy="364093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85750" indent="-285750">
              <a:buFont typeface="Arial" charset="0"/>
              <a:buChar char="•"/>
            </a:pPr>
            <a:r>
              <a:rPr lang="en-US" sz="1600" dirty="0" smtClean="0"/>
              <a:t>Write Kubernetes manifests by hand</a:t>
            </a:r>
          </a:p>
          <a:p>
            <a:pPr marL="285750" indent="-285750">
              <a:buFont typeface="Arial" charset="0"/>
              <a:buChar char="•"/>
            </a:pPr>
            <a:endParaRPr lang="en-US" sz="1600" dirty="0" smtClean="0"/>
          </a:p>
          <a:p>
            <a:pPr marL="285750" indent="-285750">
              <a:buFont typeface="Arial" charset="0"/>
              <a:buChar char="•"/>
            </a:pPr>
            <a:r>
              <a:rPr lang="en-US" sz="1600" dirty="0" smtClean="0"/>
              <a:t>Do this every time you need to release anything</a:t>
            </a:r>
          </a:p>
          <a:p>
            <a:pPr marL="285750" indent="-285750">
              <a:buFont typeface="Arial" charset="0"/>
              <a:buChar char="•"/>
            </a:pPr>
            <a:endParaRPr lang="en-US" sz="1600" dirty="0" smtClean="0"/>
          </a:p>
          <a:p>
            <a:pPr marL="285750" indent="-285750">
              <a:buFont typeface="Arial" charset="0"/>
              <a:buChar char="•"/>
            </a:pPr>
            <a:r>
              <a:rPr lang="en-US" sz="1600" dirty="0" smtClean="0"/>
              <a:t>Figure out your own sharing</a:t>
            </a:r>
          </a:p>
          <a:p>
            <a:pPr marL="285750" indent="-285750">
              <a:buFont typeface="Arial" charset="0"/>
              <a:buChar char="•"/>
            </a:pPr>
            <a:endParaRPr lang="en-US" sz="1600" dirty="0" smtClean="0"/>
          </a:p>
          <a:p>
            <a:pPr marL="285750" indent="-285750">
              <a:buFont typeface="Arial" charset="0"/>
              <a:buChar char="•"/>
            </a:pPr>
            <a:r>
              <a:rPr lang="en-US" sz="1600" dirty="0" smtClean="0"/>
              <a:t>Tweak resources by hand</a:t>
            </a:r>
          </a:p>
          <a:p>
            <a:pPr marL="285750" indent="-285750">
              <a:buFont typeface="Arial" charset="0"/>
              <a:buChar char="•"/>
            </a:pPr>
            <a:endParaRPr lang="en-US" sz="1600" dirty="0" smtClean="0"/>
          </a:p>
          <a:p>
            <a:pPr marL="285750" indent="-285750">
              <a:buFont typeface="Arial" charset="0"/>
              <a:buChar char="•"/>
            </a:pPr>
            <a:r>
              <a:rPr lang="en-US" sz="1600" dirty="0" smtClean="0"/>
              <a:t>Use </a:t>
            </a:r>
            <a:r>
              <a:rPr lang="en-US" sz="1600" dirty="0" err="1" smtClean="0"/>
              <a:t>kubectl</a:t>
            </a:r>
            <a:r>
              <a:rPr lang="en-US" sz="1600" dirty="0" smtClean="0"/>
              <a:t> to manage these</a:t>
            </a:r>
          </a:p>
          <a:p>
            <a:endParaRPr lang="en-US" dirty="0"/>
          </a:p>
        </p:txBody>
      </p:sp>
    </p:spTree>
    <p:extLst>
      <p:ext uri="{BB962C8B-B14F-4D97-AF65-F5344CB8AC3E}">
        <p14:creationId xmlns:p14="http://schemas.microsoft.com/office/powerpoint/2010/main" val="9486779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679087" y="484710"/>
            <a:ext cx="8270327" cy="429843"/>
          </a:xfrm>
        </p:spPr>
        <p:txBody>
          <a:bodyPr/>
          <a:lstStyle/>
          <a:p>
            <a:r>
              <a:rPr lang="en-US" dirty="0" smtClean="0"/>
              <a:t>Helm</a:t>
            </a:r>
            <a:endParaRPr lang="en-US" dirty="0"/>
          </a:p>
        </p:txBody>
      </p:sp>
      <p:sp>
        <p:nvSpPr>
          <p:cNvPr id="8" name="Content Placeholder 2"/>
          <p:cNvSpPr txBox="1">
            <a:spLocks/>
          </p:cNvSpPr>
          <p:nvPr/>
        </p:nvSpPr>
        <p:spPr>
          <a:xfrm>
            <a:off x="679087" y="1142524"/>
            <a:ext cx="8270327" cy="3640931"/>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sz="1800" smtClean="0"/>
              <a:t>Package manager for Kubernetes</a:t>
            </a:r>
          </a:p>
          <a:p>
            <a:pPr lvl="1"/>
            <a:r>
              <a:rPr lang="en-US" sz="1500" smtClean="0"/>
              <a:t>RedHat/Fedora </a:t>
            </a:r>
            <a:r>
              <a:rPr lang="mr-IN" sz="1500" smtClean="0"/>
              <a:t>–</a:t>
            </a:r>
            <a:r>
              <a:rPr lang="en-US" sz="1500" smtClean="0"/>
              <a:t> rpm</a:t>
            </a:r>
          </a:p>
          <a:p>
            <a:pPr lvl="1"/>
            <a:r>
              <a:rPr lang="en-US" sz="1500" smtClean="0"/>
              <a:t>Microsoft </a:t>
            </a:r>
            <a:r>
              <a:rPr lang="mr-IN" sz="1500" smtClean="0"/>
              <a:t>–</a:t>
            </a:r>
            <a:r>
              <a:rPr lang="en-US" sz="1500" smtClean="0"/>
              <a:t> msi</a:t>
            </a:r>
          </a:p>
          <a:p>
            <a:pPr lvl="1"/>
            <a:r>
              <a:rPr lang="en-US" sz="1500" smtClean="0"/>
              <a:t>Ubuntu </a:t>
            </a:r>
            <a:r>
              <a:rPr lang="mr-IN" sz="1500" smtClean="0"/>
              <a:t>–</a:t>
            </a:r>
            <a:r>
              <a:rPr lang="en-US" sz="1500" smtClean="0"/>
              <a:t> apt</a:t>
            </a:r>
          </a:p>
          <a:p>
            <a:pPr lvl="1"/>
            <a:r>
              <a:rPr lang="en-US" sz="1500" smtClean="0"/>
              <a:t>Kubernetes </a:t>
            </a:r>
            <a:r>
              <a:rPr lang="mr-IN" sz="1500" smtClean="0"/>
              <a:t>–</a:t>
            </a:r>
            <a:r>
              <a:rPr lang="en-US" sz="1500" smtClean="0"/>
              <a:t> helm</a:t>
            </a:r>
          </a:p>
          <a:p>
            <a:pPr lvl="1"/>
            <a:endParaRPr lang="en-US" sz="1500" smtClean="0"/>
          </a:p>
          <a:p>
            <a:r>
              <a:rPr lang="en-US" sz="1800" smtClean="0"/>
              <a:t>Two components </a:t>
            </a:r>
            <a:r>
              <a:rPr lang="mr-IN" sz="1800" smtClean="0"/>
              <a:t>–</a:t>
            </a:r>
            <a:r>
              <a:rPr lang="en-US" sz="1800" smtClean="0"/>
              <a:t> a client (helm) and a server (tiller)</a:t>
            </a:r>
            <a:endParaRPr lang="en-US" sz="1800" dirty="0"/>
          </a:p>
        </p:txBody>
      </p:sp>
      <p:sp>
        <p:nvSpPr>
          <p:cNvPr id="9" name="Footer Placeholder 3"/>
          <p:cNvSpPr>
            <a:spLocks noGrp="1"/>
          </p:cNvSpPr>
          <p:nvPr>
            <p:ph type="ftr" sz="quarter" idx="11"/>
          </p:nvPr>
        </p:nvSpPr>
        <p:spPr>
          <a:xfrm>
            <a:off x="120832" y="4903708"/>
            <a:ext cx="3086100" cy="273844"/>
          </a:xfrm>
        </p:spPr>
        <p:txBody>
          <a:bodyPr/>
          <a:lstStyle/>
          <a:p>
            <a:r>
              <a:rPr lang="en-US" dirty="0" smtClean="0"/>
              <a:t> </a:t>
            </a:r>
            <a:endParaRPr lang="en-US" dirty="0"/>
          </a:p>
        </p:txBody>
      </p:sp>
      <p:sp>
        <p:nvSpPr>
          <p:cNvPr id="10" name="Rounded Rectangle 9"/>
          <p:cNvSpPr/>
          <p:nvPr/>
        </p:nvSpPr>
        <p:spPr>
          <a:xfrm>
            <a:off x="5326083" y="3141773"/>
            <a:ext cx="2493818" cy="1701809"/>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1" name="Round Same Side Corner Rectangle 10"/>
          <p:cNvSpPr/>
          <p:nvPr/>
        </p:nvSpPr>
        <p:spPr>
          <a:xfrm>
            <a:off x="5423497" y="3274099"/>
            <a:ext cx="722168" cy="661649"/>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2" name="Rectangle 11"/>
          <p:cNvSpPr/>
          <p:nvPr/>
        </p:nvSpPr>
        <p:spPr>
          <a:xfrm>
            <a:off x="5583933" y="4176844"/>
            <a:ext cx="2048492" cy="365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3" name="Rectangle 12"/>
          <p:cNvSpPr/>
          <p:nvPr/>
        </p:nvSpPr>
        <p:spPr>
          <a:xfrm>
            <a:off x="5583932" y="4265360"/>
            <a:ext cx="596638" cy="253916"/>
          </a:xfrm>
          <a:prstGeom prst="rect">
            <a:avLst/>
          </a:prstGeom>
        </p:spPr>
        <p:txBody>
          <a:bodyPr wrap="none">
            <a:spAutoFit/>
          </a:bodyPr>
          <a:lstStyle/>
          <a:p>
            <a:r>
              <a:rPr lang="en-US" sz="1050" dirty="0">
                <a:solidFill>
                  <a:schemeClr val="bg1"/>
                </a:solidFill>
              </a:rPr>
              <a:t>master</a:t>
            </a:r>
          </a:p>
        </p:txBody>
      </p:sp>
      <p:sp>
        <p:nvSpPr>
          <p:cNvPr id="14" name="Rectangle 13"/>
          <p:cNvSpPr/>
          <p:nvPr/>
        </p:nvSpPr>
        <p:spPr>
          <a:xfrm>
            <a:off x="5414146" y="3688812"/>
            <a:ext cx="665567" cy="253916"/>
          </a:xfrm>
          <a:prstGeom prst="rect">
            <a:avLst/>
          </a:prstGeom>
        </p:spPr>
        <p:txBody>
          <a:bodyPr wrap="none">
            <a:spAutoFit/>
          </a:bodyPr>
          <a:lstStyle/>
          <a:p>
            <a:r>
              <a:rPr lang="en-US" sz="1050">
                <a:solidFill>
                  <a:schemeClr val="bg1"/>
                </a:solidFill>
              </a:rPr>
              <a:t>worker1</a:t>
            </a:r>
            <a:endParaRPr lang="en-US" sz="1050" dirty="0">
              <a:solidFill>
                <a:schemeClr val="bg1"/>
              </a:solidFill>
            </a:endParaRPr>
          </a:p>
        </p:txBody>
      </p:sp>
      <p:sp>
        <p:nvSpPr>
          <p:cNvPr id="15" name="Round Same Side Corner Rectangle 14"/>
          <p:cNvSpPr/>
          <p:nvPr/>
        </p:nvSpPr>
        <p:spPr>
          <a:xfrm>
            <a:off x="6225433" y="3274099"/>
            <a:ext cx="722168" cy="661649"/>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6" name="Round Same Side Corner Rectangle 15"/>
          <p:cNvSpPr/>
          <p:nvPr/>
        </p:nvSpPr>
        <p:spPr>
          <a:xfrm>
            <a:off x="7027369" y="3274099"/>
            <a:ext cx="722168" cy="661649"/>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7" name="Rectangle 16"/>
          <p:cNvSpPr/>
          <p:nvPr/>
        </p:nvSpPr>
        <p:spPr>
          <a:xfrm>
            <a:off x="6232839" y="3688812"/>
            <a:ext cx="665567" cy="253916"/>
          </a:xfrm>
          <a:prstGeom prst="rect">
            <a:avLst/>
          </a:prstGeom>
        </p:spPr>
        <p:txBody>
          <a:bodyPr wrap="none">
            <a:spAutoFit/>
          </a:bodyPr>
          <a:lstStyle/>
          <a:p>
            <a:r>
              <a:rPr lang="en-US" sz="1050" dirty="0">
                <a:solidFill>
                  <a:schemeClr val="bg1"/>
                </a:solidFill>
              </a:rPr>
              <a:t>worker2</a:t>
            </a:r>
          </a:p>
        </p:txBody>
      </p:sp>
      <p:sp>
        <p:nvSpPr>
          <p:cNvPr id="18" name="Rectangle 17"/>
          <p:cNvSpPr/>
          <p:nvPr/>
        </p:nvSpPr>
        <p:spPr>
          <a:xfrm>
            <a:off x="7021801" y="3688812"/>
            <a:ext cx="665567" cy="253916"/>
          </a:xfrm>
          <a:prstGeom prst="rect">
            <a:avLst/>
          </a:prstGeom>
        </p:spPr>
        <p:txBody>
          <a:bodyPr wrap="none">
            <a:spAutoFit/>
          </a:bodyPr>
          <a:lstStyle/>
          <a:p>
            <a:r>
              <a:rPr lang="en-US" sz="1050" dirty="0">
                <a:solidFill>
                  <a:schemeClr val="bg1"/>
                </a:solidFill>
              </a:rPr>
              <a:t>worker3</a:t>
            </a:r>
          </a:p>
        </p:txBody>
      </p:sp>
      <p:sp>
        <p:nvSpPr>
          <p:cNvPr id="19" name="Round Diagonal Corner Rectangle 18"/>
          <p:cNvSpPr/>
          <p:nvPr/>
        </p:nvSpPr>
        <p:spPr>
          <a:xfrm>
            <a:off x="6327238" y="4273647"/>
            <a:ext cx="620363" cy="213756"/>
          </a:xfrm>
          <a:prstGeom prst="round2Diag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lumMod val="65000"/>
                    <a:lumOff val="35000"/>
                  </a:schemeClr>
                </a:solidFill>
              </a:rPr>
              <a:t>tiller</a:t>
            </a:r>
          </a:p>
        </p:txBody>
      </p:sp>
      <p:sp>
        <p:nvSpPr>
          <p:cNvPr id="20" name="Round Diagonal Corner Rectangle 19"/>
          <p:cNvSpPr/>
          <p:nvPr/>
        </p:nvSpPr>
        <p:spPr>
          <a:xfrm>
            <a:off x="6282322" y="3354803"/>
            <a:ext cx="620363" cy="213756"/>
          </a:xfrm>
          <a:prstGeom prst="round2Diag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lumMod val="65000"/>
                    <a:lumOff val="35000"/>
                  </a:schemeClr>
                </a:solidFill>
              </a:rPr>
              <a:t>App2</a:t>
            </a:r>
          </a:p>
        </p:txBody>
      </p:sp>
      <p:sp>
        <p:nvSpPr>
          <p:cNvPr id="21" name="Round Diagonal Corner Rectangle 20"/>
          <p:cNvSpPr/>
          <p:nvPr/>
        </p:nvSpPr>
        <p:spPr>
          <a:xfrm>
            <a:off x="7078271" y="3361058"/>
            <a:ext cx="620363" cy="213756"/>
          </a:xfrm>
          <a:prstGeom prst="round2Diag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lumMod val="65000"/>
                    <a:lumOff val="35000"/>
                  </a:schemeClr>
                </a:solidFill>
              </a:rPr>
              <a:t>app3</a:t>
            </a:r>
          </a:p>
        </p:txBody>
      </p:sp>
      <p:sp>
        <p:nvSpPr>
          <p:cNvPr id="22" name="Rectangle 21"/>
          <p:cNvSpPr/>
          <p:nvPr/>
        </p:nvSpPr>
        <p:spPr>
          <a:xfrm>
            <a:off x="5582226" y="4566190"/>
            <a:ext cx="829073" cy="253916"/>
          </a:xfrm>
          <a:prstGeom prst="rect">
            <a:avLst/>
          </a:prstGeom>
        </p:spPr>
        <p:txBody>
          <a:bodyPr wrap="none">
            <a:spAutoFit/>
          </a:bodyPr>
          <a:lstStyle/>
          <a:p>
            <a:r>
              <a:rPr lang="en-US" sz="1050" dirty="0"/>
              <a:t>k8s cluster</a:t>
            </a:r>
          </a:p>
        </p:txBody>
      </p:sp>
      <p:pic>
        <p:nvPicPr>
          <p:cNvPr id="23" name="Picture 22"/>
          <p:cNvPicPr>
            <a:picLocks noChangeAspect="1"/>
          </p:cNvPicPr>
          <p:nvPr/>
        </p:nvPicPr>
        <p:blipFill>
          <a:blip r:embed="rId2"/>
          <a:stretch>
            <a:fillRect/>
          </a:stretch>
        </p:blipFill>
        <p:spPr>
          <a:xfrm>
            <a:off x="1177002" y="3139627"/>
            <a:ext cx="1059368" cy="1059368"/>
          </a:xfrm>
          <a:prstGeom prst="rect">
            <a:avLst/>
          </a:prstGeom>
        </p:spPr>
      </p:pic>
      <p:sp>
        <p:nvSpPr>
          <p:cNvPr id="24" name="Rectangle 23"/>
          <p:cNvSpPr/>
          <p:nvPr/>
        </p:nvSpPr>
        <p:spPr>
          <a:xfrm>
            <a:off x="2223480" y="3474338"/>
            <a:ext cx="883575" cy="253916"/>
          </a:xfrm>
          <a:prstGeom prst="rect">
            <a:avLst/>
          </a:prstGeom>
        </p:spPr>
        <p:txBody>
          <a:bodyPr wrap="none">
            <a:spAutoFit/>
          </a:bodyPr>
          <a:lstStyle/>
          <a:p>
            <a:r>
              <a:rPr lang="en-US" sz="1050" dirty="0">
                <a:solidFill>
                  <a:schemeClr val="accent1">
                    <a:lumMod val="50000"/>
                  </a:schemeClr>
                </a:solidFill>
              </a:rPr>
              <a:t>Helm Client</a:t>
            </a:r>
          </a:p>
        </p:txBody>
      </p:sp>
      <p:pic>
        <p:nvPicPr>
          <p:cNvPr id="25" name="Picture 24"/>
          <p:cNvPicPr>
            <a:picLocks noChangeAspect="1"/>
          </p:cNvPicPr>
          <p:nvPr/>
        </p:nvPicPr>
        <p:blipFill>
          <a:blip r:embed="rId3"/>
          <a:stretch>
            <a:fillRect/>
          </a:stretch>
        </p:blipFill>
        <p:spPr>
          <a:xfrm>
            <a:off x="1471801" y="4121591"/>
            <a:ext cx="513578" cy="805635"/>
          </a:xfrm>
          <a:prstGeom prst="rect">
            <a:avLst/>
          </a:prstGeom>
        </p:spPr>
      </p:pic>
      <p:sp>
        <p:nvSpPr>
          <p:cNvPr id="26" name="Rectangle 25"/>
          <p:cNvSpPr/>
          <p:nvPr/>
        </p:nvSpPr>
        <p:spPr>
          <a:xfrm>
            <a:off x="2223479" y="4333181"/>
            <a:ext cx="478016" cy="253916"/>
          </a:xfrm>
          <a:prstGeom prst="rect">
            <a:avLst/>
          </a:prstGeom>
        </p:spPr>
        <p:txBody>
          <a:bodyPr wrap="none">
            <a:spAutoFit/>
          </a:bodyPr>
          <a:lstStyle/>
          <a:p>
            <a:r>
              <a:rPr lang="en-US" sz="1050" dirty="0">
                <a:solidFill>
                  <a:schemeClr val="accent1">
                    <a:lumMod val="50000"/>
                  </a:schemeClr>
                </a:solidFill>
              </a:rPr>
              <a:t>helm</a:t>
            </a:r>
          </a:p>
        </p:txBody>
      </p:sp>
      <p:cxnSp>
        <p:nvCxnSpPr>
          <p:cNvPr id="27" name="Curved Connector 26"/>
          <p:cNvCxnSpPr/>
          <p:nvPr/>
        </p:nvCxnSpPr>
        <p:spPr>
          <a:xfrm flipV="1">
            <a:off x="2971168" y="3461681"/>
            <a:ext cx="2275147" cy="642146"/>
          </a:xfrm>
          <a:prstGeom prst="curvedConnector3">
            <a:avLst>
              <a:gd name="adj1" fmla="val 50000"/>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2392699" y="3921995"/>
            <a:ext cx="415498" cy="253916"/>
          </a:xfrm>
          <a:prstGeom prst="rect">
            <a:avLst/>
          </a:prstGeom>
        </p:spPr>
        <p:txBody>
          <a:bodyPr wrap="none">
            <a:spAutoFit/>
          </a:bodyPr>
          <a:lstStyle/>
          <a:p>
            <a:r>
              <a:rPr lang="en-US" sz="1050" dirty="0">
                <a:solidFill>
                  <a:schemeClr val="accent1">
                    <a:lumMod val="50000"/>
                  </a:schemeClr>
                </a:solidFill>
              </a:rPr>
              <a:t>or...</a:t>
            </a:r>
          </a:p>
        </p:txBody>
      </p:sp>
      <p:pic>
        <p:nvPicPr>
          <p:cNvPr id="29" name="Pictur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962" y="4071438"/>
            <a:ext cx="1432079" cy="576325"/>
          </a:xfrm>
          <a:prstGeom prst="rect">
            <a:avLst/>
          </a:prstGeom>
        </p:spPr>
      </p:pic>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32784" y="2104234"/>
            <a:ext cx="1833506" cy="1035392"/>
          </a:xfrm>
          <a:prstGeom prst="rect">
            <a:avLst/>
          </a:prstGeom>
        </p:spPr>
      </p:pic>
      <p:sp>
        <p:nvSpPr>
          <p:cNvPr id="31" name="TextBox 30"/>
          <p:cNvSpPr txBox="1"/>
          <p:nvPr/>
        </p:nvSpPr>
        <p:spPr>
          <a:xfrm>
            <a:off x="5110651" y="749260"/>
            <a:ext cx="3090766" cy="1200329"/>
          </a:xfrm>
          <a:prstGeom prst="rect">
            <a:avLst/>
          </a:prstGeom>
          <a:noFill/>
        </p:spPr>
        <p:txBody>
          <a:bodyPr wrap="square" rtlCol="0">
            <a:spAutoFit/>
          </a:bodyPr>
          <a:lstStyle/>
          <a:p>
            <a:r>
              <a:rPr lang="en-US" sz="1800" dirty="0">
                <a:solidFill>
                  <a:schemeClr val="bg1"/>
                </a:solidFill>
              </a:rPr>
              <a:t>The client is responsible for </a:t>
            </a:r>
            <a:r>
              <a:rPr lang="en-US" sz="1800" b="1" dirty="0">
                <a:solidFill>
                  <a:schemeClr val="bg1"/>
                </a:solidFill>
              </a:rPr>
              <a:t>managing charts</a:t>
            </a:r>
            <a:r>
              <a:rPr lang="en-US" sz="1800" dirty="0">
                <a:solidFill>
                  <a:schemeClr val="bg1"/>
                </a:solidFill>
              </a:rPr>
              <a:t>, and the server is responsible for </a:t>
            </a:r>
            <a:r>
              <a:rPr lang="en-US" sz="1800" b="1" dirty="0">
                <a:solidFill>
                  <a:schemeClr val="bg1"/>
                </a:solidFill>
              </a:rPr>
              <a:t>managing releases</a:t>
            </a:r>
          </a:p>
        </p:txBody>
      </p:sp>
      <p:sp>
        <p:nvSpPr>
          <p:cNvPr id="32" name="Round Diagonal Corner Rectangle 31"/>
          <p:cNvSpPr/>
          <p:nvPr/>
        </p:nvSpPr>
        <p:spPr>
          <a:xfrm>
            <a:off x="5445326" y="3364729"/>
            <a:ext cx="620363" cy="213756"/>
          </a:xfrm>
          <a:prstGeom prst="round2Diag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lumMod val="65000"/>
                    <a:lumOff val="35000"/>
                  </a:schemeClr>
                </a:solidFill>
              </a:rPr>
              <a:t>app1</a:t>
            </a:r>
          </a:p>
        </p:txBody>
      </p:sp>
    </p:spTree>
    <p:extLst>
      <p:ext uri="{BB962C8B-B14F-4D97-AF65-F5344CB8AC3E}">
        <p14:creationId xmlns:p14="http://schemas.microsoft.com/office/powerpoint/2010/main" val="17083117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088" y="1586155"/>
            <a:ext cx="8048625" cy="3009900"/>
          </a:xfrm>
          <a:prstGeom prst="rect">
            <a:avLst/>
          </a:prstGeom>
        </p:spPr>
      </p:pic>
      <p:sp>
        <p:nvSpPr>
          <p:cNvPr id="8" name="Title 1"/>
          <p:cNvSpPr>
            <a:spLocks noGrp="1"/>
          </p:cNvSpPr>
          <p:nvPr>
            <p:ph type="title"/>
          </p:nvPr>
        </p:nvSpPr>
        <p:spPr>
          <a:xfrm>
            <a:off x="679088" y="774077"/>
            <a:ext cx="8270327" cy="429843"/>
          </a:xfrm>
        </p:spPr>
        <p:txBody>
          <a:bodyPr>
            <a:normAutofit/>
          </a:bodyPr>
          <a:lstStyle/>
          <a:p>
            <a:r>
              <a:rPr lang="en-US" dirty="0"/>
              <a:t>Charts, Repositories, </a:t>
            </a:r>
            <a:r>
              <a:rPr lang="en-US" dirty="0" smtClean="0"/>
              <a:t>Releases</a:t>
            </a:r>
            <a:endParaRPr lang="en-US" dirty="0"/>
          </a:p>
        </p:txBody>
      </p:sp>
    </p:spTree>
    <p:extLst>
      <p:ext uri="{BB962C8B-B14F-4D97-AF65-F5344CB8AC3E}">
        <p14:creationId xmlns:p14="http://schemas.microsoft.com/office/powerpoint/2010/main" val="20665531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5"/>
          <p:cNvSpPr>
            <a:spLocks noGrp="1"/>
          </p:cNvSpPr>
          <p:nvPr>
            <p:ph type="title"/>
          </p:nvPr>
        </p:nvSpPr>
        <p:spPr>
          <a:xfrm>
            <a:off x="679087" y="484710"/>
            <a:ext cx="8270327" cy="429843"/>
          </a:xfrm>
        </p:spPr>
        <p:txBody>
          <a:bodyPr/>
          <a:lstStyle/>
          <a:p>
            <a:r>
              <a:rPr lang="en-US" dirty="0" smtClean="0"/>
              <a:t>Helm packages are called "charts"</a:t>
            </a:r>
            <a:endParaRPr lang="en-US" dirty="0"/>
          </a:p>
        </p:txBody>
      </p:sp>
      <p:sp>
        <p:nvSpPr>
          <p:cNvPr id="16" name="Content Placeholder 6"/>
          <p:cNvSpPr txBox="1">
            <a:spLocks/>
          </p:cNvSpPr>
          <p:nvPr/>
        </p:nvSpPr>
        <p:spPr>
          <a:xfrm>
            <a:off x="679087" y="1142524"/>
            <a:ext cx="8270327" cy="364093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smtClean="0"/>
              <a:t>Each chart is a folder named for the chart</a:t>
            </a:r>
          </a:p>
          <a:p>
            <a:r>
              <a:rPr lang="en-US" smtClean="0"/>
              <a:t>A minimum chart contains:</a:t>
            </a:r>
          </a:p>
          <a:p>
            <a:pPr lvl="1"/>
            <a:r>
              <a:rPr lang="en-US" smtClean="0"/>
              <a:t>description - Chart.yaml</a:t>
            </a:r>
          </a:p>
          <a:p>
            <a:pPr lvl="1"/>
            <a:r>
              <a:rPr lang="en-US" smtClean="0"/>
              <a:t>templates </a:t>
            </a:r>
            <a:r>
              <a:rPr lang="mr-IN" smtClean="0"/>
              <a:t>–</a:t>
            </a:r>
            <a:r>
              <a:rPr lang="en-US" smtClean="0"/>
              <a:t> folder with kubernetes resource definitions</a:t>
            </a:r>
          </a:p>
          <a:p>
            <a:pPr lvl="1"/>
            <a:endParaRPr lang="en-US" smtClean="0"/>
          </a:p>
          <a:p>
            <a:r>
              <a:rPr lang="en-US" smtClean="0"/>
              <a:t>Most charts include values.yaml to specify installation defaults used in templates</a:t>
            </a:r>
            <a:endParaRPr lang="en-US" dirty="0" smtClean="0"/>
          </a:p>
        </p:txBody>
      </p:sp>
      <p:sp>
        <p:nvSpPr>
          <p:cNvPr id="17" name="Footer Placeholder 4"/>
          <p:cNvSpPr>
            <a:spLocks noGrp="1"/>
          </p:cNvSpPr>
          <p:nvPr>
            <p:ph type="ftr" sz="quarter" idx="11"/>
          </p:nvPr>
        </p:nvSpPr>
        <p:spPr>
          <a:xfrm>
            <a:off x="120832" y="4903708"/>
            <a:ext cx="3086100" cy="273844"/>
          </a:xfrm>
        </p:spPr>
        <p:txBody>
          <a:bodyPr/>
          <a:lstStyle/>
          <a:p>
            <a:r>
              <a:rPr lang="en-US" dirty="0" smtClean="0"/>
              <a:t> </a:t>
            </a:r>
            <a:endParaRPr lang="en-US" dirty="0"/>
          </a:p>
        </p:txBody>
      </p:sp>
      <p:sp>
        <p:nvSpPr>
          <p:cNvPr id="18" name="Rectangle 17"/>
          <p:cNvSpPr/>
          <p:nvPr/>
        </p:nvSpPr>
        <p:spPr>
          <a:xfrm>
            <a:off x="679088" y="3158504"/>
            <a:ext cx="7897866" cy="1708160"/>
          </a:xfrm>
          <a:prstGeom prst="rect">
            <a:avLst/>
          </a:prstGeom>
          <a:solidFill>
            <a:schemeClr val="bg2"/>
          </a:solidFill>
        </p:spPr>
        <p:txBody>
          <a:bodyPr wrap="square">
            <a:spAutoFit/>
          </a:bodyPr>
          <a:lstStyle/>
          <a:p>
            <a:r>
              <a:rPr lang="en-US" sz="1050" dirty="0" err="1">
                <a:solidFill>
                  <a:srgbClr val="00B0F0"/>
                </a:solidFill>
                <a:latin typeface="IBM Plex Mono" charset="0"/>
                <a:ea typeface="IBM Plex Mono" charset="0"/>
                <a:cs typeface="IBM Plex Mono" charset="0"/>
              </a:rPr>
              <a:t>wordpress</a:t>
            </a:r>
            <a:r>
              <a:rPr lang="en-US" sz="1050" dirty="0">
                <a:solidFill>
                  <a:srgbClr val="00B0F0"/>
                </a:solidFill>
                <a:latin typeface="IBM Plex Mono" charset="0"/>
                <a:ea typeface="IBM Plex Mono" charset="0"/>
                <a:cs typeface="IBM Plex Mono" charset="0"/>
              </a:rPr>
              <a:t>/ </a:t>
            </a:r>
          </a:p>
          <a:p>
            <a:r>
              <a:rPr lang="en-US" sz="1050" dirty="0">
                <a:solidFill>
                  <a:srgbClr val="00B0F0"/>
                </a:solidFill>
                <a:latin typeface="IBM Plex Mono" charset="0"/>
                <a:ea typeface="IBM Plex Mono" charset="0"/>
                <a:cs typeface="IBM Plex Mono" charset="0"/>
              </a:rPr>
              <a:t>  </a:t>
            </a:r>
            <a:r>
              <a:rPr lang="en-US" sz="1050" dirty="0" err="1">
                <a:solidFill>
                  <a:srgbClr val="00B0F0"/>
                </a:solidFill>
                <a:latin typeface="IBM Plex Mono" charset="0"/>
                <a:ea typeface="IBM Plex Mono" charset="0"/>
                <a:cs typeface="IBM Plex Mono" charset="0"/>
              </a:rPr>
              <a:t>Chart.yaml</a:t>
            </a:r>
            <a:r>
              <a:rPr lang="en-US" sz="1050" dirty="0">
                <a:solidFill>
                  <a:srgbClr val="00B0F0"/>
                </a:solidFill>
                <a:latin typeface="IBM Plex Mono" charset="0"/>
                <a:ea typeface="IBM Plex Mono" charset="0"/>
                <a:cs typeface="IBM Plex Mono" charset="0"/>
              </a:rPr>
              <a:t>	   # A YAML file containing information about the chart </a:t>
            </a:r>
          </a:p>
          <a:p>
            <a:r>
              <a:rPr lang="en-US" sz="1050" dirty="0">
                <a:solidFill>
                  <a:srgbClr val="00B0F0"/>
                </a:solidFill>
                <a:latin typeface="IBM Plex Mono" charset="0"/>
                <a:ea typeface="IBM Plex Mono" charset="0"/>
                <a:cs typeface="IBM Plex Mono" charset="0"/>
              </a:rPr>
              <a:t>  LICENSE           # OPTIONAL: A plain text file containing the license for the chart </a:t>
            </a:r>
          </a:p>
          <a:p>
            <a:r>
              <a:rPr lang="en-US" sz="1050" dirty="0">
                <a:solidFill>
                  <a:srgbClr val="00B0F0"/>
                </a:solidFill>
                <a:latin typeface="IBM Plex Mono" charset="0"/>
                <a:ea typeface="IBM Plex Mono" charset="0"/>
                <a:cs typeface="IBM Plex Mono" charset="0"/>
              </a:rPr>
              <a:t>  </a:t>
            </a:r>
            <a:r>
              <a:rPr lang="en-US" sz="1050" dirty="0" err="1">
                <a:solidFill>
                  <a:srgbClr val="00B0F0"/>
                </a:solidFill>
                <a:latin typeface="IBM Plex Mono" charset="0"/>
                <a:ea typeface="IBM Plex Mono" charset="0"/>
                <a:cs typeface="IBM Plex Mono" charset="0"/>
              </a:rPr>
              <a:t>README.md</a:t>
            </a:r>
            <a:r>
              <a:rPr lang="en-US" sz="1050" dirty="0">
                <a:solidFill>
                  <a:srgbClr val="00B0F0"/>
                </a:solidFill>
                <a:latin typeface="IBM Plex Mono" charset="0"/>
                <a:ea typeface="IBM Plex Mono" charset="0"/>
                <a:cs typeface="IBM Plex Mono" charset="0"/>
              </a:rPr>
              <a:t>         # OPTIONAL: A human-readable README file </a:t>
            </a:r>
          </a:p>
          <a:p>
            <a:r>
              <a:rPr lang="en-US" sz="1050" dirty="0">
                <a:solidFill>
                  <a:srgbClr val="00B0F0"/>
                </a:solidFill>
                <a:latin typeface="IBM Plex Mono" charset="0"/>
                <a:ea typeface="IBM Plex Mono" charset="0"/>
                <a:cs typeface="IBM Plex Mono" charset="0"/>
              </a:rPr>
              <a:t>  </a:t>
            </a:r>
            <a:r>
              <a:rPr lang="en-US" sz="1050" dirty="0" err="1">
                <a:solidFill>
                  <a:srgbClr val="00B0F0"/>
                </a:solidFill>
                <a:latin typeface="IBM Plex Mono" charset="0"/>
                <a:ea typeface="IBM Plex Mono" charset="0"/>
                <a:cs typeface="IBM Plex Mono" charset="0"/>
              </a:rPr>
              <a:t>requirements.yaml</a:t>
            </a:r>
            <a:r>
              <a:rPr lang="en-US" sz="1050" dirty="0">
                <a:solidFill>
                  <a:srgbClr val="00B0F0"/>
                </a:solidFill>
                <a:latin typeface="IBM Plex Mono" charset="0"/>
                <a:ea typeface="IBM Plex Mono" charset="0"/>
                <a:cs typeface="IBM Plex Mono" charset="0"/>
              </a:rPr>
              <a:t> # OPTIONAL: A YAML file listing dependencies for the chart </a:t>
            </a:r>
          </a:p>
          <a:p>
            <a:r>
              <a:rPr lang="en-US" sz="1050" dirty="0">
                <a:solidFill>
                  <a:srgbClr val="00B0F0"/>
                </a:solidFill>
                <a:latin typeface="IBM Plex Mono" charset="0"/>
                <a:ea typeface="IBM Plex Mono" charset="0"/>
                <a:cs typeface="IBM Plex Mono" charset="0"/>
              </a:rPr>
              <a:t>  </a:t>
            </a:r>
            <a:r>
              <a:rPr lang="en-US" sz="1050" dirty="0" err="1">
                <a:solidFill>
                  <a:srgbClr val="00B0F0"/>
                </a:solidFill>
                <a:latin typeface="IBM Plex Mono" charset="0"/>
                <a:ea typeface="IBM Plex Mono" charset="0"/>
                <a:cs typeface="IBM Plex Mono" charset="0"/>
              </a:rPr>
              <a:t>values.yaml</a:t>
            </a:r>
            <a:r>
              <a:rPr lang="en-US" sz="1050" dirty="0">
                <a:solidFill>
                  <a:srgbClr val="00B0F0"/>
                </a:solidFill>
                <a:latin typeface="IBM Plex Mono" charset="0"/>
                <a:ea typeface="IBM Plex Mono" charset="0"/>
                <a:cs typeface="IBM Plex Mono" charset="0"/>
              </a:rPr>
              <a:t>       # The default configuration values for this chart </a:t>
            </a:r>
          </a:p>
          <a:p>
            <a:r>
              <a:rPr lang="en-US" sz="1050" dirty="0">
                <a:solidFill>
                  <a:srgbClr val="00B0F0"/>
                </a:solidFill>
                <a:latin typeface="IBM Plex Mono" charset="0"/>
                <a:ea typeface="IBM Plex Mono" charset="0"/>
                <a:cs typeface="IBM Plex Mono" charset="0"/>
              </a:rPr>
              <a:t>  charts/           # OPTIONAL: A directory containing any charts upon which this chart depends. </a:t>
            </a:r>
          </a:p>
          <a:p>
            <a:r>
              <a:rPr lang="en-US" sz="1050" dirty="0">
                <a:solidFill>
                  <a:srgbClr val="00B0F0"/>
                </a:solidFill>
                <a:latin typeface="IBM Plex Mono" charset="0"/>
                <a:ea typeface="IBM Plex Mono" charset="0"/>
                <a:cs typeface="IBM Plex Mono" charset="0"/>
              </a:rPr>
              <a:t>  templates/        # A directory of templates that, when combined with values, </a:t>
            </a:r>
          </a:p>
          <a:p>
            <a:r>
              <a:rPr lang="en-US" sz="1050" dirty="0">
                <a:solidFill>
                  <a:srgbClr val="00B0F0"/>
                </a:solidFill>
                <a:latin typeface="IBM Plex Mono" charset="0"/>
                <a:ea typeface="IBM Plex Mono" charset="0"/>
                <a:cs typeface="IBM Plex Mono" charset="0"/>
              </a:rPr>
              <a:t>                    # will generate valid Kubernetes manifest files. </a:t>
            </a:r>
          </a:p>
          <a:p>
            <a:r>
              <a:rPr lang="en-US" sz="1050" dirty="0">
                <a:solidFill>
                  <a:srgbClr val="00B0F0"/>
                </a:solidFill>
                <a:latin typeface="IBM Plex Mono" charset="0"/>
                <a:ea typeface="IBM Plex Mono" charset="0"/>
                <a:cs typeface="IBM Plex Mono" charset="0"/>
              </a:rPr>
              <a:t>  templates/</a:t>
            </a:r>
            <a:r>
              <a:rPr lang="en-US" sz="1050" dirty="0" err="1">
                <a:solidFill>
                  <a:srgbClr val="00B0F0"/>
                </a:solidFill>
                <a:latin typeface="IBM Plex Mono" charset="0"/>
                <a:ea typeface="IBM Plex Mono" charset="0"/>
                <a:cs typeface="IBM Plex Mono" charset="0"/>
              </a:rPr>
              <a:t>NOTES.txt</a:t>
            </a:r>
            <a:r>
              <a:rPr lang="en-US" sz="1050" dirty="0">
                <a:solidFill>
                  <a:srgbClr val="00B0F0"/>
                </a:solidFill>
                <a:latin typeface="IBM Plex Mono" charset="0"/>
                <a:ea typeface="IBM Plex Mono" charset="0"/>
                <a:cs typeface="IBM Plex Mono" charset="0"/>
              </a:rPr>
              <a:t> # OPTIONAL: A plain text file containing short usage notes</a:t>
            </a:r>
          </a:p>
        </p:txBody>
      </p:sp>
    </p:spTree>
    <p:extLst>
      <p:ext uri="{BB962C8B-B14F-4D97-AF65-F5344CB8AC3E}">
        <p14:creationId xmlns:p14="http://schemas.microsoft.com/office/powerpoint/2010/main" val="5959199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679087" y="484710"/>
            <a:ext cx="8270327" cy="429843"/>
          </a:xfrm>
        </p:spPr>
        <p:txBody>
          <a:bodyPr/>
          <a:lstStyle/>
          <a:p>
            <a:r>
              <a:rPr lang="en-US" dirty="0" smtClean="0"/>
              <a:t>Template processing</a:t>
            </a:r>
            <a:endParaRPr lang="en-US" dirty="0"/>
          </a:p>
        </p:txBody>
      </p:sp>
      <p:sp>
        <p:nvSpPr>
          <p:cNvPr id="8" name="Footer Placeholder 3"/>
          <p:cNvSpPr>
            <a:spLocks noGrp="1"/>
          </p:cNvSpPr>
          <p:nvPr>
            <p:ph type="ftr" sz="quarter" idx="11"/>
          </p:nvPr>
        </p:nvSpPr>
        <p:spPr>
          <a:xfrm>
            <a:off x="120832" y="4903708"/>
            <a:ext cx="3086100" cy="273844"/>
          </a:xfrm>
        </p:spPr>
        <p:txBody>
          <a:bodyPr/>
          <a:lstStyle/>
          <a:p>
            <a:r>
              <a:rPr lang="en-US" dirty="0" smtClean="0"/>
              <a:t> </a:t>
            </a:r>
            <a:endParaRPr lang="en-US" dirty="0"/>
          </a:p>
        </p:txBody>
      </p:sp>
      <p:sp>
        <p:nvSpPr>
          <p:cNvPr id="9" name="Content Placeholder 6"/>
          <p:cNvSpPr txBox="1">
            <a:spLocks/>
          </p:cNvSpPr>
          <p:nvPr/>
        </p:nvSpPr>
        <p:spPr>
          <a:xfrm>
            <a:off x="679088" y="915253"/>
            <a:ext cx="5101227" cy="3900491"/>
          </a:xfrm>
          <a:prstGeom prst="rect">
            <a:avLst/>
          </a:prstGeom>
          <a:solidFill>
            <a:schemeClr val="accent1">
              <a:lumMod val="40000"/>
              <a:lumOff val="60000"/>
            </a:schemeClr>
          </a:solidFill>
          <a:ln>
            <a:solidFill>
              <a:schemeClr val="tx1"/>
            </a:solidFill>
          </a:ln>
          <a:effectLst>
            <a:outerShdw blurRad="50800" dist="50800" dir="5400000" algn="ctr" rotWithShape="0">
              <a:schemeClr val="accent3"/>
            </a:outerShdw>
          </a:effectLst>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spcBef>
                <a:spcPts val="300"/>
              </a:spcBef>
            </a:pPr>
            <a:r>
              <a:rPr lang="en-US" sz="900" dirty="0" err="1" smtClean="0">
                <a:solidFill>
                  <a:srgbClr val="002060"/>
                </a:solidFill>
                <a:latin typeface="IBM Plex Mono" charset="0"/>
                <a:ea typeface="IBM Plex Mono" charset="0"/>
                <a:cs typeface="IBM Plex Mono" charset="0"/>
              </a:rPr>
              <a:t>apiVersion</a:t>
            </a:r>
            <a:r>
              <a:rPr lang="en-US" sz="900" dirty="0" smtClean="0">
                <a:solidFill>
                  <a:srgbClr val="002060"/>
                </a:solidFill>
                <a:latin typeface="IBM Plex Mono" charset="0"/>
                <a:ea typeface="IBM Plex Mono" charset="0"/>
                <a:cs typeface="IBM Plex Mono" charset="0"/>
              </a:rPr>
              <a:t>: apps/v1beta1</a:t>
            </a:r>
          </a:p>
          <a:p>
            <a:pPr>
              <a:spcBef>
                <a:spcPts val="300"/>
              </a:spcBef>
            </a:pPr>
            <a:r>
              <a:rPr lang="en-US" sz="900" dirty="0" smtClean="0">
                <a:solidFill>
                  <a:srgbClr val="002060"/>
                </a:solidFill>
                <a:latin typeface="IBM Plex Mono" charset="0"/>
                <a:ea typeface="IBM Plex Mono" charset="0"/>
                <a:cs typeface="IBM Plex Mono" charset="0"/>
              </a:rPr>
              <a:t>kind: Deployment</a:t>
            </a:r>
          </a:p>
          <a:p>
            <a:pPr>
              <a:spcBef>
                <a:spcPts val="300"/>
              </a:spcBef>
            </a:pPr>
            <a:r>
              <a:rPr lang="en-US" sz="900" dirty="0" smtClean="0">
                <a:solidFill>
                  <a:srgbClr val="002060"/>
                </a:solidFill>
                <a:latin typeface="IBM Plex Mono" charset="0"/>
                <a:ea typeface="IBM Plex Mono" charset="0"/>
                <a:cs typeface="IBM Plex Mono" charset="0"/>
              </a:rPr>
              <a:t>metadata:  </a:t>
            </a:r>
          </a:p>
          <a:p>
            <a:pPr>
              <a:spcBef>
                <a:spcPts val="300"/>
              </a:spcBef>
            </a:pPr>
            <a:r>
              <a:rPr lang="en-US" sz="900" dirty="0" smtClean="0">
                <a:solidFill>
                  <a:srgbClr val="002060"/>
                </a:solidFill>
                <a:latin typeface="IBM Plex Mono" charset="0"/>
                <a:ea typeface="IBM Plex Mono" charset="0"/>
                <a:cs typeface="IBM Plex Mono" charset="0"/>
              </a:rPr>
              <a:t>  name: "{{ template "</a:t>
            </a:r>
            <a:r>
              <a:rPr lang="en-US" sz="900" dirty="0" err="1" smtClean="0">
                <a:solidFill>
                  <a:srgbClr val="002060"/>
                </a:solidFill>
                <a:latin typeface="IBM Plex Mono" charset="0"/>
                <a:ea typeface="IBM Plex Mono" charset="0"/>
                <a:cs typeface="IBM Plex Mono" charset="0"/>
              </a:rPr>
              <a:t>fullname</a:t>
            </a:r>
            <a:r>
              <a:rPr lang="en-US" sz="900" dirty="0" smtClean="0">
                <a:solidFill>
                  <a:srgbClr val="002060"/>
                </a:solidFill>
                <a:latin typeface="IBM Plex Mono" charset="0"/>
                <a:ea typeface="IBM Plex Mono" charset="0"/>
                <a:cs typeface="IBM Plex Mono" charset="0"/>
              </a:rPr>
              <a:t>" . }}"  </a:t>
            </a:r>
          </a:p>
          <a:p>
            <a:pPr>
              <a:spcBef>
                <a:spcPts val="300"/>
              </a:spcBef>
            </a:pPr>
            <a:r>
              <a:rPr lang="en-US" sz="900" dirty="0" smtClean="0">
                <a:solidFill>
                  <a:srgbClr val="002060"/>
                </a:solidFill>
                <a:latin typeface="IBM Plex Mono" charset="0"/>
                <a:ea typeface="IBM Plex Mono" charset="0"/>
                <a:cs typeface="IBM Plex Mono" charset="0"/>
              </a:rPr>
              <a:t>  labels:</a:t>
            </a:r>
          </a:p>
          <a:p>
            <a:pPr>
              <a:spcBef>
                <a:spcPts val="300"/>
              </a:spcBef>
            </a:pPr>
            <a:r>
              <a:rPr lang="en-US" sz="900" dirty="0" smtClean="0">
                <a:solidFill>
                  <a:srgbClr val="002060"/>
                </a:solidFill>
                <a:latin typeface="IBM Plex Mono" charset="0"/>
                <a:ea typeface="IBM Plex Mono" charset="0"/>
                <a:cs typeface="IBM Plex Mono" charset="0"/>
              </a:rPr>
              <a:t>spec:  </a:t>
            </a:r>
          </a:p>
          <a:p>
            <a:pPr>
              <a:spcBef>
                <a:spcPts val="300"/>
              </a:spcBef>
            </a:pPr>
            <a:r>
              <a:rPr lang="en-US" sz="900" dirty="0" smtClean="0">
                <a:solidFill>
                  <a:srgbClr val="002060"/>
                </a:solidFill>
                <a:latin typeface="IBM Plex Mono" charset="0"/>
                <a:ea typeface="IBM Plex Mono" charset="0"/>
                <a:cs typeface="IBM Plex Mono" charset="0"/>
              </a:rPr>
              <a:t>  replicas: 1  </a:t>
            </a:r>
          </a:p>
          <a:p>
            <a:pPr>
              <a:spcBef>
                <a:spcPts val="300"/>
              </a:spcBef>
            </a:pPr>
            <a:r>
              <a:rPr lang="en-US" sz="900" dirty="0" smtClean="0">
                <a:solidFill>
                  <a:srgbClr val="002060"/>
                </a:solidFill>
                <a:latin typeface="IBM Plex Mono" charset="0"/>
                <a:ea typeface="IBM Plex Mono" charset="0"/>
                <a:cs typeface="IBM Plex Mono" charset="0"/>
              </a:rPr>
              <a:t>  strategy:    </a:t>
            </a:r>
          </a:p>
          <a:p>
            <a:pPr>
              <a:spcBef>
                <a:spcPts val="300"/>
              </a:spcBef>
            </a:pPr>
            <a:r>
              <a:rPr lang="en-US" sz="900" dirty="0" smtClean="0">
                <a:solidFill>
                  <a:srgbClr val="002060"/>
                </a:solidFill>
                <a:latin typeface="IBM Plex Mono" charset="0"/>
                <a:ea typeface="IBM Plex Mono" charset="0"/>
                <a:cs typeface="IBM Plex Mono" charset="0"/>
              </a:rPr>
              <a:t>    type: Recreate  </a:t>
            </a:r>
          </a:p>
          <a:p>
            <a:pPr>
              <a:spcBef>
                <a:spcPts val="300"/>
              </a:spcBef>
            </a:pPr>
            <a:r>
              <a:rPr lang="en-US" sz="900" dirty="0" smtClean="0">
                <a:solidFill>
                  <a:srgbClr val="002060"/>
                </a:solidFill>
                <a:latin typeface="IBM Plex Mono" charset="0"/>
                <a:ea typeface="IBM Plex Mono" charset="0"/>
                <a:cs typeface="IBM Plex Mono" charset="0"/>
              </a:rPr>
              <a:t>  template:    </a:t>
            </a:r>
          </a:p>
          <a:p>
            <a:pPr>
              <a:spcBef>
                <a:spcPts val="300"/>
              </a:spcBef>
            </a:pPr>
            <a:r>
              <a:rPr lang="en-US" sz="900" dirty="0" smtClean="0">
                <a:solidFill>
                  <a:srgbClr val="002060"/>
                </a:solidFill>
                <a:latin typeface="IBM Plex Mono" charset="0"/>
                <a:ea typeface="IBM Plex Mono" charset="0"/>
                <a:cs typeface="IBM Plex Mono" charset="0"/>
              </a:rPr>
              <a:t>    metadata:      </a:t>
            </a:r>
          </a:p>
          <a:p>
            <a:pPr>
              <a:spcBef>
                <a:spcPts val="300"/>
              </a:spcBef>
            </a:pPr>
            <a:r>
              <a:rPr lang="en-US" sz="900" dirty="0" smtClean="0">
                <a:solidFill>
                  <a:srgbClr val="002060"/>
                </a:solidFill>
                <a:latin typeface="IBM Plex Mono" charset="0"/>
                <a:ea typeface="IBM Plex Mono" charset="0"/>
                <a:cs typeface="IBM Plex Mono" charset="0"/>
              </a:rPr>
              <a:t>      labels:   </a:t>
            </a:r>
          </a:p>
          <a:p>
            <a:pPr>
              <a:spcBef>
                <a:spcPts val="300"/>
              </a:spcBef>
            </a:pPr>
            <a:r>
              <a:rPr lang="en-US" sz="900" dirty="0" smtClean="0">
                <a:solidFill>
                  <a:srgbClr val="002060"/>
                </a:solidFill>
                <a:latin typeface="IBM Plex Mono" charset="0"/>
                <a:ea typeface="IBM Plex Mono" charset="0"/>
                <a:cs typeface="IBM Plex Mono" charset="0"/>
              </a:rPr>
              <a:t>        ...     </a:t>
            </a:r>
          </a:p>
          <a:p>
            <a:pPr>
              <a:spcBef>
                <a:spcPts val="300"/>
              </a:spcBef>
            </a:pPr>
            <a:r>
              <a:rPr lang="en-US" sz="900" dirty="0" smtClean="0">
                <a:solidFill>
                  <a:srgbClr val="002060"/>
                </a:solidFill>
                <a:latin typeface="IBM Plex Mono" charset="0"/>
                <a:ea typeface="IBM Plex Mono" charset="0"/>
                <a:cs typeface="IBM Plex Mono" charset="0"/>
              </a:rPr>
              <a:t>    spec:      </a:t>
            </a:r>
          </a:p>
          <a:p>
            <a:pPr>
              <a:spcBef>
                <a:spcPts val="300"/>
              </a:spcBef>
            </a:pPr>
            <a:r>
              <a:rPr lang="en-US" sz="900" dirty="0" smtClean="0">
                <a:solidFill>
                  <a:srgbClr val="002060"/>
                </a:solidFill>
                <a:latin typeface="IBM Plex Mono" charset="0"/>
                <a:ea typeface="IBM Plex Mono" charset="0"/>
                <a:cs typeface="IBM Plex Mono" charset="0"/>
              </a:rPr>
              <a:t>      </a:t>
            </a:r>
            <a:r>
              <a:rPr lang="en-US" sz="900" dirty="0" err="1" smtClean="0">
                <a:solidFill>
                  <a:srgbClr val="002060"/>
                </a:solidFill>
                <a:latin typeface="IBM Plex Mono" charset="0"/>
                <a:ea typeface="IBM Plex Mono" charset="0"/>
                <a:cs typeface="IBM Plex Mono" charset="0"/>
              </a:rPr>
              <a:t>terminationGracePeriodSeconds</a:t>
            </a:r>
            <a:r>
              <a:rPr lang="en-US" sz="900" dirty="0" smtClean="0">
                <a:solidFill>
                  <a:srgbClr val="002060"/>
                </a:solidFill>
                <a:latin typeface="IBM Plex Mono" charset="0"/>
                <a:ea typeface="IBM Plex Mono" charset="0"/>
                <a:cs typeface="IBM Plex Mono" charset="0"/>
              </a:rPr>
              <a:t>: 0      </a:t>
            </a:r>
          </a:p>
          <a:p>
            <a:pPr>
              <a:spcBef>
                <a:spcPts val="300"/>
              </a:spcBef>
            </a:pPr>
            <a:r>
              <a:rPr lang="en-US" sz="900" dirty="0" smtClean="0">
                <a:solidFill>
                  <a:srgbClr val="002060"/>
                </a:solidFill>
                <a:latin typeface="IBM Plex Mono" charset="0"/>
                <a:ea typeface="IBM Plex Mono" charset="0"/>
                <a:cs typeface="IBM Plex Mono" charset="0"/>
              </a:rPr>
              <a:t>      containers:        </a:t>
            </a:r>
          </a:p>
          <a:p>
            <a:pPr>
              <a:spcBef>
                <a:spcPts val="300"/>
              </a:spcBef>
            </a:pPr>
            <a:r>
              <a:rPr lang="en-US" sz="900" dirty="0" smtClean="0">
                <a:solidFill>
                  <a:srgbClr val="002060"/>
                </a:solidFill>
                <a:latin typeface="IBM Plex Mono" charset="0"/>
                <a:ea typeface="IBM Plex Mono" charset="0"/>
                <a:cs typeface="IBM Plex Mono" charset="0"/>
              </a:rPr>
              <a:t>      - name: "{{ template "</a:t>
            </a:r>
            <a:r>
              <a:rPr lang="en-US" sz="900" dirty="0" err="1" smtClean="0">
                <a:solidFill>
                  <a:srgbClr val="002060"/>
                </a:solidFill>
                <a:latin typeface="IBM Plex Mono" charset="0"/>
                <a:ea typeface="IBM Plex Mono" charset="0"/>
                <a:cs typeface="IBM Plex Mono" charset="0"/>
              </a:rPr>
              <a:t>fullname</a:t>
            </a:r>
            <a:r>
              <a:rPr lang="en-US" sz="900" dirty="0" smtClean="0">
                <a:solidFill>
                  <a:srgbClr val="002060"/>
                </a:solidFill>
                <a:latin typeface="IBM Plex Mono" charset="0"/>
                <a:ea typeface="IBM Plex Mono" charset="0"/>
                <a:cs typeface="IBM Plex Mono" charset="0"/>
              </a:rPr>
              <a:t>" . }}"          </a:t>
            </a:r>
          </a:p>
          <a:p>
            <a:pPr>
              <a:spcBef>
                <a:spcPts val="300"/>
              </a:spcBef>
            </a:pPr>
            <a:r>
              <a:rPr lang="en-US" sz="900" dirty="0" smtClean="0">
                <a:solidFill>
                  <a:srgbClr val="002060"/>
                </a:solidFill>
                <a:latin typeface="IBM Plex Mono" charset="0"/>
                <a:ea typeface="IBM Plex Mono" charset="0"/>
                <a:cs typeface="IBM Plex Mono" charset="0"/>
              </a:rPr>
              <a:t>        image: "{{ .</a:t>
            </a:r>
            <a:r>
              <a:rPr lang="en-US" sz="900" dirty="0" err="1" smtClean="0">
                <a:solidFill>
                  <a:srgbClr val="002060"/>
                </a:solidFill>
                <a:latin typeface="IBM Plex Mono" charset="0"/>
                <a:ea typeface="IBM Plex Mono" charset="0"/>
                <a:cs typeface="IBM Plex Mono" charset="0"/>
              </a:rPr>
              <a:t>Values.image.repository</a:t>
            </a:r>
            <a:r>
              <a:rPr lang="en-US" sz="900" dirty="0" smtClean="0">
                <a:solidFill>
                  <a:srgbClr val="002060"/>
                </a:solidFill>
                <a:latin typeface="IBM Plex Mono" charset="0"/>
                <a:ea typeface="IBM Plex Mono" charset="0"/>
                <a:cs typeface="IBM Plex Mono" charset="0"/>
              </a:rPr>
              <a:t> }}:{{ .</a:t>
            </a:r>
            <a:r>
              <a:rPr lang="en-US" sz="900" dirty="0" err="1" smtClean="0">
                <a:solidFill>
                  <a:srgbClr val="002060"/>
                </a:solidFill>
                <a:latin typeface="IBM Plex Mono" charset="0"/>
                <a:ea typeface="IBM Plex Mono" charset="0"/>
                <a:cs typeface="IBM Plex Mono" charset="0"/>
              </a:rPr>
              <a:t>Values.image.tag</a:t>
            </a:r>
            <a:r>
              <a:rPr lang="en-US" sz="900" dirty="0" smtClean="0">
                <a:solidFill>
                  <a:srgbClr val="002060"/>
                </a:solidFill>
                <a:latin typeface="IBM Plex Mono" charset="0"/>
                <a:ea typeface="IBM Plex Mono" charset="0"/>
                <a:cs typeface="IBM Plex Mono" charset="0"/>
              </a:rPr>
              <a:t> }}"          </a:t>
            </a:r>
          </a:p>
          <a:p>
            <a:pPr>
              <a:spcBef>
                <a:spcPts val="300"/>
              </a:spcBef>
            </a:pPr>
            <a:r>
              <a:rPr lang="en-US" sz="900" dirty="0" smtClean="0">
                <a:solidFill>
                  <a:srgbClr val="002060"/>
                </a:solidFill>
                <a:latin typeface="IBM Plex Mono" charset="0"/>
                <a:ea typeface="IBM Plex Mono" charset="0"/>
                <a:cs typeface="IBM Plex Mono" charset="0"/>
              </a:rPr>
              <a:t>        </a:t>
            </a:r>
            <a:r>
              <a:rPr lang="en-US" sz="900" dirty="0" err="1" smtClean="0">
                <a:solidFill>
                  <a:srgbClr val="002060"/>
                </a:solidFill>
                <a:latin typeface="IBM Plex Mono" charset="0"/>
                <a:ea typeface="IBM Plex Mono" charset="0"/>
                <a:cs typeface="IBM Plex Mono" charset="0"/>
              </a:rPr>
              <a:t>imagePullPolicy</a:t>
            </a:r>
            <a:r>
              <a:rPr lang="en-US" sz="900" dirty="0" smtClean="0">
                <a:solidFill>
                  <a:srgbClr val="002060"/>
                </a:solidFill>
                <a:latin typeface="IBM Plex Mono" charset="0"/>
                <a:ea typeface="IBM Plex Mono" charset="0"/>
                <a:cs typeface="IBM Plex Mono" charset="0"/>
              </a:rPr>
              <a:t>: {{ .</a:t>
            </a:r>
            <a:r>
              <a:rPr lang="en-US" sz="900" dirty="0" err="1" smtClean="0">
                <a:solidFill>
                  <a:srgbClr val="002060"/>
                </a:solidFill>
                <a:latin typeface="IBM Plex Mono" charset="0"/>
                <a:ea typeface="IBM Plex Mono" charset="0"/>
                <a:cs typeface="IBM Plex Mono" charset="0"/>
              </a:rPr>
              <a:t>Values.image.pullPolicy</a:t>
            </a:r>
            <a:r>
              <a:rPr lang="en-US" sz="900" dirty="0" smtClean="0">
                <a:solidFill>
                  <a:srgbClr val="002060"/>
                </a:solidFill>
                <a:latin typeface="IBM Plex Mono" charset="0"/>
                <a:ea typeface="IBM Plex Mono" charset="0"/>
                <a:cs typeface="IBM Plex Mono" charset="0"/>
              </a:rPr>
              <a:t> }}          </a:t>
            </a:r>
          </a:p>
          <a:p>
            <a:pPr>
              <a:spcBef>
                <a:spcPts val="300"/>
              </a:spcBef>
            </a:pPr>
            <a:r>
              <a:rPr lang="en-US" sz="900" dirty="0" smtClean="0">
                <a:solidFill>
                  <a:srgbClr val="002060"/>
                </a:solidFill>
                <a:latin typeface="IBM Plex Mono" charset="0"/>
                <a:ea typeface="IBM Plex Mono" charset="0"/>
                <a:cs typeface="IBM Plex Mono" charset="0"/>
              </a:rPr>
              <a:t>        ports:            </a:t>
            </a:r>
          </a:p>
          <a:p>
            <a:pPr>
              <a:spcBef>
                <a:spcPts val="300"/>
              </a:spcBef>
            </a:pPr>
            <a:r>
              <a:rPr lang="en-US" sz="900" dirty="0" smtClean="0">
                <a:solidFill>
                  <a:srgbClr val="002060"/>
                </a:solidFill>
                <a:latin typeface="IBM Plex Mono" charset="0"/>
                <a:ea typeface="IBM Plex Mono" charset="0"/>
                <a:cs typeface="IBM Plex Mono" charset="0"/>
              </a:rPr>
              <a:t>        - </a:t>
            </a:r>
            <a:r>
              <a:rPr lang="en-US" sz="900" dirty="0" err="1" smtClean="0">
                <a:solidFill>
                  <a:srgbClr val="002060"/>
                </a:solidFill>
                <a:latin typeface="IBM Plex Mono" charset="0"/>
                <a:ea typeface="IBM Plex Mono" charset="0"/>
                <a:cs typeface="IBM Plex Mono" charset="0"/>
              </a:rPr>
              <a:t>containerPort</a:t>
            </a:r>
            <a:r>
              <a:rPr lang="en-US" sz="900" dirty="0" smtClean="0">
                <a:solidFill>
                  <a:srgbClr val="002060"/>
                </a:solidFill>
                <a:latin typeface="IBM Plex Mono" charset="0"/>
                <a:ea typeface="IBM Plex Mono" charset="0"/>
                <a:cs typeface="IBM Plex Mono" charset="0"/>
              </a:rPr>
              <a:t>: 80              </a:t>
            </a:r>
          </a:p>
          <a:p>
            <a:pPr>
              <a:spcBef>
                <a:spcPts val="300"/>
              </a:spcBef>
            </a:pPr>
            <a:r>
              <a:rPr lang="en-US" sz="900" dirty="0" smtClean="0">
                <a:solidFill>
                  <a:srgbClr val="002060"/>
                </a:solidFill>
                <a:latin typeface="IBM Plex Mono" charset="0"/>
                <a:ea typeface="IBM Plex Mono" charset="0"/>
                <a:cs typeface="IBM Plex Mono" charset="0"/>
              </a:rPr>
              <a:t>          name: http</a:t>
            </a:r>
            <a:endParaRPr lang="en-US" sz="900" dirty="0">
              <a:solidFill>
                <a:srgbClr val="002060"/>
              </a:solidFill>
              <a:latin typeface="IBM Plex Mono" charset="0"/>
              <a:ea typeface="IBM Plex Mono" charset="0"/>
              <a:cs typeface="IBM Plex Mono" charset="0"/>
            </a:endParaRPr>
          </a:p>
        </p:txBody>
      </p:sp>
      <p:sp>
        <p:nvSpPr>
          <p:cNvPr id="10" name="Content Placeholder 6"/>
          <p:cNvSpPr txBox="1">
            <a:spLocks/>
          </p:cNvSpPr>
          <p:nvPr/>
        </p:nvSpPr>
        <p:spPr>
          <a:xfrm>
            <a:off x="6015016" y="1944109"/>
            <a:ext cx="2934398" cy="1164258"/>
          </a:xfrm>
          <a:prstGeom prst="rect">
            <a:avLst/>
          </a:prstGeom>
          <a:solidFill>
            <a:schemeClr val="accent1">
              <a:lumMod val="40000"/>
              <a:lumOff val="60000"/>
            </a:schemeClr>
          </a:solidFill>
          <a:ln>
            <a:solidFill>
              <a:schemeClr val="tx1"/>
            </a:solidFill>
          </a:ln>
          <a:effectLst>
            <a:outerShdw blurRad="50800" dist="50800" dir="5400000" algn="ctr" rotWithShape="0">
              <a:schemeClr val="accent3"/>
            </a:outerShdw>
          </a:effectLst>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a:buChar char="•"/>
              <a:defRPr sz="2000" b="0" i="0" kern="1200">
                <a:solidFill>
                  <a:schemeClr val="bg1"/>
                </a:solidFill>
                <a:latin typeface="IBM Plex Sans Regular" charset="0"/>
                <a:ea typeface="IBM Plex Sans Regular" charset="0"/>
                <a:cs typeface="IBM Plex Sans Regular" charset="0"/>
              </a:defRPr>
            </a:lvl1pPr>
            <a:lvl2pPr marL="685800" indent="-228600" algn="l" defTabSz="914400" rtl="0" eaLnBrk="1" latinLnBrk="0" hangingPunct="1">
              <a:lnSpc>
                <a:spcPct val="90000"/>
              </a:lnSpc>
              <a:spcBef>
                <a:spcPts val="500"/>
              </a:spcBef>
              <a:buFont typeface="Arial"/>
              <a:buChar char="•"/>
              <a:defRPr sz="1800" b="0" i="0" kern="1200">
                <a:solidFill>
                  <a:schemeClr val="bg1"/>
                </a:solidFill>
                <a:latin typeface="IBM Plex Sans Regular" charset="0"/>
                <a:ea typeface="IBM Plex Sans Regular" charset="0"/>
                <a:cs typeface="IBM Plex Sans Regular" charset="0"/>
              </a:defRPr>
            </a:lvl2pPr>
            <a:lvl3pPr marL="1143000" indent="-228600" algn="l" defTabSz="914400" rtl="0" eaLnBrk="1" latinLnBrk="0" hangingPunct="1">
              <a:lnSpc>
                <a:spcPct val="90000"/>
              </a:lnSpc>
              <a:spcBef>
                <a:spcPts val="500"/>
              </a:spcBef>
              <a:buFont typeface="Arial"/>
              <a:buChar char="•"/>
              <a:defRPr sz="1600" b="0" i="0" kern="1200">
                <a:solidFill>
                  <a:schemeClr val="bg1"/>
                </a:solidFill>
                <a:latin typeface="IBM Plex Sans Regular" charset="0"/>
                <a:ea typeface="IBM Plex Sans Regular" charset="0"/>
                <a:cs typeface="IBM Plex Sans Regular" charset="0"/>
              </a:defRPr>
            </a:lvl3pPr>
            <a:lvl4pPr marL="1600200" indent="-228600" algn="l" defTabSz="914400" rtl="0" eaLnBrk="1" latinLnBrk="0" hangingPunct="1">
              <a:lnSpc>
                <a:spcPct val="90000"/>
              </a:lnSpc>
              <a:spcBef>
                <a:spcPts val="500"/>
              </a:spcBef>
              <a:buFont typeface="Arial"/>
              <a:buChar char="•"/>
              <a:defRPr sz="1400" b="0" i="0" kern="1200">
                <a:solidFill>
                  <a:schemeClr val="bg1"/>
                </a:solidFill>
                <a:latin typeface="IBM Plex Sans Regular" charset="0"/>
                <a:ea typeface="IBM Plex Sans Regular" charset="0"/>
                <a:cs typeface="IBM Plex Sans Regular" charset="0"/>
              </a:defRPr>
            </a:lvl4pPr>
            <a:lvl5pPr marL="2057400" indent="-228600" algn="l" defTabSz="914400" rtl="0" eaLnBrk="1" latinLnBrk="0" hangingPunct="1">
              <a:lnSpc>
                <a:spcPct val="90000"/>
              </a:lnSpc>
              <a:spcBef>
                <a:spcPts val="500"/>
              </a:spcBef>
              <a:buFont typeface="Arial"/>
              <a:buChar char="•"/>
              <a:defRPr sz="1400" b="0" i="0" kern="1200">
                <a:solidFill>
                  <a:schemeClr val="bg1"/>
                </a:solidFill>
                <a:latin typeface="IBM Plex Sans Regular" charset="0"/>
                <a:ea typeface="IBM Plex Sans Regular" charset="0"/>
                <a:cs typeface="IBM Plex Sans Regular"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spcBef>
                <a:spcPts val="300"/>
              </a:spcBef>
              <a:buNone/>
            </a:pPr>
            <a:r>
              <a:rPr lang="en-US" sz="900" dirty="0">
                <a:solidFill>
                  <a:schemeClr val="bg2"/>
                </a:solidFill>
                <a:latin typeface="IBM Plex Mono" charset="0"/>
                <a:ea typeface="IBM Plex Mono" charset="0"/>
                <a:cs typeface="IBM Plex Mono" charset="0"/>
              </a:rPr>
              <a:t>## image parameters</a:t>
            </a:r>
          </a:p>
          <a:p>
            <a:pPr marL="0" indent="0">
              <a:spcBef>
                <a:spcPts val="300"/>
              </a:spcBef>
              <a:buNone/>
            </a:pPr>
            <a:r>
              <a:rPr lang="en-US" sz="900" dirty="0">
                <a:solidFill>
                  <a:schemeClr val="bg2"/>
                </a:solidFill>
                <a:latin typeface="IBM Plex Mono" charset="0"/>
                <a:ea typeface="IBM Plex Mono" charset="0"/>
                <a:cs typeface="IBM Plex Mono" charset="0"/>
              </a:rPr>
              <a:t>image:  </a:t>
            </a:r>
          </a:p>
          <a:p>
            <a:pPr marL="0" indent="0">
              <a:spcBef>
                <a:spcPts val="300"/>
              </a:spcBef>
              <a:buNone/>
            </a:pPr>
            <a:r>
              <a:rPr lang="en-US" sz="900" dirty="0">
                <a:solidFill>
                  <a:schemeClr val="bg2"/>
                </a:solidFill>
                <a:latin typeface="IBM Plex Mono" charset="0"/>
                <a:ea typeface="IBM Plex Mono" charset="0"/>
                <a:cs typeface="IBM Plex Mono" charset="0"/>
              </a:rPr>
              <a:t>  repository: </a:t>
            </a:r>
            <a:r>
              <a:rPr lang="en-US" sz="900" dirty="0" err="1">
                <a:solidFill>
                  <a:schemeClr val="bg2"/>
                </a:solidFill>
                <a:latin typeface="IBM Plex Mono" charset="0"/>
                <a:ea typeface="IBM Plex Mono" charset="0"/>
                <a:cs typeface="IBM Plex Mono" charset="0"/>
              </a:rPr>
              <a:t>ibmcom</a:t>
            </a:r>
            <a:r>
              <a:rPr lang="en-US" sz="900" dirty="0">
                <a:solidFill>
                  <a:schemeClr val="bg2"/>
                </a:solidFill>
                <a:latin typeface="IBM Plex Mono" charset="0"/>
                <a:ea typeface="IBM Plex Mono" charset="0"/>
                <a:cs typeface="IBM Plex Mono" charset="0"/>
              </a:rPr>
              <a:t>/</a:t>
            </a:r>
            <a:r>
              <a:rPr lang="en-US" sz="900" dirty="0" err="1">
                <a:solidFill>
                  <a:schemeClr val="bg2"/>
                </a:solidFill>
                <a:latin typeface="IBM Plex Mono" charset="0"/>
                <a:ea typeface="IBM Plex Mono" charset="0"/>
                <a:cs typeface="IBM Plex Mono" charset="0"/>
              </a:rPr>
              <a:t>cloudant</a:t>
            </a:r>
            <a:r>
              <a:rPr lang="en-US" sz="900" dirty="0">
                <a:solidFill>
                  <a:schemeClr val="bg2"/>
                </a:solidFill>
                <a:latin typeface="IBM Plex Mono" charset="0"/>
                <a:ea typeface="IBM Plex Mono" charset="0"/>
                <a:cs typeface="IBM Plex Mono" charset="0"/>
              </a:rPr>
              <a:t>-developer  </a:t>
            </a:r>
          </a:p>
          <a:p>
            <a:pPr marL="0" indent="0">
              <a:spcBef>
                <a:spcPts val="300"/>
              </a:spcBef>
              <a:buNone/>
            </a:pPr>
            <a:r>
              <a:rPr lang="en-US" sz="900" dirty="0">
                <a:solidFill>
                  <a:schemeClr val="bg2"/>
                </a:solidFill>
                <a:latin typeface="IBM Plex Mono" charset="0"/>
                <a:ea typeface="IBM Plex Mono" charset="0"/>
                <a:cs typeface="IBM Plex Mono" charset="0"/>
              </a:rPr>
              <a:t>  tag: latest  </a:t>
            </a:r>
          </a:p>
          <a:p>
            <a:pPr marL="0" indent="0">
              <a:spcBef>
                <a:spcPts val="300"/>
              </a:spcBef>
              <a:buNone/>
            </a:pPr>
            <a:r>
              <a:rPr lang="en-US" sz="900" dirty="0">
                <a:solidFill>
                  <a:schemeClr val="bg2"/>
                </a:solidFill>
                <a:latin typeface="IBM Plex Mono" charset="0"/>
                <a:ea typeface="IBM Plex Mono" charset="0"/>
                <a:cs typeface="IBM Plex Mono" charset="0"/>
              </a:rPr>
              <a:t>  </a:t>
            </a:r>
            <a:r>
              <a:rPr lang="en-US" sz="900" dirty="0" err="1">
                <a:solidFill>
                  <a:schemeClr val="bg2"/>
                </a:solidFill>
                <a:latin typeface="IBM Plex Mono" charset="0"/>
                <a:ea typeface="IBM Plex Mono" charset="0"/>
                <a:cs typeface="IBM Plex Mono" charset="0"/>
              </a:rPr>
              <a:t>pullPolicy</a:t>
            </a:r>
            <a:r>
              <a:rPr lang="en-US" sz="900" dirty="0">
                <a:solidFill>
                  <a:schemeClr val="bg2"/>
                </a:solidFill>
                <a:latin typeface="IBM Plex Mono" charset="0"/>
                <a:ea typeface="IBM Plex Mono" charset="0"/>
                <a:cs typeface="IBM Plex Mono" charset="0"/>
              </a:rPr>
              <a:t>: Always</a:t>
            </a:r>
          </a:p>
        </p:txBody>
      </p:sp>
      <p:sp>
        <p:nvSpPr>
          <p:cNvPr id="11" name="TextBox 10"/>
          <p:cNvSpPr txBox="1"/>
          <p:nvPr/>
        </p:nvSpPr>
        <p:spPr>
          <a:xfrm>
            <a:off x="3896370" y="572673"/>
            <a:ext cx="1835759" cy="253916"/>
          </a:xfrm>
          <a:prstGeom prst="rect">
            <a:avLst/>
          </a:prstGeom>
          <a:noFill/>
        </p:spPr>
        <p:txBody>
          <a:bodyPr wrap="none" rtlCol="0">
            <a:spAutoFit/>
          </a:bodyPr>
          <a:lstStyle/>
          <a:p>
            <a:r>
              <a:rPr lang="en-US" sz="1050" dirty="0" err="1">
                <a:solidFill>
                  <a:schemeClr val="accent1">
                    <a:lumMod val="50000"/>
                  </a:schemeClr>
                </a:solidFill>
              </a:rPr>
              <a:t>cloudant-deployment.yaml</a:t>
            </a:r>
            <a:r>
              <a:rPr lang="en-US" sz="1050" dirty="0">
                <a:solidFill>
                  <a:schemeClr val="accent1">
                    <a:lumMod val="50000"/>
                  </a:schemeClr>
                </a:solidFill>
              </a:rPr>
              <a:t> </a:t>
            </a:r>
            <a:r>
              <a:rPr lang="en-US" sz="1050" dirty="0">
                <a:solidFill>
                  <a:schemeClr val="bg1"/>
                </a:solidFill>
              </a:rPr>
              <a:t>:</a:t>
            </a:r>
          </a:p>
        </p:txBody>
      </p:sp>
      <p:sp>
        <p:nvSpPr>
          <p:cNvPr id="12" name="TextBox 11"/>
          <p:cNvSpPr txBox="1"/>
          <p:nvPr/>
        </p:nvSpPr>
        <p:spPr>
          <a:xfrm>
            <a:off x="6015016" y="1658880"/>
            <a:ext cx="971741" cy="253916"/>
          </a:xfrm>
          <a:prstGeom prst="rect">
            <a:avLst/>
          </a:prstGeom>
          <a:noFill/>
        </p:spPr>
        <p:txBody>
          <a:bodyPr wrap="none" rtlCol="0">
            <a:spAutoFit/>
          </a:bodyPr>
          <a:lstStyle/>
          <a:p>
            <a:r>
              <a:rPr lang="en-US" sz="1050" dirty="0" err="1">
                <a:solidFill>
                  <a:srgbClr val="002060"/>
                </a:solidFill>
              </a:rPr>
              <a:t>values.yaml</a:t>
            </a:r>
            <a:r>
              <a:rPr lang="en-US" sz="1050" dirty="0">
                <a:solidFill>
                  <a:schemeClr val="bg1"/>
                </a:solidFill>
              </a:rPr>
              <a:t> :</a:t>
            </a:r>
          </a:p>
        </p:txBody>
      </p:sp>
      <p:sp>
        <p:nvSpPr>
          <p:cNvPr id="13" name="Bent Arrow 12"/>
          <p:cNvSpPr/>
          <p:nvPr/>
        </p:nvSpPr>
        <p:spPr>
          <a:xfrm rot="10800000">
            <a:off x="5700155" y="3108366"/>
            <a:ext cx="2110839" cy="1309254"/>
          </a:xfrm>
          <a:prstGeom prst="bentArrow">
            <a:avLst>
              <a:gd name="adj1" fmla="val 16307"/>
              <a:gd name="adj2" fmla="val 16306"/>
              <a:gd name="adj3" fmla="val 33150"/>
              <a:gd name="adj4" fmla="val 47553"/>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Tree>
    <p:extLst>
      <p:ext uri="{BB962C8B-B14F-4D97-AF65-F5344CB8AC3E}">
        <p14:creationId xmlns:p14="http://schemas.microsoft.com/office/powerpoint/2010/main" val="12225920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679087" y="484710"/>
            <a:ext cx="8270327" cy="429843"/>
          </a:xfrm>
        </p:spPr>
        <p:txBody>
          <a:bodyPr/>
          <a:lstStyle/>
          <a:p>
            <a:r>
              <a:rPr lang="en-US" dirty="0" smtClean="0"/>
              <a:t>Chart repositories</a:t>
            </a:r>
            <a:endParaRPr lang="en-US" dirty="0"/>
          </a:p>
        </p:txBody>
      </p:sp>
      <p:sp>
        <p:nvSpPr>
          <p:cNvPr id="8" name="Content Placeholder 2"/>
          <p:cNvSpPr txBox="1">
            <a:spLocks/>
          </p:cNvSpPr>
          <p:nvPr/>
        </p:nvSpPr>
        <p:spPr>
          <a:xfrm>
            <a:off x="679087" y="1142524"/>
            <a:ext cx="8270327" cy="3640931"/>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dirty="0" smtClean="0"/>
              <a:t>Charts can be collected and shared using a repository</a:t>
            </a:r>
          </a:p>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smtClean="0"/>
          </a:p>
          <a:p>
            <a:endParaRPr lang="en-US" dirty="0" smtClean="0"/>
          </a:p>
          <a:p>
            <a:r>
              <a:rPr lang="en-US" dirty="0" smtClean="0"/>
              <a:t>The index file can be created by helm</a:t>
            </a:r>
          </a:p>
          <a:p>
            <a:pPr lvl="1"/>
            <a:r>
              <a:rPr lang="en-US" dirty="0" smtClean="0">
                <a:latin typeface="IBM Plex Mono" charset="0"/>
                <a:ea typeface="IBM Plex Mono" charset="0"/>
                <a:cs typeface="IBM Plex Mono" charset="0"/>
              </a:rPr>
              <a:t>$ helm repo index</a:t>
            </a:r>
          </a:p>
          <a:p>
            <a:endParaRPr lang="en-US" dirty="0" smtClean="0"/>
          </a:p>
          <a:p>
            <a:r>
              <a:rPr lang="en-US" dirty="0" smtClean="0"/>
              <a:t>example:</a:t>
            </a:r>
          </a:p>
          <a:p>
            <a:r>
              <a:rPr lang="en-US" dirty="0" smtClean="0"/>
              <a:t>https://</a:t>
            </a:r>
            <a:r>
              <a:rPr lang="en-US" dirty="0" err="1" smtClean="0"/>
              <a:t>github.com</a:t>
            </a:r>
            <a:r>
              <a:rPr lang="en-US" dirty="0" smtClean="0"/>
              <a:t>/IBM/charts/tree/master/repo/stable</a:t>
            </a:r>
          </a:p>
          <a:p>
            <a:endParaRPr lang="en-US" dirty="0"/>
          </a:p>
        </p:txBody>
      </p:sp>
      <p:sp>
        <p:nvSpPr>
          <p:cNvPr id="9" name="Footer Placeholder 3"/>
          <p:cNvSpPr>
            <a:spLocks noGrp="1"/>
          </p:cNvSpPr>
          <p:nvPr>
            <p:ph type="ftr" sz="quarter" idx="11"/>
          </p:nvPr>
        </p:nvSpPr>
        <p:spPr>
          <a:xfrm>
            <a:off x="120832" y="4903708"/>
            <a:ext cx="3086100" cy="273844"/>
          </a:xfrm>
        </p:spPr>
        <p:txBody>
          <a:bodyPr/>
          <a:lstStyle/>
          <a:p>
            <a:r>
              <a:rPr lang="en-US" dirty="0" smtClean="0"/>
              <a:t> </a:t>
            </a:r>
            <a:endParaRPr lang="en-US" dirty="0"/>
          </a:p>
        </p:txBody>
      </p:sp>
      <p:sp>
        <p:nvSpPr>
          <p:cNvPr id="10" name="Rectangle 9"/>
          <p:cNvSpPr/>
          <p:nvPr/>
        </p:nvSpPr>
        <p:spPr>
          <a:xfrm>
            <a:off x="679087" y="1849249"/>
            <a:ext cx="5171885" cy="1061829"/>
          </a:xfrm>
          <a:prstGeom prst="rect">
            <a:avLst/>
          </a:prstGeom>
          <a:solidFill>
            <a:schemeClr val="accent1">
              <a:lumMod val="40000"/>
              <a:lumOff val="60000"/>
            </a:schemeClr>
          </a:solidFill>
          <a:effectLst>
            <a:outerShdw blurRad="50800" dist="50800" dir="5400000" algn="ctr" rotWithShape="0">
              <a:schemeClr val="tx1"/>
            </a:outerShdw>
          </a:effectLst>
        </p:spPr>
        <p:txBody>
          <a:bodyPr wrap="square">
            <a:spAutoFit/>
          </a:bodyPr>
          <a:lstStyle/>
          <a:p>
            <a:r>
              <a:rPr lang="en-US" sz="1050" dirty="0">
                <a:solidFill>
                  <a:schemeClr val="tx1">
                    <a:lumMod val="95000"/>
                    <a:lumOff val="5000"/>
                  </a:schemeClr>
                </a:solidFill>
                <a:latin typeface="IBM Plex Mono" charset="0"/>
                <a:ea typeface="IBM Plex Mono" charset="0"/>
                <a:cs typeface="IBM Plex Mono" charset="0"/>
              </a:rPr>
              <a:t>charts/</a:t>
            </a:r>
          </a:p>
          <a:p>
            <a:r>
              <a:rPr lang="en-US" sz="1050" dirty="0">
                <a:solidFill>
                  <a:schemeClr val="tx1">
                    <a:lumMod val="95000"/>
                    <a:lumOff val="5000"/>
                  </a:schemeClr>
                </a:solidFill>
                <a:latin typeface="IBM Plex Mono" charset="0"/>
                <a:ea typeface="IBM Plex Mono" charset="0"/>
                <a:cs typeface="IBM Plex Mono" charset="0"/>
              </a:rPr>
              <a:t>  bar-dev-0.1.0.tgz       # </a:t>
            </a:r>
            <a:r>
              <a:rPr lang="en-US" sz="1050" dirty="0" err="1">
                <a:solidFill>
                  <a:schemeClr val="tx1">
                    <a:lumMod val="95000"/>
                    <a:lumOff val="5000"/>
                  </a:schemeClr>
                </a:solidFill>
                <a:latin typeface="IBM Plex Mono" charset="0"/>
                <a:ea typeface="IBM Plex Mono" charset="0"/>
                <a:cs typeface="IBM Plex Mono" charset="0"/>
              </a:rPr>
              <a:t>tarball</a:t>
            </a:r>
            <a:r>
              <a:rPr lang="en-US" sz="1050" dirty="0">
                <a:solidFill>
                  <a:schemeClr val="tx1">
                    <a:lumMod val="95000"/>
                    <a:lumOff val="5000"/>
                  </a:schemeClr>
                </a:solidFill>
                <a:latin typeface="IBM Plex Mono" charset="0"/>
                <a:ea typeface="IBM Plex Mono" charset="0"/>
                <a:cs typeface="IBM Plex Mono" charset="0"/>
              </a:rPr>
              <a:t> of the bar chart</a:t>
            </a:r>
          </a:p>
          <a:p>
            <a:r>
              <a:rPr lang="en-US" sz="1050" dirty="0">
                <a:solidFill>
                  <a:schemeClr val="tx1">
                    <a:lumMod val="95000"/>
                    <a:lumOff val="5000"/>
                  </a:schemeClr>
                </a:solidFill>
                <a:latin typeface="IBM Plex Mono" charset="0"/>
                <a:ea typeface="IBM Plex Mono" charset="0"/>
                <a:cs typeface="IBM Plex Mono" charset="0"/>
              </a:rPr>
              <a:t>  foo-dev-1.0.0.tgz       # </a:t>
            </a:r>
            <a:r>
              <a:rPr lang="en-US" sz="1050" dirty="0" err="1">
                <a:solidFill>
                  <a:schemeClr val="tx1">
                    <a:lumMod val="95000"/>
                    <a:lumOff val="5000"/>
                  </a:schemeClr>
                </a:solidFill>
                <a:latin typeface="IBM Plex Mono" charset="0"/>
                <a:ea typeface="IBM Plex Mono" charset="0"/>
                <a:cs typeface="IBM Plex Mono" charset="0"/>
              </a:rPr>
              <a:t>tarball</a:t>
            </a:r>
            <a:r>
              <a:rPr lang="en-US" sz="1050" dirty="0">
                <a:solidFill>
                  <a:schemeClr val="tx1">
                    <a:lumMod val="95000"/>
                    <a:lumOff val="5000"/>
                  </a:schemeClr>
                </a:solidFill>
                <a:latin typeface="IBM Plex Mono" charset="0"/>
                <a:ea typeface="IBM Plex Mono" charset="0"/>
                <a:cs typeface="IBM Plex Mono" charset="0"/>
              </a:rPr>
              <a:t> of the foo chart</a:t>
            </a:r>
          </a:p>
          <a:p>
            <a:r>
              <a:rPr lang="en-US" sz="1050" dirty="0">
                <a:solidFill>
                  <a:schemeClr val="tx1">
                    <a:lumMod val="95000"/>
                    <a:lumOff val="5000"/>
                  </a:schemeClr>
                </a:solidFill>
                <a:latin typeface="IBM Plex Mono" charset="0"/>
                <a:ea typeface="IBM Plex Mono" charset="0"/>
                <a:cs typeface="IBM Plex Mono" charset="0"/>
              </a:rPr>
              <a:t>  ...</a:t>
            </a:r>
          </a:p>
          <a:p>
            <a:r>
              <a:rPr lang="en-US" sz="1050" dirty="0">
                <a:solidFill>
                  <a:schemeClr val="tx1">
                    <a:lumMod val="95000"/>
                    <a:lumOff val="5000"/>
                  </a:schemeClr>
                </a:solidFill>
                <a:latin typeface="IBM Plex Mono" charset="0"/>
                <a:ea typeface="IBM Plex Mono" charset="0"/>
                <a:cs typeface="IBM Plex Mono" charset="0"/>
              </a:rPr>
              <a:t>  </a:t>
            </a:r>
            <a:r>
              <a:rPr lang="en-US" sz="1050" dirty="0" err="1">
                <a:solidFill>
                  <a:schemeClr val="tx1">
                    <a:lumMod val="95000"/>
                    <a:lumOff val="5000"/>
                  </a:schemeClr>
                </a:solidFill>
                <a:latin typeface="IBM Plex Mono" charset="0"/>
                <a:ea typeface="IBM Plex Mono" charset="0"/>
                <a:cs typeface="IBM Plex Mono" charset="0"/>
              </a:rPr>
              <a:t>index.yaml</a:t>
            </a:r>
            <a:r>
              <a:rPr lang="en-US" sz="1050" dirty="0">
                <a:solidFill>
                  <a:schemeClr val="tx1">
                    <a:lumMod val="95000"/>
                    <a:lumOff val="5000"/>
                  </a:schemeClr>
                </a:solidFill>
                <a:latin typeface="IBM Plex Mono" charset="0"/>
                <a:ea typeface="IBM Plex Mono" charset="0"/>
                <a:cs typeface="IBM Plex Mono" charset="0"/>
              </a:rPr>
              <a:t>	         # A YAML file with catalog of charts</a:t>
            </a:r>
          </a:p>
        </p:txBody>
      </p:sp>
    </p:spTree>
    <p:extLst>
      <p:ext uri="{BB962C8B-B14F-4D97-AF65-F5344CB8AC3E}">
        <p14:creationId xmlns:p14="http://schemas.microsoft.com/office/powerpoint/2010/main" val="14347569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9087" y="484710"/>
            <a:ext cx="8270327" cy="429843"/>
          </a:xfrm>
        </p:spPr>
        <p:txBody>
          <a:bodyPr/>
          <a:lstStyle/>
          <a:p>
            <a:r>
              <a:rPr lang="en-US" dirty="0"/>
              <a:t>Prepare Helm Chart</a:t>
            </a:r>
          </a:p>
        </p:txBody>
      </p:sp>
      <p:sp>
        <p:nvSpPr>
          <p:cNvPr id="3" name="Content Placeholder 2"/>
          <p:cNvSpPr txBox="1">
            <a:spLocks/>
          </p:cNvSpPr>
          <p:nvPr/>
        </p:nvSpPr>
        <p:spPr>
          <a:xfrm>
            <a:off x="679087" y="1142524"/>
            <a:ext cx="8270327" cy="3640931"/>
          </a:xfrm>
          <a:prstGeom prst="rect">
            <a:avLst/>
          </a:prstGeom>
        </p:spPr>
        <p:txBody>
          <a:bodyPr>
            <a:normAutofit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dirty="0" smtClean="0"/>
              <a:t>After successful completion of section 1, you will be able to connect to you Kubernete cluster using </a:t>
            </a:r>
            <a:r>
              <a:rPr lang="en-US" dirty="0" err="1" smtClean="0"/>
              <a:t>kubectl</a:t>
            </a:r>
            <a:r>
              <a:rPr lang="en-US" dirty="0" smtClean="0"/>
              <a:t> and helm. Next step in this lab is to create Helm chart.</a:t>
            </a:r>
            <a:endParaRPr lang="en-GB" dirty="0" smtClean="0"/>
          </a:p>
          <a:p>
            <a:r>
              <a:rPr lang="en-US" dirty="0" smtClean="0"/>
              <a:t>Step 1: Execute “</a:t>
            </a:r>
            <a:r>
              <a:rPr lang="en-US" b="1" dirty="0" smtClean="0"/>
              <a:t>helm create lets-chat</a:t>
            </a:r>
            <a:r>
              <a:rPr lang="en-US" dirty="0" smtClean="0"/>
              <a:t>”, This creates following folder structure and template files will be created in respective folder.</a:t>
            </a:r>
            <a:endParaRPr lang="en-GB" dirty="0" smtClean="0"/>
          </a:p>
          <a:p>
            <a:r>
              <a:rPr lang="en-GB" dirty="0" smtClean="0"/>
              <a:t>lets-chat</a:t>
            </a:r>
          </a:p>
          <a:p>
            <a:r>
              <a:rPr lang="en-GB" dirty="0" smtClean="0"/>
              <a:t>├── </a:t>
            </a:r>
            <a:r>
              <a:rPr lang="en-GB" dirty="0" err="1" smtClean="0"/>
              <a:t>Chart.yaml</a:t>
            </a:r>
            <a:endParaRPr lang="en-GB" dirty="0" smtClean="0"/>
          </a:p>
          <a:p>
            <a:r>
              <a:rPr lang="en-GB" dirty="0" smtClean="0"/>
              <a:t>├── charts</a:t>
            </a:r>
          </a:p>
          <a:p>
            <a:r>
              <a:rPr lang="en-GB" dirty="0" smtClean="0"/>
              <a:t>├── templates</a:t>
            </a:r>
          </a:p>
          <a:p>
            <a:r>
              <a:rPr lang="en-GB" dirty="0" smtClean="0"/>
              <a:t>│   ├── </a:t>
            </a:r>
            <a:r>
              <a:rPr lang="en-GB" dirty="0" err="1" smtClean="0"/>
              <a:t>NOTES.txt</a:t>
            </a:r>
            <a:endParaRPr lang="en-GB" dirty="0" smtClean="0"/>
          </a:p>
          <a:p>
            <a:r>
              <a:rPr lang="en-GB" dirty="0" smtClean="0"/>
              <a:t>│   ├── _</a:t>
            </a:r>
            <a:r>
              <a:rPr lang="en-GB" dirty="0" err="1" smtClean="0"/>
              <a:t>helpers.tpl</a:t>
            </a:r>
            <a:endParaRPr lang="en-GB" dirty="0" smtClean="0"/>
          </a:p>
          <a:p>
            <a:r>
              <a:rPr lang="en-GB" dirty="0" smtClean="0"/>
              <a:t>│   ├── </a:t>
            </a:r>
            <a:r>
              <a:rPr lang="en-GB" dirty="0" err="1" smtClean="0"/>
              <a:t>deployment.yaml</a:t>
            </a:r>
            <a:endParaRPr lang="en-GB" dirty="0" smtClean="0"/>
          </a:p>
          <a:p>
            <a:r>
              <a:rPr lang="en-GB" dirty="0" smtClean="0"/>
              <a:t>│   ├── </a:t>
            </a:r>
            <a:r>
              <a:rPr lang="en-GB" dirty="0" err="1" smtClean="0"/>
              <a:t>ingress.yaml</a:t>
            </a:r>
            <a:endParaRPr lang="en-GB" dirty="0" smtClean="0"/>
          </a:p>
          <a:p>
            <a:r>
              <a:rPr lang="en-GB" dirty="0" smtClean="0"/>
              <a:t>│   └── </a:t>
            </a:r>
            <a:r>
              <a:rPr lang="en-GB" dirty="0" err="1" smtClean="0"/>
              <a:t>service.yaml</a:t>
            </a:r>
            <a:endParaRPr lang="en-GB" dirty="0" smtClean="0"/>
          </a:p>
          <a:p>
            <a:r>
              <a:rPr lang="en-GB" dirty="0" smtClean="0"/>
              <a:t>└── </a:t>
            </a:r>
            <a:r>
              <a:rPr lang="en-GB" dirty="0" err="1" smtClean="0"/>
              <a:t>values.yaml</a:t>
            </a:r>
            <a:endParaRPr lang="en-GB" dirty="0" smtClean="0"/>
          </a:p>
          <a:p>
            <a:r>
              <a:rPr lang="en-US" dirty="0" smtClean="0"/>
              <a:t> </a:t>
            </a:r>
            <a:endParaRPr lang="en-GB" dirty="0" smtClean="0"/>
          </a:p>
          <a:p>
            <a:r>
              <a:rPr lang="en-US" dirty="0" smtClean="0"/>
              <a:t>All the required files are generated and it has to be modified as per your required.</a:t>
            </a:r>
            <a:endParaRPr lang="en-GB" dirty="0" smtClean="0"/>
          </a:p>
          <a:p>
            <a:r>
              <a:rPr lang="en-US" dirty="0" smtClean="0"/>
              <a:t>Replace the </a:t>
            </a:r>
            <a:r>
              <a:rPr lang="en-US" dirty="0" err="1" smtClean="0"/>
              <a:t>values.yaml</a:t>
            </a:r>
            <a:r>
              <a:rPr lang="en-US" dirty="0" smtClean="0"/>
              <a:t>, </a:t>
            </a:r>
            <a:r>
              <a:rPr lang="en-US" dirty="0" err="1" smtClean="0"/>
              <a:t>deployment.yaml</a:t>
            </a:r>
            <a:r>
              <a:rPr lang="en-US" dirty="0" smtClean="0"/>
              <a:t> and </a:t>
            </a:r>
            <a:r>
              <a:rPr lang="en-US" dirty="0" err="1" smtClean="0"/>
              <a:t>service.yaml</a:t>
            </a:r>
            <a:r>
              <a:rPr lang="en-US" dirty="0" smtClean="0"/>
              <a:t> with the one provided to you.</a:t>
            </a:r>
            <a:endParaRPr lang="en-GB" dirty="0"/>
          </a:p>
        </p:txBody>
      </p:sp>
    </p:spTree>
    <p:extLst>
      <p:ext uri="{BB962C8B-B14F-4D97-AF65-F5344CB8AC3E}">
        <p14:creationId xmlns:p14="http://schemas.microsoft.com/office/powerpoint/2010/main" val="11720977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
            </a:r>
            <a:r>
              <a:rPr lang="en-US" dirty="0" err="1" smtClean="0"/>
              <a:t>eployment.yaml</a:t>
            </a:r>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840" y="970671"/>
            <a:ext cx="6624666" cy="3812345"/>
          </a:xfrm>
          <a:prstGeom prst="rect">
            <a:avLst/>
          </a:prstGeom>
        </p:spPr>
      </p:pic>
    </p:spTree>
    <p:extLst>
      <p:ext uri="{BB962C8B-B14F-4D97-AF65-F5344CB8AC3E}">
        <p14:creationId xmlns:p14="http://schemas.microsoft.com/office/powerpoint/2010/main" val="19296568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t>
            </a:r>
            <a:r>
              <a:rPr lang="en-US" dirty="0" err="1" smtClean="0"/>
              <a:t>ervice.yaml</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840" y="970671"/>
            <a:ext cx="6210300" cy="3756074"/>
          </a:xfrm>
          <a:prstGeom prst="rect">
            <a:avLst/>
          </a:prstGeom>
        </p:spPr>
      </p:pic>
    </p:spTree>
    <p:extLst>
      <p:ext uri="{BB962C8B-B14F-4D97-AF65-F5344CB8AC3E}">
        <p14:creationId xmlns:p14="http://schemas.microsoft.com/office/powerpoint/2010/main" val="19245266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23" name="Title 1"/>
          <p:cNvSpPr>
            <a:spLocks noGrp="1"/>
          </p:cNvSpPr>
          <p:nvPr>
            <p:ph type="title"/>
          </p:nvPr>
        </p:nvSpPr>
        <p:spPr>
          <a:xfrm>
            <a:off x="452063" y="526451"/>
            <a:ext cx="8147407" cy="318500"/>
          </a:xfrm>
        </p:spPr>
        <p:txBody>
          <a:bodyPr>
            <a:noAutofit/>
          </a:bodyPr>
          <a:lstStyle/>
          <a:p>
            <a:r>
              <a:rPr lang="en-US" dirty="0">
                <a:solidFill>
                  <a:schemeClr val="accent1">
                    <a:lumMod val="75000"/>
                  </a:schemeClr>
                </a:solidFill>
              </a:rPr>
              <a:t>What is Kubernetes?</a:t>
            </a:r>
          </a:p>
        </p:txBody>
      </p:sp>
      <p:sp>
        <p:nvSpPr>
          <p:cNvPr id="25" name="Content Placeholder 2"/>
          <p:cNvSpPr txBox="1">
            <a:spLocks/>
          </p:cNvSpPr>
          <p:nvPr/>
        </p:nvSpPr>
        <p:spPr>
          <a:xfrm>
            <a:off x="219918" y="1006867"/>
            <a:ext cx="8692587" cy="3808201"/>
          </a:xfrm>
          <a:prstGeom prst="rect">
            <a:avLst/>
          </a:prstGeom>
        </p:spPr>
        <p:txBody>
          <a:bodyPr>
            <a:normAutofit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endParaRPr lang="en-US" sz="1500" b="1" dirty="0" smtClean="0">
              <a:latin typeface="+mj-lt"/>
              <a:ea typeface="Helvetica" charset="0"/>
              <a:cs typeface="Helvetica" charset="0"/>
            </a:endParaRPr>
          </a:p>
          <a:p>
            <a:pPr marL="93653" indent="-93653" defTabSz="704087">
              <a:spcBef>
                <a:spcPts val="75"/>
              </a:spcBef>
              <a:defRPr sz="1600"/>
            </a:pPr>
            <a:r>
              <a:rPr lang="en-US" sz="1500" dirty="0">
                <a:latin typeface="+mj-lt"/>
              </a:rPr>
              <a:t>Container orchestrator</a:t>
            </a:r>
          </a:p>
          <a:p>
            <a:pPr marL="211775" lvl="1" indent="-110012" defTabSz="704087">
              <a:spcBef>
                <a:spcPts val="75"/>
              </a:spcBef>
              <a:buClr>
                <a:srgbClr val="000000"/>
              </a:buClr>
              <a:defRPr sz="1600"/>
            </a:pPr>
            <a:r>
              <a:rPr lang="en-US" sz="1500" dirty="0">
                <a:latin typeface="+mj-lt"/>
              </a:rPr>
              <a:t>Runs and manages containers</a:t>
            </a:r>
          </a:p>
          <a:p>
            <a:pPr marL="211775" lvl="1" indent="-110012" defTabSz="704087">
              <a:spcBef>
                <a:spcPts val="75"/>
              </a:spcBef>
              <a:buClr>
                <a:srgbClr val="000000"/>
              </a:buClr>
              <a:defRPr sz="1600"/>
            </a:pPr>
            <a:r>
              <a:rPr lang="en-US" sz="1500" dirty="0">
                <a:latin typeface="+mj-lt"/>
              </a:rPr>
              <a:t>Unified API for deploying web applications, batch jobs, and databases</a:t>
            </a:r>
          </a:p>
          <a:p>
            <a:pPr marL="211775" lvl="1" indent="-110012" defTabSz="704087">
              <a:spcBef>
                <a:spcPts val="75"/>
              </a:spcBef>
              <a:buClr>
                <a:srgbClr val="000000"/>
              </a:buClr>
              <a:defRPr sz="1600"/>
            </a:pPr>
            <a:r>
              <a:rPr lang="en-US" sz="1500" dirty="0">
                <a:latin typeface="+mj-lt"/>
              </a:rPr>
              <a:t>Maintains and tracks the global view of the cluster </a:t>
            </a:r>
          </a:p>
          <a:p>
            <a:pPr marL="211775" lvl="1" indent="-110012" defTabSz="704087">
              <a:spcBef>
                <a:spcPts val="75"/>
              </a:spcBef>
              <a:buClr>
                <a:srgbClr val="000000"/>
              </a:buClr>
              <a:defRPr sz="1600"/>
            </a:pPr>
            <a:r>
              <a:rPr lang="en-US" sz="1500" dirty="0">
                <a:latin typeface="+mj-lt"/>
              </a:rPr>
              <a:t>Supports multiple cloud and bare-metal </a:t>
            </a:r>
            <a:r>
              <a:rPr lang="en-US" sz="1500" dirty="0" smtClean="0">
                <a:latin typeface="+mj-lt"/>
              </a:rPr>
              <a:t>environments</a:t>
            </a:r>
          </a:p>
          <a:p>
            <a:pPr marL="211775" lvl="1" indent="-110012" defTabSz="704087">
              <a:spcBef>
                <a:spcPts val="75"/>
              </a:spcBef>
              <a:buClr>
                <a:srgbClr val="000000"/>
              </a:buClr>
              <a:defRPr sz="1600"/>
            </a:pPr>
            <a:endParaRPr lang="en-US" sz="1500" dirty="0">
              <a:latin typeface="+mj-lt"/>
            </a:endParaRPr>
          </a:p>
          <a:p>
            <a:pPr marL="93653" indent="-93653" defTabSz="704087">
              <a:spcBef>
                <a:spcPts val="75"/>
              </a:spcBef>
              <a:defRPr sz="1600"/>
            </a:pPr>
            <a:r>
              <a:rPr lang="en-US" sz="1500" dirty="0">
                <a:latin typeface="+mj-lt"/>
              </a:rPr>
              <a:t>Manage applications, not machines</a:t>
            </a:r>
          </a:p>
          <a:p>
            <a:pPr marL="211775" lvl="1" indent="-110012" defTabSz="704087">
              <a:spcBef>
                <a:spcPts val="75"/>
              </a:spcBef>
              <a:buClr>
                <a:srgbClr val="000000"/>
              </a:buClr>
              <a:defRPr sz="1600"/>
            </a:pPr>
            <a:r>
              <a:rPr lang="en-US" sz="1500" dirty="0">
                <a:latin typeface="+mj-lt"/>
              </a:rPr>
              <a:t>Rolling updates, canary deploys, and blue-green deployments </a:t>
            </a:r>
            <a:endParaRPr lang="en-US" sz="1500" dirty="0" smtClean="0">
              <a:latin typeface="+mj-lt"/>
            </a:endParaRPr>
          </a:p>
          <a:p>
            <a:pPr marL="211775" lvl="1" indent="-110012" defTabSz="704087">
              <a:spcBef>
                <a:spcPts val="75"/>
              </a:spcBef>
              <a:buClr>
                <a:srgbClr val="000000"/>
              </a:buClr>
              <a:defRPr sz="1600"/>
            </a:pPr>
            <a:endParaRPr lang="en-US" sz="1500" dirty="0">
              <a:latin typeface="+mj-lt"/>
            </a:endParaRPr>
          </a:p>
          <a:p>
            <a:pPr marL="93653" indent="-93653" defTabSz="704087">
              <a:spcBef>
                <a:spcPts val="75"/>
              </a:spcBef>
              <a:defRPr sz="1600"/>
            </a:pPr>
            <a:r>
              <a:rPr lang="en-US" sz="1500" dirty="0">
                <a:latin typeface="+mj-lt"/>
              </a:rPr>
              <a:t>Designed for extensibility</a:t>
            </a:r>
          </a:p>
          <a:p>
            <a:pPr marL="211775" lvl="1" indent="-110012" defTabSz="704087">
              <a:spcBef>
                <a:spcPts val="75"/>
              </a:spcBef>
              <a:buClr>
                <a:srgbClr val="000000"/>
              </a:buClr>
              <a:defRPr sz="1600"/>
            </a:pPr>
            <a:r>
              <a:rPr lang="en-US" sz="1500" dirty="0">
                <a:latin typeface="+mj-lt"/>
              </a:rPr>
              <a:t>Rich ecosystem of plug-ins for scheduling, storage, </a:t>
            </a:r>
            <a:r>
              <a:rPr lang="en-US" sz="1500" dirty="0" smtClean="0">
                <a:latin typeface="+mj-lt"/>
              </a:rPr>
              <a:t>networking</a:t>
            </a:r>
          </a:p>
          <a:p>
            <a:pPr marL="211775" lvl="1" indent="-110012" defTabSz="704087">
              <a:spcBef>
                <a:spcPts val="75"/>
              </a:spcBef>
              <a:buClr>
                <a:srgbClr val="000000"/>
              </a:buClr>
              <a:defRPr sz="1600"/>
            </a:pPr>
            <a:endParaRPr lang="en-US" sz="1500" dirty="0">
              <a:latin typeface="+mj-lt"/>
            </a:endParaRPr>
          </a:p>
          <a:p>
            <a:pPr marL="93653" indent="-93653" defTabSz="704087">
              <a:spcBef>
                <a:spcPts val="75"/>
              </a:spcBef>
              <a:defRPr sz="1600"/>
            </a:pPr>
            <a:r>
              <a:rPr lang="en-US" sz="1500" dirty="0">
                <a:latin typeface="+mj-lt"/>
              </a:rPr>
              <a:t>Open source project managed by the Linux Foundation </a:t>
            </a:r>
          </a:p>
          <a:p>
            <a:pPr marL="211775" lvl="1" indent="-110012" defTabSz="704087">
              <a:spcBef>
                <a:spcPts val="75"/>
              </a:spcBef>
              <a:buClr>
                <a:srgbClr val="000000"/>
              </a:buClr>
              <a:defRPr sz="1600"/>
            </a:pPr>
            <a:r>
              <a:rPr lang="en-US" sz="1500" dirty="0">
                <a:latin typeface="+mj-lt"/>
              </a:rPr>
              <a:t>Inspired and informed by Google's experiences and internal systems</a:t>
            </a:r>
          </a:p>
          <a:p>
            <a:pPr marL="211775" lvl="1" indent="-110012" defTabSz="704087">
              <a:spcBef>
                <a:spcPts val="75"/>
              </a:spcBef>
              <a:buClr>
                <a:srgbClr val="000000"/>
              </a:buClr>
              <a:defRPr sz="1600"/>
            </a:pPr>
            <a:r>
              <a:rPr lang="en-US" sz="1500" dirty="0">
                <a:latin typeface="+mj-lt"/>
              </a:rPr>
              <a:t>100% open source, written in Go</a:t>
            </a:r>
          </a:p>
          <a:p>
            <a:pPr marL="285750" indent="-285750">
              <a:buFont typeface="Arial" charset="0"/>
              <a:buChar char="•"/>
            </a:pPr>
            <a:endParaRPr lang="en-US" sz="1600" dirty="0" smtClean="0"/>
          </a:p>
        </p:txBody>
      </p:sp>
    </p:spTree>
    <p:extLst>
      <p:ext uri="{BB962C8B-B14F-4D97-AF65-F5344CB8AC3E}">
        <p14:creationId xmlns:p14="http://schemas.microsoft.com/office/powerpoint/2010/main" val="322162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Values.yaml</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840" y="984737"/>
            <a:ext cx="5067300" cy="3959665"/>
          </a:xfrm>
          <a:prstGeom prst="rect">
            <a:avLst/>
          </a:prstGeom>
        </p:spPr>
      </p:pic>
    </p:spTree>
    <p:extLst>
      <p:ext uri="{BB962C8B-B14F-4D97-AF65-F5344CB8AC3E}">
        <p14:creationId xmlns:p14="http://schemas.microsoft.com/office/powerpoint/2010/main" val="1213541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840" y="561703"/>
            <a:ext cx="7886700" cy="403497"/>
          </a:xfrm>
        </p:spPr>
        <p:txBody>
          <a:bodyPr/>
          <a:lstStyle/>
          <a:p>
            <a:r>
              <a:rPr lang="en-US" dirty="0" smtClean="0"/>
              <a:t>Built-in Objects</a:t>
            </a:r>
            <a:endParaRPr lang="en-US" dirty="0"/>
          </a:p>
        </p:txBody>
      </p:sp>
      <p:sp>
        <p:nvSpPr>
          <p:cNvPr id="8" name="Content Placeholder 2"/>
          <p:cNvSpPr txBox="1">
            <a:spLocks/>
          </p:cNvSpPr>
          <p:nvPr/>
        </p:nvSpPr>
        <p:spPr>
          <a:xfrm>
            <a:off x="679087" y="1142524"/>
            <a:ext cx="8270327" cy="364093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85750" indent="-285750">
              <a:buFont typeface="Arial" charset="0"/>
              <a:buChar char="•"/>
            </a:pPr>
            <a:r>
              <a:rPr lang="en-US" sz="1600" dirty="0">
                <a:latin typeface="+mj-lt"/>
                <a:ea typeface="Helvetica" charset="0"/>
                <a:cs typeface="Helvetica" charset="0"/>
              </a:rPr>
              <a:t>Release - </a:t>
            </a:r>
            <a:r>
              <a:rPr lang="en-US" sz="1600" dirty="0" err="1" smtClean="0">
                <a:latin typeface="+mj-lt"/>
                <a:ea typeface="Helvetica" charset="0"/>
                <a:cs typeface="Helvetica" charset="0"/>
              </a:rPr>
              <a:t>Release.Name</a:t>
            </a:r>
            <a:r>
              <a:rPr lang="en-US" sz="1600" dirty="0">
                <a:latin typeface="+mj-lt"/>
                <a:ea typeface="Helvetica" charset="0"/>
                <a:cs typeface="Helvetica" charset="0"/>
              </a:rPr>
              <a:t>, </a:t>
            </a:r>
            <a:r>
              <a:rPr lang="en-US" sz="1600" dirty="0" err="1" smtClean="0">
                <a:latin typeface="+mj-lt"/>
                <a:ea typeface="Helvetica" charset="0"/>
                <a:cs typeface="Helvetica" charset="0"/>
              </a:rPr>
              <a:t>Release.Time</a:t>
            </a:r>
            <a:r>
              <a:rPr lang="en-US" sz="1600" dirty="0">
                <a:latin typeface="+mj-lt"/>
                <a:ea typeface="Helvetica" charset="0"/>
                <a:cs typeface="Helvetica" charset="0"/>
              </a:rPr>
              <a:t>, </a:t>
            </a:r>
            <a:r>
              <a:rPr lang="en-US" sz="1600" dirty="0" err="1" smtClean="0">
                <a:latin typeface="+mj-lt"/>
                <a:ea typeface="Helvetica" charset="0"/>
                <a:cs typeface="Helvetica" charset="0"/>
              </a:rPr>
              <a:t>Release.Namespace</a:t>
            </a:r>
            <a:r>
              <a:rPr lang="en-US" sz="1600" dirty="0">
                <a:latin typeface="+mj-lt"/>
                <a:ea typeface="Helvetica" charset="0"/>
                <a:cs typeface="Helvetica" charset="0"/>
              </a:rPr>
              <a:t>, </a:t>
            </a:r>
            <a:r>
              <a:rPr lang="en-US" sz="1600" dirty="0" err="1" smtClean="0">
                <a:latin typeface="+mj-lt"/>
                <a:ea typeface="Helvetica" charset="0"/>
                <a:cs typeface="Helvetica" charset="0"/>
              </a:rPr>
              <a:t>Release.Service</a:t>
            </a:r>
            <a:r>
              <a:rPr lang="en-US" sz="1600" dirty="0">
                <a:latin typeface="+mj-lt"/>
                <a:ea typeface="Helvetica" charset="0"/>
                <a:cs typeface="Helvetica" charset="0"/>
              </a:rPr>
              <a:t>, </a:t>
            </a:r>
            <a:r>
              <a:rPr lang="en-US" sz="1600" dirty="0" err="1" smtClean="0">
                <a:latin typeface="+mj-lt"/>
                <a:ea typeface="Helvetica" charset="0"/>
                <a:cs typeface="Helvetica" charset="0"/>
              </a:rPr>
              <a:t>Release.Revision</a:t>
            </a:r>
            <a:r>
              <a:rPr lang="en-US" sz="1600" dirty="0">
                <a:latin typeface="+mj-lt"/>
                <a:ea typeface="Helvetica" charset="0"/>
                <a:cs typeface="Helvetica" charset="0"/>
              </a:rPr>
              <a:t>, </a:t>
            </a:r>
            <a:r>
              <a:rPr lang="en-US" sz="1600" dirty="0" err="1" smtClean="0">
                <a:latin typeface="+mj-lt"/>
                <a:ea typeface="Helvetica" charset="0"/>
                <a:cs typeface="Helvetica" charset="0"/>
              </a:rPr>
              <a:t>Release.IsUpgrade</a:t>
            </a:r>
            <a:r>
              <a:rPr lang="en-US" sz="1600" dirty="0">
                <a:latin typeface="+mj-lt"/>
                <a:ea typeface="Helvetica" charset="0"/>
                <a:cs typeface="Helvetica" charset="0"/>
              </a:rPr>
              <a:t>, </a:t>
            </a:r>
            <a:r>
              <a:rPr lang="en-US" sz="1600" dirty="0" err="1">
                <a:latin typeface="+mj-lt"/>
                <a:ea typeface="Helvetica" charset="0"/>
                <a:cs typeface="Helvetica" charset="0"/>
              </a:rPr>
              <a:t>Release.IsInstall</a:t>
            </a:r>
            <a:endParaRPr lang="en-US" sz="1600" dirty="0" smtClean="0">
              <a:latin typeface="+mj-lt"/>
              <a:ea typeface="Helvetica" charset="0"/>
              <a:cs typeface="Helvetica" charset="0"/>
            </a:endParaRPr>
          </a:p>
          <a:p>
            <a:pPr marL="285750" indent="-285750">
              <a:buFont typeface="Arial" charset="0"/>
              <a:buChar char="•"/>
            </a:pPr>
            <a:endParaRPr lang="en-US" sz="1600" dirty="0" smtClean="0">
              <a:latin typeface="+mj-lt"/>
              <a:ea typeface="Helvetica" charset="0"/>
              <a:cs typeface="Helvetica" charset="0"/>
            </a:endParaRPr>
          </a:p>
          <a:p>
            <a:pPr marL="285750" indent="-285750">
              <a:buFont typeface="Arial" charset="0"/>
              <a:buChar char="•"/>
            </a:pPr>
            <a:r>
              <a:rPr lang="en-US" sz="1600" dirty="0" smtClean="0">
                <a:latin typeface="+mj-lt"/>
                <a:ea typeface="Helvetica" charset="0"/>
                <a:cs typeface="Helvetica" charset="0"/>
              </a:rPr>
              <a:t>Values </a:t>
            </a:r>
            <a:r>
              <a:rPr lang="mr-IN" sz="1600" dirty="0" smtClean="0">
                <a:latin typeface="+mj-lt"/>
                <a:ea typeface="Helvetica" charset="0"/>
                <a:cs typeface="Helvetica" charset="0"/>
              </a:rPr>
              <a:t>–</a:t>
            </a:r>
            <a:r>
              <a:rPr lang="en-US" sz="1600" dirty="0" smtClean="0">
                <a:latin typeface="+mj-lt"/>
                <a:ea typeface="Helvetica" charset="0"/>
                <a:cs typeface="Helvetica" charset="0"/>
              </a:rPr>
              <a:t> by default Values is empty</a:t>
            </a:r>
          </a:p>
          <a:p>
            <a:pPr marL="285750" indent="-285750">
              <a:buFont typeface="Arial" charset="0"/>
              <a:buChar char="•"/>
            </a:pPr>
            <a:endParaRPr lang="en-US" sz="1600" dirty="0" smtClean="0">
              <a:latin typeface="+mj-lt"/>
              <a:ea typeface="Helvetica" charset="0"/>
              <a:cs typeface="Helvetica" charset="0"/>
            </a:endParaRPr>
          </a:p>
          <a:p>
            <a:pPr marL="285750" indent="-285750">
              <a:buFont typeface="Arial" charset="0"/>
              <a:buChar char="•"/>
            </a:pPr>
            <a:r>
              <a:rPr lang="en-US" sz="1600" dirty="0" smtClean="0">
                <a:latin typeface="+mj-lt"/>
                <a:ea typeface="Helvetica" charset="0"/>
                <a:cs typeface="Helvetica" charset="0"/>
              </a:rPr>
              <a:t>Chart - </a:t>
            </a:r>
            <a:r>
              <a:rPr lang="en-US" sz="1600" dirty="0" err="1" smtClean="0">
                <a:latin typeface="+mj-lt"/>
                <a:ea typeface="Helvetica" charset="0"/>
                <a:cs typeface="Helvetica" charset="0"/>
              </a:rPr>
              <a:t>Chart.Name</a:t>
            </a:r>
            <a:r>
              <a:rPr lang="en-US" sz="1600" dirty="0">
                <a:latin typeface="+mj-lt"/>
                <a:ea typeface="Helvetica" charset="0"/>
                <a:cs typeface="Helvetica" charset="0"/>
              </a:rPr>
              <a:t>, </a:t>
            </a:r>
            <a:r>
              <a:rPr lang="en-US" sz="1600" dirty="0" err="1">
                <a:latin typeface="+mj-lt"/>
                <a:ea typeface="Helvetica" charset="0"/>
                <a:cs typeface="Helvetica" charset="0"/>
              </a:rPr>
              <a:t>Chart.Version</a:t>
            </a:r>
            <a:endParaRPr lang="en-US" sz="1600" dirty="0" smtClean="0">
              <a:latin typeface="+mj-lt"/>
              <a:ea typeface="Helvetica" charset="0"/>
              <a:cs typeface="Helvetica" charset="0"/>
            </a:endParaRPr>
          </a:p>
          <a:p>
            <a:pPr marL="285750" indent="-285750">
              <a:buFont typeface="Arial" charset="0"/>
              <a:buChar char="•"/>
            </a:pPr>
            <a:endParaRPr lang="en-US" sz="1600" dirty="0" smtClean="0">
              <a:latin typeface="+mj-lt"/>
              <a:ea typeface="Helvetica" charset="0"/>
              <a:cs typeface="Helvetica" charset="0"/>
            </a:endParaRPr>
          </a:p>
          <a:p>
            <a:pPr marL="285750" indent="-285750">
              <a:buFont typeface="Arial" charset="0"/>
              <a:buChar char="•"/>
            </a:pPr>
            <a:r>
              <a:rPr lang="en-US" sz="1600" dirty="0">
                <a:latin typeface="+mj-lt"/>
                <a:ea typeface="Helvetica" charset="0"/>
                <a:cs typeface="Helvetica" charset="0"/>
              </a:rPr>
              <a:t>Files - </a:t>
            </a:r>
            <a:r>
              <a:rPr lang="en-US" sz="1600" dirty="0" err="1" smtClean="0">
                <a:latin typeface="+mj-lt"/>
                <a:ea typeface="Helvetica" charset="0"/>
                <a:cs typeface="Helvetica" charset="0"/>
              </a:rPr>
              <a:t>Files.Get</a:t>
            </a:r>
            <a:r>
              <a:rPr lang="en-US" sz="1600" dirty="0">
                <a:latin typeface="+mj-lt"/>
                <a:ea typeface="Helvetica" charset="0"/>
                <a:cs typeface="Helvetica" charset="0"/>
              </a:rPr>
              <a:t>, </a:t>
            </a:r>
            <a:r>
              <a:rPr lang="en-US" sz="1600" dirty="0" err="1" smtClean="0">
                <a:latin typeface="+mj-lt"/>
                <a:ea typeface="Helvetica" charset="0"/>
                <a:cs typeface="Helvetica" charset="0"/>
              </a:rPr>
              <a:t>Files.GetBytes</a:t>
            </a:r>
            <a:endParaRPr lang="en-US" sz="1600" dirty="0" smtClean="0">
              <a:latin typeface="+mj-lt"/>
              <a:ea typeface="Helvetica" charset="0"/>
              <a:cs typeface="Helvetica" charset="0"/>
            </a:endParaRPr>
          </a:p>
          <a:p>
            <a:pPr marL="285750" indent="-285750">
              <a:buFont typeface="Arial" charset="0"/>
              <a:buChar char="•"/>
            </a:pPr>
            <a:endParaRPr lang="en-US" sz="1600" dirty="0" smtClean="0">
              <a:latin typeface="+mj-lt"/>
              <a:ea typeface="Helvetica" charset="0"/>
              <a:cs typeface="Helvetica" charset="0"/>
            </a:endParaRPr>
          </a:p>
          <a:p>
            <a:pPr marL="285750" indent="-285750">
              <a:buFont typeface="Arial" charset="0"/>
              <a:buChar char="•"/>
            </a:pPr>
            <a:r>
              <a:rPr lang="en-US" sz="1600" dirty="0" smtClean="0">
                <a:latin typeface="+mj-lt"/>
                <a:ea typeface="Helvetica" charset="0"/>
                <a:cs typeface="Helvetica" charset="0"/>
              </a:rPr>
              <a:t>Capabilities- </a:t>
            </a:r>
            <a:r>
              <a:rPr lang="en-US" sz="1600" dirty="0" err="1" smtClean="0">
                <a:latin typeface="+mj-lt"/>
                <a:ea typeface="Helvetica" charset="0"/>
                <a:cs typeface="Helvetica" charset="0"/>
              </a:rPr>
              <a:t>Capabilities.APIVersions</a:t>
            </a:r>
            <a:r>
              <a:rPr lang="en-US" sz="1600" dirty="0">
                <a:latin typeface="+mj-lt"/>
                <a:ea typeface="Helvetica" charset="0"/>
                <a:cs typeface="Helvetica" charset="0"/>
              </a:rPr>
              <a:t>, </a:t>
            </a:r>
            <a:r>
              <a:rPr lang="en-US" sz="1600" dirty="0" err="1" smtClean="0">
                <a:latin typeface="+mj-lt"/>
                <a:ea typeface="Helvetica" charset="0"/>
                <a:cs typeface="Helvetica" charset="0"/>
              </a:rPr>
              <a:t>Capabilities.KubeVersion</a:t>
            </a:r>
            <a:r>
              <a:rPr lang="en-US" sz="1600" dirty="0">
                <a:latin typeface="+mj-lt"/>
                <a:ea typeface="Helvetica" charset="0"/>
                <a:cs typeface="Helvetica" charset="0"/>
              </a:rPr>
              <a:t>, </a:t>
            </a:r>
            <a:r>
              <a:rPr lang="en-US" sz="1600" dirty="0" err="1" smtClean="0">
                <a:latin typeface="+mj-lt"/>
                <a:ea typeface="Helvetica" charset="0"/>
                <a:cs typeface="Helvetica" charset="0"/>
              </a:rPr>
              <a:t>Capabilities.TillerVersion</a:t>
            </a:r>
            <a:endParaRPr lang="en-US" sz="1600" dirty="0" smtClean="0">
              <a:latin typeface="+mj-lt"/>
              <a:ea typeface="Helvetica" charset="0"/>
              <a:cs typeface="Helvetica" charset="0"/>
            </a:endParaRPr>
          </a:p>
          <a:p>
            <a:pPr marL="285750" indent="-285750">
              <a:buFont typeface="Arial" charset="0"/>
              <a:buChar char="•"/>
            </a:pPr>
            <a:endParaRPr lang="en-US" sz="1600" dirty="0">
              <a:latin typeface="+mj-lt"/>
              <a:ea typeface="Helvetica" charset="0"/>
              <a:cs typeface="Helvetica" charset="0"/>
            </a:endParaRPr>
          </a:p>
          <a:p>
            <a:pPr marL="285750" indent="-285750">
              <a:buFont typeface="Arial" charset="0"/>
              <a:buChar char="•"/>
            </a:pPr>
            <a:r>
              <a:rPr lang="en-US" sz="1600" dirty="0" smtClean="0">
                <a:latin typeface="+mj-lt"/>
                <a:ea typeface="Helvetica" charset="0"/>
                <a:cs typeface="Helvetica" charset="0"/>
              </a:rPr>
              <a:t>Template </a:t>
            </a:r>
            <a:r>
              <a:rPr lang="mr-IN" sz="1600" dirty="0" smtClean="0">
                <a:latin typeface="+mj-lt"/>
                <a:ea typeface="Helvetica" charset="0"/>
                <a:cs typeface="Helvetica" charset="0"/>
              </a:rPr>
              <a:t>–</a:t>
            </a:r>
            <a:r>
              <a:rPr lang="en-US" sz="1600" dirty="0" smtClean="0">
                <a:latin typeface="+mj-lt"/>
                <a:ea typeface="Helvetica" charset="0"/>
                <a:cs typeface="Helvetica" charset="0"/>
              </a:rPr>
              <a:t> </a:t>
            </a:r>
            <a:r>
              <a:rPr lang="en-US" sz="1600" dirty="0" err="1" smtClean="0">
                <a:latin typeface="+mj-lt"/>
                <a:ea typeface="Helvetica" charset="0"/>
                <a:cs typeface="Helvetica" charset="0"/>
              </a:rPr>
              <a:t>Template.Name</a:t>
            </a:r>
            <a:r>
              <a:rPr lang="en-US" sz="1600" dirty="0" smtClean="0">
                <a:latin typeface="+mj-lt"/>
                <a:ea typeface="Helvetica" charset="0"/>
                <a:cs typeface="Helvetica" charset="0"/>
              </a:rPr>
              <a:t>, </a:t>
            </a:r>
            <a:r>
              <a:rPr lang="en-US" sz="1600" dirty="0" err="1">
                <a:latin typeface="+mj-lt"/>
                <a:ea typeface="Helvetica" charset="0"/>
                <a:cs typeface="Helvetica" charset="0"/>
              </a:rPr>
              <a:t>Template.</a:t>
            </a:r>
            <a:r>
              <a:rPr lang="en-US" sz="1600" dirty="0" err="1" smtClean="0">
                <a:latin typeface="+mj-lt"/>
                <a:ea typeface="Helvetica" charset="0"/>
                <a:cs typeface="Helvetica" charset="0"/>
              </a:rPr>
              <a:t>BasePath</a:t>
            </a:r>
            <a:endParaRPr lang="en-US" sz="1600" dirty="0">
              <a:latin typeface="+mj-lt"/>
              <a:ea typeface="Helvetica" charset="0"/>
              <a:cs typeface="Helvetica" charset="0"/>
            </a:endParaRPr>
          </a:p>
        </p:txBody>
      </p:sp>
    </p:spTree>
    <p:extLst>
      <p:ext uri="{BB962C8B-B14F-4D97-AF65-F5344CB8AC3E}">
        <p14:creationId xmlns:p14="http://schemas.microsoft.com/office/powerpoint/2010/main" val="10771746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840" y="561703"/>
            <a:ext cx="7886700" cy="403497"/>
          </a:xfrm>
        </p:spPr>
        <p:txBody>
          <a:bodyPr/>
          <a:lstStyle/>
          <a:p>
            <a:r>
              <a:rPr lang="en-US" dirty="0" smtClean="0"/>
              <a:t>Charts lifecycle hooks</a:t>
            </a:r>
            <a:endParaRPr lang="en-US" dirty="0"/>
          </a:p>
        </p:txBody>
      </p:sp>
      <p:sp>
        <p:nvSpPr>
          <p:cNvPr id="8" name="Content Placeholder 2"/>
          <p:cNvSpPr txBox="1">
            <a:spLocks/>
          </p:cNvSpPr>
          <p:nvPr/>
        </p:nvSpPr>
        <p:spPr>
          <a:xfrm>
            <a:off x="679087" y="1142524"/>
            <a:ext cx="8270327" cy="364093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85750" indent="-285750">
              <a:buFont typeface="Arial" charset="0"/>
              <a:buChar char="•"/>
            </a:pPr>
            <a:r>
              <a:rPr lang="en-US" sz="1600" dirty="0"/>
              <a:t>pre-install: Executes after templates are rendered, but before any resources are created in Kubernetes. </a:t>
            </a:r>
            <a:endParaRPr lang="en-US" sz="1600" dirty="0" smtClean="0"/>
          </a:p>
          <a:p>
            <a:pPr marL="285750" indent="-285750">
              <a:buFont typeface="Arial" charset="0"/>
              <a:buChar char="•"/>
            </a:pPr>
            <a:endParaRPr lang="en-US" sz="1600" dirty="0" smtClean="0"/>
          </a:p>
          <a:p>
            <a:pPr marL="285750" indent="-285750">
              <a:buFont typeface="Arial" charset="0"/>
              <a:buChar char="•"/>
            </a:pPr>
            <a:r>
              <a:rPr lang="en-US" sz="1600" dirty="0" smtClean="0"/>
              <a:t>post-install</a:t>
            </a:r>
            <a:r>
              <a:rPr lang="en-US" sz="1600" dirty="0"/>
              <a:t>: Executes after all resources are loaded into </a:t>
            </a:r>
            <a:r>
              <a:rPr lang="en-US" sz="1600" dirty="0" smtClean="0"/>
              <a:t>Kubernetes</a:t>
            </a:r>
          </a:p>
          <a:p>
            <a:pPr marL="285750" indent="-285750">
              <a:buFont typeface="Arial" charset="0"/>
              <a:buChar char="•"/>
            </a:pPr>
            <a:endParaRPr lang="en-US" sz="1600" dirty="0" smtClean="0"/>
          </a:p>
          <a:p>
            <a:pPr marL="285750" indent="-285750">
              <a:buFont typeface="Arial" charset="0"/>
              <a:buChar char="•"/>
            </a:pPr>
            <a:r>
              <a:rPr lang="en-US" sz="1600" dirty="0" smtClean="0"/>
              <a:t> </a:t>
            </a:r>
            <a:r>
              <a:rPr lang="en-US" sz="1600" dirty="0"/>
              <a:t>pre-delete: Executes on a deletion request before any resources are deleted from Kubernetes. </a:t>
            </a:r>
            <a:endParaRPr lang="en-US" sz="1600" dirty="0" smtClean="0"/>
          </a:p>
          <a:p>
            <a:pPr marL="285750" indent="-285750">
              <a:buFont typeface="Arial" charset="0"/>
              <a:buChar char="•"/>
            </a:pPr>
            <a:endParaRPr lang="en-US" sz="1600" dirty="0" smtClean="0"/>
          </a:p>
          <a:p>
            <a:pPr marL="285750" indent="-285750">
              <a:buFont typeface="Arial" charset="0"/>
              <a:buChar char="•"/>
            </a:pPr>
            <a:r>
              <a:rPr lang="en-US" sz="1600" dirty="0" smtClean="0"/>
              <a:t>post-delete</a:t>
            </a:r>
            <a:r>
              <a:rPr lang="en-US" sz="1600" dirty="0"/>
              <a:t>: Executes on a deletion request after all of the release's resources have been deleted. </a:t>
            </a:r>
            <a:endParaRPr lang="en-US" sz="1600" dirty="0" smtClean="0"/>
          </a:p>
          <a:p>
            <a:pPr marL="285750" indent="-285750">
              <a:buFont typeface="Arial" charset="0"/>
              <a:buChar char="•"/>
            </a:pPr>
            <a:endParaRPr lang="en-US" sz="1600" dirty="0" smtClean="0"/>
          </a:p>
          <a:p>
            <a:pPr marL="285750" indent="-285750">
              <a:buFont typeface="Arial" charset="0"/>
              <a:buChar char="•"/>
            </a:pPr>
            <a:r>
              <a:rPr lang="en-US" sz="1600" dirty="0" smtClean="0"/>
              <a:t>pre-upgrade</a:t>
            </a:r>
            <a:r>
              <a:rPr lang="en-US" sz="1600" dirty="0"/>
              <a:t>: Executes on an upgrade request after templates are rendered, but before any resources are loaded into </a:t>
            </a:r>
            <a:r>
              <a:rPr lang="en-US" sz="1600" dirty="0" smtClean="0"/>
              <a:t>Kubernetes</a:t>
            </a:r>
          </a:p>
        </p:txBody>
      </p:sp>
    </p:spTree>
    <p:extLst>
      <p:ext uri="{BB962C8B-B14F-4D97-AF65-F5344CB8AC3E}">
        <p14:creationId xmlns:p14="http://schemas.microsoft.com/office/powerpoint/2010/main" val="5064470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840" y="561703"/>
            <a:ext cx="7886700" cy="403497"/>
          </a:xfrm>
        </p:spPr>
        <p:txBody>
          <a:bodyPr/>
          <a:lstStyle/>
          <a:p>
            <a:r>
              <a:rPr lang="en-US" dirty="0" smtClean="0"/>
              <a:t>Charts lifecycle hooks-Continued</a:t>
            </a:r>
            <a:endParaRPr lang="en-US" dirty="0"/>
          </a:p>
        </p:txBody>
      </p:sp>
      <p:sp>
        <p:nvSpPr>
          <p:cNvPr id="8" name="Content Placeholder 2"/>
          <p:cNvSpPr txBox="1">
            <a:spLocks/>
          </p:cNvSpPr>
          <p:nvPr/>
        </p:nvSpPr>
        <p:spPr>
          <a:xfrm>
            <a:off x="679087" y="1142524"/>
            <a:ext cx="8270327" cy="364093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85750" indent="-285750">
              <a:buFont typeface="Arial" charset="0"/>
              <a:buChar char="•"/>
            </a:pPr>
            <a:endParaRPr lang="en-US" sz="1600" dirty="0"/>
          </a:p>
          <a:p>
            <a:pPr marL="285750" indent="-285750">
              <a:buFont typeface="Arial" charset="0"/>
              <a:buChar char="•"/>
            </a:pPr>
            <a:r>
              <a:rPr lang="en-US" sz="1600" dirty="0" smtClean="0"/>
              <a:t> post-upgrade</a:t>
            </a:r>
            <a:r>
              <a:rPr lang="en-US" sz="1600" dirty="0"/>
              <a:t>: Executes on an upgrade after all resources have been upgraded. </a:t>
            </a:r>
            <a:endParaRPr lang="en-US" sz="1600" dirty="0" smtClean="0"/>
          </a:p>
          <a:p>
            <a:pPr marL="285750" indent="-285750">
              <a:buFont typeface="Arial" charset="0"/>
              <a:buChar char="•"/>
            </a:pPr>
            <a:endParaRPr lang="en-US" sz="1600" dirty="0" smtClean="0"/>
          </a:p>
          <a:p>
            <a:pPr marL="285750" indent="-285750">
              <a:buFont typeface="Arial" charset="0"/>
              <a:buChar char="•"/>
            </a:pPr>
            <a:r>
              <a:rPr lang="en-US" sz="1600" dirty="0" smtClean="0"/>
              <a:t>pre-rollback</a:t>
            </a:r>
            <a:r>
              <a:rPr lang="en-US" sz="1600" dirty="0"/>
              <a:t>: Executes on a rollback request after templates are rendered, but before any resources have been rolled back. </a:t>
            </a:r>
            <a:endParaRPr lang="en-US" sz="1600" dirty="0" smtClean="0"/>
          </a:p>
          <a:p>
            <a:pPr marL="285750" indent="-285750">
              <a:buFont typeface="Arial" charset="0"/>
              <a:buChar char="•"/>
            </a:pPr>
            <a:endParaRPr lang="en-US" sz="1600" dirty="0" smtClean="0"/>
          </a:p>
          <a:p>
            <a:pPr marL="285750" indent="-285750">
              <a:buFont typeface="Arial" charset="0"/>
              <a:buChar char="•"/>
            </a:pPr>
            <a:r>
              <a:rPr lang="en-US" sz="1600" dirty="0" smtClean="0"/>
              <a:t>post-rollback</a:t>
            </a:r>
            <a:r>
              <a:rPr lang="en-US" sz="1600" dirty="0"/>
              <a:t>: Executes on a rollback request after all resources have been modified</a:t>
            </a:r>
            <a:endParaRPr lang="en-US" dirty="0"/>
          </a:p>
        </p:txBody>
      </p:sp>
    </p:spTree>
    <p:extLst>
      <p:ext uri="{BB962C8B-B14F-4D97-AF65-F5344CB8AC3E}">
        <p14:creationId xmlns:p14="http://schemas.microsoft.com/office/powerpoint/2010/main" val="6041342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Hook implementation</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840" y="914400"/>
            <a:ext cx="6778398" cy="3928534"/>
          </a:xfrm>
          <a:prstGeom prst="rect">
            <a:avLst/>
          </a:prstGeom>
        </p:spPr>
      </p:pic>
    </p:spTree>
    <p:extLst>
      <p:ext uri="{BB962C8B-B14F-4D97-AF65-F5344CB8AC3E}">
        <p14:creationId xmlns:p14="http://schemas.microsoft.com/office/powerpoint/2010/main" val="5790716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8314" y="2088575"/>
            <a:ext cx="7886700" cy="994200"/>
          </a:xfrm>
        </p:spPr>
        <p:txBody>
          <a:bodyPr/>
          <a:lstStyle/>
          <a:p>
            <a:pPr algn="ctr"/>
            <a:r>
              <a:rPr lang="en-US" dirty="0" smtClean="0"/>
              <a:t>Lab: Helm</a:t>
            </a:r>
            <a:endParaRPr lang="en-US" dirty="0"/>
          </a:p>
        </p:txBody>
      </p:sp>
    </p:spTree>
    <p:extLst>
      <p:ext uri="{BB962C8B-B14F-4D97-AF65-F5344CB8AC3E}">
        <p14:creationId xmlns:p14="http://schemas.microsoft.com/office/powerpoint/2010/main" val="3418368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679087" y="484710"/>
            <a:ext cx="8270327" cy="429843"/>
          </a:xfrm>
        </p:spPr>
        <p:txBody>
          <a:bodyPr/>
          <a:lstStyle/>
          <a:p>
            <a:r>
              <a:rPr lang="en-US" dirty="0" smtClean="0"/>
              <a:t>Step1 : Install Helm Client </a:t>
            </a:r>
            <a:endParaRPr lang="en-US" dirty="0"/>
          </a:p>
        </p:txBody>
      </p:sp>
      <p:sp>
        <p:nvSpPr>
          <p:cNvPr id="8" name="Content Placeholder 2"/>
          <p:cNvSpPr txBox="1">
            <a:spLocks/>
          </p:cNvSpPr>
          <p:nvPr/>
        </p:nvSpPr>
        <p:spPr>
          <a:xfrm>
            <a:off x="679087" y="1151919"/>
            <a:ext cx="8270327" cy="364093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dirty="0" smtClean="0">
                <a:hlinkClick r:id="rId2"/>
              </a:rPr>
              <a:t>https://docs.helm.sh/using_helm/#installing-helm</a:t>
            </a:r>
            <a:endParaRPr lang="en-US" dirty="0" smtClean="0"/>
          </a:p>
          <a:p>
            <a:endParaRPr lang="en-US" dirty="0" smtClean="0"/>
          </a:p>
          <a:p>
            <a:r>
              <a:rPr lang="en-US" b="1" dirty="0" smtClean="0"/>
              <a:t>From Homebrew (</a:t>
            </a:r>
            <a:r>
              <a:rPr lang="en-US" b="1" dirty="0" err="1" smtClean="0"/>
              <a:t>macOS</a:t>
            </a:r>
            <a:r>
              <a:rPr lang="en-US" b="1" dirty="0" smtClean="0"/>
              <a:t>)</a:t>
            </a:r>
          </a:p>
          <a:p>
            <a:r>
              <a:rPr lang="en-US" dirty="0" smtClean="0"/>
              <a:t>Members of the Kubernetes community have contributed a Helm formula build to Homebrew. This formula is generally up to date.</a:t>
            </a:r>
          </a:p>
          <a:p>
            <a:endParaRPr lang="en-US" i="1" dirty="0" smtClean="0"/>
          </a:p>
          <a:p>
            <a:r>
              <a:rPr lang="en-US" i="1" dirty="0" smtClean="0"/>
              <a:t>brew install </a:t>
            </a:r>
            <a:r>
              <a:rPr lang="en-US" i="1" dirty="0" err="1" smtClean="0"/>
              <a:t>kubernetes</a:t>
            </a:r>
            <a:r>
              <a:rPr lang="en-US" i="1" dirty="0" smtClean="0"/>
              <a:t>-helm </a:t>
            </a:r>
          </a:p>
          <a:p>
            <a:endParaRPr lang="en-US" i="1" dirty="0" smtClean="0"/>
          </a:p>
          <a:p>
            <a:r>
              <a:rPr lang="en-US" i="1" dirty="0" smtClean="0"/>
              <a:t>Based on your OS install helm client</a:t>
            </a:r>
          </a:p>
          <a:p>
            <a:endParaRPr lang="en-US" i="1" dirty="0" smtClean="0"/>
          </a:p>
          <a:p>
            <a:endParaRPr lang="en-US" dirty="0" smtClean="0"/>
          </a:p>
          <a:p>
            <a:endParaRPr lang="en-US" dirty="0"/>
          </a:p>
        </p:txBody>
      </p:sp>
      <p:sp>
        <p:nvSpPr>
          <p:cNvPr id="9" name="Footer Placeholder 3"/>
          <p:cNvSpPr>
            <a:spLocks noGrp="1"/>
          </p:cNvSpPr>
          <p:nvPr>
            <p:ph type="ftr" sz="quarter" idx="11"/>
          </p:nvPr>
        </p:nvSpPr>
        <p:spPr>
          <a:xfrm>
            <a:off x="120832" y="4903708"/>
            <a:ext cx="3086100" cy="273844"/>
          </a:xfrm>
        </p:spPr>
        <p:txBody>
          <a:bodyPr/>
          <a:lstStyle/>
          <a:p>
            <a:r>
              <a:rPr lang="en-US" smtClean="0"/>
              <a:t>IBM Confidential</a:t>
            </a:r>
            <a:endParaRPr lang="en-US" dirty="0"/>
          </a:p>
        </p:txBody>
      </p:sp>
    </p:spTree>
    <p:extLst>
      <p:ext uri="{BB962C8B-B14F-4D97-AF65-F5344CB8AC3E}">
        <p14:creationId xmlns:p14="http://schemas.microsoft.com/office/powerpoint/2010/main" val="617025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679087" y="512894"/>
            <a:ext cx="8270327" cy="429843"/>
          </a:xfrm>
        </p:spPr>
        <p:txBody>
          <a:bodyPr>
            <a:normAutofit fontScale="90000"/>
          </a:bodyPr>
          <a:lstStyle/>
          <a:p>
            <a:r>
              <a:rPr lang="en-US" b="1" dirty="0"/>
              <a:t>Login to IBM Cloud and initialize the Helm</a:t>
            </a:r>
            <a:r>
              <a:rPr lang="en-GB" b="1" dirty="0"/>
              <a:t/>
            </a:r>
            <a:br>
              <a:rPr lang="en-GB" b="1" dirty="0"/>
            </a:br>
            <a:endParaRPr lang="en-US" dirty="0"/>
          </a:p>
        </p:txBody>
      </p:sp>
      <p:sp>
        <p:nvSpPr>
          <p:cNvPr id="8" name="Content Placeholder 2"/>
          <p:cNvSpPr txBox="1">
            <a:spLocks/>
          </p:cNvSpPr>
          <p:nvPr/>
        </p:nvSpPr>
        <p:spPr>
          <a:xfrm>
            <a:off x="679087" y="1142524"/>
            <a:ext cx="8270327" cy="3640931"/>
          </a:xfrm>
          <a:prstGeom prst="rect">
            <a:avLst/>
          </a:prstGeom>
        </p:spPr>
        <p:txBody>
          <a:bodyPr>
            <a:normAutofit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dirty="0" smtClean="0"/>
              <a:t>Step 1: Login to IBM cloud, Execute “</a:t>
            </a:r>
            <a:r>
              <a:rPr lang="en-US" b="1" dirty="0" err="1" smtClean="0"/>
              <a:t>bx</a:t>
            </a:r>
            <a:r>
              <a:rPr lang="en-US" b="1" dirty="0" smtClean="0"/>
              <a:t> login</a:t>
            </a:r>
            <a:r>
              <a:rPr lang="en-US" dirty="0" smtClean="0"/>
              <a:t> “on your local system terminal window to login. Note if you are using IBM federated email then execute with –</a:t>
            </a:r>
            <a:r>
              <a:rPr lang="en-US" dirty="0" err="1" smtClean="0"/>
              <a:t>sso</a:t>
            </a:r>
            <a:r>
              <a:rPr lang="en-US" dirty="0" smtClean="0"/>
              <a:t> option.</a:t>
            </a:r>
            <a:endParaRPr lang="en-GB" dirty="0" smtClean="0"/>
          </a:p>
          <a:p>
            <a:r>
              <a:rPr lang="en-US" dirty="0" smtClean="0"/>
              <a:t> </a:t>
            </a:r>
            <a:endParaRPr lang="en-GB" dirty="0" smtClean="0"/>
          </a:p>
          <a:p>
            <a:r>
              <a:rPr lang="en-US" dirty="0" smtClean="0"/>
              <a:t>Step 2: After successful login to IBM cloud, Initialize the Container plugin by executing the below command.</a:t>
            </a:r>
            <a:endParaRPr lang="en-GB" dirty="0" smtClean="0"/>
          </a:p>
          <a:p>
            <a:r>
              <a:rPr lang="en-US" dirty="0" smtClean="0"/>
              <a:t>Execute “</a:t>
            </a:r>
            <a:r>
              <a:rPr lang="en-US" b="1" dirty="0" err="1" smtClean="0"/>
              <a:t>bx</a:t>
            </a:r>
            <a:r>
              <a:rPr lang="en-US" b="1" dirty="0" smtClean="0"/>
              <a:t> </a:t>
            </a:r>
            <a:r>
              <a:rPr lang="en-US" b="1" dirty="0" err="1" smtClean="0"/>
              <a:t>cs</a:t>
            </a:r>
            <a:r>
              <a:rPr lang="en-US" b="1" dirty="0" smtClean="0"/>
              <a:t> </a:t>
            </a:r>
            <a:r>
              <a:rPr lang="en-US" b="1" dirty="0" err="1" smtClean="0"/>
              <a:t>init</a:t>
            </a:r>
            <a:r>
              <a:rPr lang="en-US" dirty="0" smtClean="0"/>
              <a:t>”</a:t>
            </a:r>
            <a:endParaRPr lang="en-GB" dirty="0" smtClean="0"/>
          </a:p>
          <a:p>
            <a:r>
              <a:rPr lang="en-US" dirty="0" smtClean="0"/>
              <a:t> </a:t>
            </a:r>
            <a:endParaRPr lang="en-GB" dirty="0" smtClean="0"/>
          </a:p>
          <a:p>
            <a:r>
              <a:rPr lang="en-US" dirty="0" smtClean="0"/>
              <a:t>Step 3: Make sure </a:t>
            </a:r>
            <a:r>
              <a:rPr lang="en-US" dirty="0" err="1" smtClean="0"/>
              <a:t>kubectl</a:t>
            </a:r>
            <a:r>
              <a:rPr lang="en-US" dirty="0" smtClean="0"/>
              <a:t> is installed properly and it can communicate to the cluster.</a:t>
            </a:r>
            <a:endParaRPr lang="en-GB" dirty="0" smtClean="0"/>
          </a:p>
          <a:p>
            <a:r>
              <a:rPr lang="en-US" dirty="0" smtClean="0"/>
              <a:t>Execute “</a:t>
            </a:r>
            <a:r>
              <a:rPr lang="en-US" b="1" dirty="0" err="1" smtClean="0"/>
              <a:t>kubectl</a:t>
            </a:r>
            <a:r>
              <a:rPr lang="en-US" b="1" dirty="0" smtClean="0"/>
              <a:t> version</a:t>
            </a:r>
            <a:r>
              <a:rPr lang="en-US" dirty="0" smtClean="0"/>
              <a:t>”,</a:t>
            </a:r>
            <a:endParaRPr lang="en-GB" dirty="0" smtClean="0"/>
          </a:p>
          <a:p>
            <a:r>
              <a:rPr lang="en-US" dirty="0" smtClean="0"/>
              <a:t> the output of this command should return both server and client version, you can see the client and server version in the below sample output.</a:t>
            </a:r>
            <a:endParaRPr lang="en-GB" dirty="0" smtClean="0"/>
          </a:p>
          <a:p>
            <a:r>
              <a:rPr lang="en-US" dirty="0" smtClean="0"/>
              <a:t>Example output:</a:t>
            </a:r>
            <a:endParaRPr lang="en-GB" dirty="0" smtClean="0"/>
          </a:p>
          <a:p>
            <a:r>
              <a:rPr lang="en-GB" dirty="0" smtClean="0"/>
              <a:t>Client Version: </a:t>
            </a:r>
            <a:r>
              <a:rPr lang="en-GB" dirty="0" err="1" smtClean="0"/>
              <a:t>version.Info</a:t>
            </a:r>
            <a:r>
              <a:rPr lang="en-GB" dirty="0" smtClean="0"/>
              <a:t>{Major:"1", Minor:"7", GitVersion:"v1.7.3", GitCommit:"2c2fe6e8278a5db2d15a013987b53968c743f2a1", </a:t>
            </a:r>
            <a:r>
              <a:rPr lang="en-GB" dirty="0" err="1" smtClean="0"/>
              <a:t>GitTreeState</a:t>
            </a:r>
            <a:r>
              <a:rPr lang="en-GB" dirty="0" smtClean="0"/>
              <a:t>:"clean", BuildDate:"2017-08-03T07:00:21Z", GoVersion:"go1.8.3", Compiler:"</a:t>
            </a:r>
            <a:r>
              <a:rPr lang="en-GB" dirty="0" err="1" smtClean="0"/>
              <a:t>gc</a:t>
            </a:r>
            <a:r>
              <a:rPr lang="en-GB" dirty="0" smtClean="0"/>
              <a:t>", Platform:"</a:t>
            </a:r>
            <a:r>
              <a:rPr lang="en-GB" dirty="0" err="1" smtClean="0"/>
              <a:t>darwin</a:t>
            </a:r>
            <a:r>
              <a:rPr lang="en-GB" dirty="0" smtClean="0"/>
              <a:t>/amd64"}</a:t>
            </a:r>
          </a:p>
          <a:p>
            <a:r>
              <a:rPr lang="en-GB" dirty="0" smtClean="0"/>
              <a:t>Server Version: </a:t>
            </a:r>
            <a:r>
              <a:rPr lang="en-GB" dirty="0" err="1" smtClean="0"/>
              <a:t>version.Info</a:t>
            </a:r>
            <a:r>
              <a:rPr lang="en-GB" dirty="0" smtClean="0"/>
              <a:t>{Major:"1", Minor:"8+", GitVersion:"v1.8.8-2+9d6e0610086578", GitCommit:"9d6e06100865789613cbac936edce948f0710a2f", </a:t>
            </a:r>
            <a:r>
              <a:rPr lang="en-GB" dirty="0" err="1" smtClean="0"/>
              <a:t>GitTreeState</a:t>
            </a:r>
            <a:r>
              <a:rPr lang="en-GB" dirty="0" smtClean="0"/>
              <a:t>:"clean", BuildDate:"2018-02-23T08:20:09Z", GoVersion:"go1.8.3", Compiler:"</a:t>
            </a:r>
            <a:r>
              <a:rPr lang="en-GB" dirty="0" err="1" smtClean="0"/>
              <a:t>gc</a:t>
            </a:r>
            <a:r>
              <a:rPr lang="en-GB" dirty="0" smtClean="0"/>
              <a:t>", Platform:"</a:t>
            </a:r>
            <a:r>
              <a:rPr lang="en-GB" dirty="0" err="1" smtClean="0"/>
              <a:t>linux</a:t>
            </a:r>
            <a:r>
              <a:rPr lang="en-GB" dirty="0" smtClean="0"/>
              <a:t>/amd64"}</a:t>
            </a:r>
          </a:p>
          <a:p>
            <a:endParaRPr lang="en-US" dirty="0"/>
          </a:p>
        </p:txBody>
      </p:sp>
    </p:spTree>
    <p:extLst>
      <p:ext uri="{BB962C8B-B14F-4D97-AF65-F5344CB8AC3E}">
        <p14:creationId xmlns:p14="http://schemas.microsoft.com/office/powerpoint/2010/main" val="30905356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9087" y="484710"/>
            <a:ext cx="8270327" cy="429843"/>
          </a:xfrm>
        </p:spPr>
        <p:txBody>
          <a:bodyPr/>
          <a:lstStyle/>
          <a:p>
            <a:r>
              <a:rPr lang="en-US" dirty="0" smtClean="0"/>
              <a:t>Configure </a:t>
            </a:r>
            <a:r>
              <a:rPr lang="en-US" dirty="0" err="1" smtClean="0"/>
              <a:t>kubectl</a:t>
            </a:r>
            <a:r>
              <a:rPr lang="en-US" dirty="0" smtClean="0"/>
              <a:t> </a:t>
            </a:r>
            <a:r>
              <a:rPr lang="en-US" dirty="0"/>
              <a:t>client </a:t>
            </a:r>
          </a:p>
        </p:txBody>
      </p:sp>
      <p:sp>
        <p:nvSpPr>
          <p:cNvPr id="3" name="Content Placeholder 2"/>
          <p:cNvSpPr txBox="1">
            <a:spLocks/>
          </p:cNvSpPr>
          <p:nvPr/>
        </p:nvSpPr>
        <p:spPr>
          <a:xfrm>
            <a:off x="679087" y="1142524"/>
            <a:ext cx="8270327" cy="364093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dirty="0" smtClean="0"/>
              <a:t>Step 4: Configure the </a:t>
            </a:r>
            <a:r>
              <a:rPr lang="en-US" dirty="0" err="1" smtClean="0"/>
              <a:t>kubectl</a:t>
            </a:r>
            <a:r>
              <a:rPr lang="en-US" dirty="0" smtClean="0"/>
              <a:t> client to connect to your cluster</a:t>
            </a:r>
            <a:endParaRPr lang="en-GB" dirty="0" smtClean="0"/>
          </a:p>
          <a:p>
            <a:r>
              <a:rPr lang="en-US" dirty="0" smtClean="0"/>
              <a:t> </a:t>
            </a:r>
            <a:endParaRPr lang="en-GB" dirty="0" smtClean="0"/>
          </a:p>
          <a:p>
            <a:r>
              <a:rPr lang="en-US" dirty="0" smtClean="0"/>
              <a:t>Step 4.1  Execute “</a:t>
            </a:r>
            <a:r>
              <a:rPr lang="en-US" b="1" dirty="0" err="1" smtClean="0"/>
              <a:t>bx</a:t>
            </a:r>
            <a:r>
              <a:rPr lang="en-US" b="1" dirty="0" smtClean="0"/>
              <a:t> </a:t>
            </a:r>
            <a:r>
              <a:rPr lang="en-US" b="1" dirty="0" err="1" smtClean="0"/>
              <a:t>cs</a:t>
            </a:r>
            <a:r>
              <a:rPr lang="en-US" b="1" dirty="0" smtClean="0"/>
              <a:t> cluster</a:t>
            </a:r>
            <a:r>
              <a:rPr lang="en-US" dirty="0" smtClean="0"/>
              <a:t>” to get the list of clusters available in your account. If there is no cluster reported then create one by login to Bluemix console.</a:t>
            </a:r>
            <a:endParaRPr lang="en-GB" dirty="0" smtClean="0"/>
          </a:p>
          <a:p>
            <a:r>
              <a:rPr lang="en-US" dirty="0" smtClean="0"/>
              <a:t> </a:t>
            </a:r>
            <a:endParaRPr lang="en-GB" dirty="0" smtClean="0"/>
          </a:p>
          <a:p>
            <a:r>
              <a:rPr lang="en-US" dirty="0" smtClean="0"/>
              <a:t>Step 4.2: Execute “</a:t>
            </a:r>
            <a:r>
              <a:rPr lang="en-US" b="1" dirty="0" err="1" smtClean="0"/>
              <a:t>bx</a:t>
            </a:r>
            <a:r>
              <a:rPr lang="en-US" b="1" dirty="0" smtClean="0"/>
              <a:t> </a:t>
            </a:r>
            <a:r>
              <a:rPr lang="en-US" b="1" dirty="0" err="1" smtClean="0"/>
              <a:t>cs</a:t>
            </a:r>
            <a:r>
              <a:rPr lang="en-US" b="1" dirty="0" smtClean="0"/>
              <a:t> cluster-</a:t>
            </a:r>
            <a:r>
              <a:rPr lang="en-US" b="1" dirty="0" err="1" smtClean="0"/>
              <a:t>config</a:t>
            </a:r>
            <a:r>
              <a:rPr lang="en-US" b="1" dirty="0" smtClean="0"/>
              <a:t> &lt;cluster name&gt;</a:t>
            </a:r>
            <a:r>
              <a:rPr lang="en-US" dirty="0" smtClean="0"/>
              <a:t>", </a:t>
            </a:r>
            <a:endParaRPr lang="en-GB" dirty="0" smtClean="0"/>
          </a:p>
          <a:p>
            <a:r>
              <a:rPr lang="en-US" dirty="0" smtClean="0"/>
              <a:t>Replace &lt;cluster name &gt;  with your cluster name, received from step 4.1, Output of this command return the cluster name and environment setting need to be execute.</a:t>
            </a:r>
            <a:endParaRPr lang="en-GB" dirty="0" smtClean="0"/>
          </a:p>
          <a:p>
            <a:r>
              <a:rPr lang="en-US" dirty="0" smtClean="0"/>
              <a:t>Execute the export command in the output of cluster-</a:t>
            </a:r>
            <a:r>
              <a:rPr lang="en-US" dirty="0" err="1" smtClean="0"/>
              <a:t>config</a:t>
            </a:r>
            <a:r>
              <a:rPr lang="en-US" dirty="0" smtClean="0"/>
              <a:t> command.</a:t>
            </a:r>
            <a:endParaRPr lang="en-GB" dirty="0" smtClean="0"/>
          </a:p>
          <a:p>
            <a:r>
              <a:rPr lang="en-US" dirty="0" smtClean="0"/>
              <a:t>Example: </a:t>
            </a:r>
            <a:r>
              <a:rPr lang="en-GB" b="1" dirty="0" smtClean="0"/>
              <a:t>export KUBECONFIG=/Users/</a:t>
            </a:r>
            <a:r>
              <a:rPr lang="en-GB" b="1" dirty="0" err="1" smtClean="0"/>
              <a:t>rameshpoomalai</a:t>
            </a:r>
            <a:r>
              <a:rPr lang="en-GB" b="1" dirty="0" smtClean="0"/>
              <a:t>/.</a:t>
            </a:r>
            <a:r>
              <a:rPr lang="en-GB" b="1" dirty="0" err="1" smtClean="0"/>
              <a:t>bluemix</a:t>
            </a:r>
            <a:r>
              <a:rPr lang="en-GB" b="1" dirty="0" smtClean="0"/>
              <a:t>/plugins/container-service/clusters/</a:t>
            </a:r>
            <a:r>
              <a:rPr lang="en-GB" b="1" dirty="0" err="1" smtClean="0"/>
              <a:t>mycluster</a:t>
            </a:r>
            <a:r>
              <a:rPr lang="en-GB" b="1" dirty="0" smtClean="0"/>
              <a:t>/kube-config-hou02-mycluster.yml</a:t>
            </a:r>
            <a:endParaRPr lang="en-GB" b="1" dirty="0"/>
          </a:p>
        </p:txBody>
      </p:sp>
    </p:spTree>
    <p:extLst>
      <p:ext uri="{BB962C8B-B14F-4D97-AF65-F5344CB8AC3E}">
        <p14:creationId xmlns:p14="http://schemas.microsoft.com/office/powerpoint/2010/main" val="32528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9087" y="484710"/>
            <a:ext cx="8270327" cy="429843"/>
          </a:xfrm>
        </p:spPr>
        <p:txBody>
          <a:bodyPr>
            <a:normAutofit/>
          </a:bodyPr>
          <a:lstStyle/>
          <a:p>
            <a:r>
              <a:rPr lang="en-US" b="1" dirty="0"/>
              <a:t>Deploy </a:t>
            </a:r>
            <a:r>
              <a:rPr lang="en-US" b="1" dirty="0" smtClean="0"/>
              <a:t>mongo </a:t>
            </a:r>
            <a:r>
              <a:rPr lang="en-US" b="1" dirty="0"/>
              <a:t>Chart</a:t>
            </a:r>
            <a:endParaRPr lang="en-US" dirty="0"/>
          </a:p>
        </p:txBody>
      </p:sp>
      <p:sp>
        <p:nvSpPr>
          <p:cNvPr id="3" name="Content Placeholder 2"/>
          <p:cNvSpPr txBox="1">
            <a:spLocks/>
          </p:cNvSpPr>
          <p:nvPr/>
        </p:nvSpPr>
        <p:spPr>
          <a:xfrm>
            <a:off x="679087" y="1142524"/>
            <a:ext cx="8270327" cy="364093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dirty="0"/>
              <a:t>Step 1: </a:t>
            </a:r>
            <a:r>
              <a:rPr lang="en-US" dirty="0" smtClean="0"/>
              <a:t>Execute the following command to initialize the helm, This will make sure that server side tiller also ready to accept the request.</a:t>
            </a:r>
          </a:p>
          <a:p>
            <a:endParaRPr lang="en-GB" dirty="0"/>
          </a:p>
          <a:p>
            <a:r>
              <a:rPr lang="en-US" dirty="0"/>
              <a:t>“</a:t>
            </a:r>
            <a:r>
              <a:rPr lang="en-US" b="1" dirty="0" smtClean="0"/>
              <a:t>helm </a:t>
            </a:r>
            <a:r>
              <a:rPr lang="en-US" b="1" dirty="0" err="1" smtClean="0"/>
              <a:t>init</a:t>
            </a:r>
            <a:r>
              <a:rPr lang="en-US" dirty="0" smtClean="0"/>
              <a:t>”</a:t>
            </a:r>
            <a:endParaRPr lang="en-GB" dirty="0"/>
          </a:p>
          <a:p>
            <a:r>
              <a:rPr lang="en-US" dirty="0" smtClean="0"/>
              <a:t> </a:t>
            </a:r>
            <a:endParaRPr lang="en-GB" dirty="0" smtClean="0"/>
          </a:p>
          <a:p>
            <a:r>
              <a:rPr lang="en-US" dirty="0" smtClean="0"/>
              <a:t>Step 2: Execute the following command to package your charts.</a:t>
            </a:r>
            <a:endParaRPr lang="en-GB" dirty="0" smtClean="0"/>
          </a:p>
          <a:p>
            <a:r>
              <a:rPr lang="en-US" dirty="0" smtClean="0"/>
              <a:t>“</a:t>
            </a:r>
            <a:r>
              <a:rPr lang="en-US" b="1" dirty="0" smtClean="0"/>
              <a:t>helm package mongo</a:t>
            </a:r>
            <a:r>
              <a:rPr lang="en-US" dirty="0" smtClean="0"/>
              <a:t>”</a:t>
            </a:r>
            <a:endParaRPr lang="en-GB" dirty="0" smtClean="0"/>
          </a:p>
          <a:p>
            <a:r>
              <a:rPr lang="en-US" dirty="0" smtClean="0"/>
              <a:t>This will package your charts and that be released to release to your repos.</a:t>
            </a:r>
            <a:endParaRPr lang="en-GB" dirty="0" smtClean="0"/>
          </a:p>
          <a:p>
            <a:r>
              <a:rPr lang="en-US" dirty="0" smtClean="0"/>
              <a:t> </a:t>
            </a:r>
            <a:endParaRPr lang="en-GB" dirty="0" smtClean="0"/>
          </a:p>
          <a:p>
            <a:r>
              <a:rPr lang="en-US" dirty="0" smtClean="0"/>
              <a:t>Step 3: Execute “</a:t>
            </a:r>
            <a:r>
              <a:rPr lang="en-US" b="1" dirty="0" smtClean="0"/>
              <a:t>helm install --debug --dry-run mongo --name </a:t>
            </a:r>
            <a:r>
              <a:rPr lang="en-US" b="1" dirty="0" err="1" smtClean="0"/>
              <a:t>bankend</a:t>
            </a:r>
            <a:r>
              <a:rPr lang="en-US" dirty="0" smtClean="0"/>
              <a:t>” to to test your charts</a:t>
            </a:r>
            <a:endParaRPr lang="en-GB" dirty="0" smtClean="0"/>
          </a:p>
          <a:p>
            <a:r>
              <a:rPr lang="en-US" dirty="0" smtClean="0"/>
              <a:t> </a:t>
            </a:r>
            <a:endParaRPr lang="en-GB" dirty="0" smtClean="0"/>
          </a:p>
          <a:p>
            <a:r>
              <a:rPr lang="en-US" dirty="0" smtClean="0"/>
              <a:t>Step 4: Execute “</a:t>
            </a:r>
            <a:r>
              <a:rPr lang="en-US" b="1" dirty="0" smtClean="0"/>
              <a:t>helm install mongo --name </a:t>
            </a:r>
            <a:r>
              <a:rPr lang="en-US" b="1" dirty="0" err="1" smtClean="0"/>
              <a:t>bankend</a:t>
            </a:r>
            <a:r>
              <a:rPr lang="en-US" dirty="0" smtClean="0"/>
              <a:t>” to install your package on your cluster.</a:t>
            </a:r>
          </a:p>
          <a:p>
            <a:endParaRPr lang="en-US" dirty="0"/>
          </a:p>
          <a:p>
            <a:r>
              <a:rPr lang="en-US" dirty="0" smtClean="0"/>
              <a:t>Note: if you are creating a new Helm chart, Execute “helm lint &lt;path&gt;” to verify no errors in chart.</a:t>
            </a:r>
          </a:p>
          <a:p>
            <a:endParaRPr lang="en-US" dirty="0"/>
          </a:p>
          <a:p>
            <a:r>
              <a:rPr lang="en-US" dirty="0" err="1" smtClean="0"/>
              <a:t>Git</a:t>
            </a:r>
            <a:r>
              <a:rPr lang="en-US" dirty="0" smtClean="0"/>
              <a:t> Repo </a:t>
            </a:r>
            <a:r>
              <a:rPr lang="en-US" dirty="0"/>
              <a:t>: </a:t>
            </a:r>
            <a:r>
              <a:rPr lang="en-US" dirty="0">
                <a:hlinkClick r:id="rId2"/>
              </a:rPr>
              <a:t>https://</a:t>
            </a:r>
            <a:r>
              <a:rPr lang="en-US" dirty="0" smtClean="0">
                <a:hlinkClick r:id="rId2"/>
              </a:rPr>
              <a:t>github.com/IBMDevConnect/kube_ICP#steps-helm</a:t>
            </a:r>
            <a:endParaRPr lang="en-US" dirty="0" smtClean="0"/>
          </a:p>
          <a:p>
            <a:endParaRPr lang="en-US" dirty="0" smtClean="0"/>
          </a:p>
          <a:p>
            <a:r>
              <a:rPr lang="en-US" dirty="0" smtClean="0"/>
              <a:t> </a:t>
            </a:r>
            <a:endParaRPr lang="en-GB" dirty="0"/>
          </a:p>
        </p:txBody>
      </p:sp>
    </p:spTree>
    <p:extLst>
      <p:ext uri="{BB962C8B-B14F-4D97-AF65-F5344CB8AC3E}">
        <p14:creationId xmlns:p14="http://schemas.microsoft.com/office/powerpoint/2010/main" val="1658506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23" name="Title 1"/>
          <p:cNvSpPr>
            <a:spLocks noGrp="1"/>
          </p:cNvSpPr>
          <p:nvPr>
            <p:ph type="title"/>
          </p:nvPr>
        </p:nvSpPr>
        <p:spPr>
          <a:xfrm>
            <a:off x="452063" y="526451"/>
            <a:ext cx="8147407" cy="318500"/>
          </a:xfrm>
        </p:spPr>
        <p:txBody>
          <a:bodyPr>
            <a:noAutofit/>
          </a:bodyPr>
          <a:lstStyle/>
          <a:p>
            <a:r>
              <a:rPr lang="en-US" dirty="0" smtClean="0">
                <a:solidFill>
                  <a:schemeClr val="accent1">
                    <a:lumMod val="75000"/>
                  </a:schemeClr>
                </a:solidFill>
                <a:latin typeface="Helvetica" charset="0"/>
                <a:ea typeface="Helvetica" charset="0"/>
                <a:cs typeface="Helvetica" charset="0"/>
              </a:rPr>
              <a:t>Need </a:t>
            </a:r>
            <a:r>
              <a:rPr lang="en-US" dirty="0">
                <a:solidFill>
                  <a:schemeClr val="accent1">
                    <a:lumMod val="75000"/>
                  </a:schemeClr>
                </a:solidFill>
                <a:latin typeface="Helvetica" charset="0"/>
                <a:ea typeface="Helvetica" charset="0"/>
                <a:cs typeface="Helvetica" charset="0"/>
              </a:rPr>
              <a:t>for </a:t>
            </a:r>
            <a:r>
              <a:rPr lang="en-US" dirty="0" smtClean="0">
                <a:solidFill>
                  <a:schemeClr val="accent1">
                    <a:lumMod val="75000"/>
                  </a:schemeClr>
                </a:solidFill>
                <a:latin typeface="Helvetica" charset="0"/>
                <a:ea typeface="Helvetica" charset="0"/>
                <a:cs typeface="Helvetica" charset="0"/>
              </a:rPr>
              <a:t>Kubernetes</a:t>
            </a:r>
            <a:endParaRPr lang="en-US" dirty="0">
              <a:solidFill>
                <a:schemeClr val="accent1">
                  <a:lumMod val="75000"/>
                </a:schemeClr>
              </a:solidFill>
            </a:endParaRPr>
          </a:p>
        </p:txBody>
      </p:sp>
      <p:sp>
        <p:nvSpPr>
          <p:cNvPr id="25" name="Content Placeholder 2"/>
          <p:cNvSpPr txBox="1">
            <a:spLocks/>
          </p:cNvSpPr>
          <p:nvPr/>
        </p:nvSpPr>
        <p:spPr>
          <a:xfrm>
            <a:off x="219918" y="1006867"/>
            <a:ext cx="8692587" cy="3808201"/>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endParaRPr lang="en-US" sz="1600" b="1" dirty="0" smtClean="0">
              <a:latin typeface="Helvetica" charset="0"/>
              <a:ea typeface="Helvetica" charset="0"/>
              <a:cs typeface="Helvetica" charset="0"/>
            </a:endParaRPr>
          </a:p>
          <a:p>
            <a:pPr marL="285750" lvl="5" indent="-285750">
              <a:buFont typeface="Arial" charset="0"/>
              <a:buChar char="•"/>
            </a:pPr>
            <a:r>
              <a:rPr lang="en-US" sz="1600" dirty="0" smtClean="0"/>
              <a:t>Replication </a:t>
            </a:r>
            <a:r>
              <a:rPr lang="en-US" sz="1600" dirty="0"/>
              <a:t>of components</a:t>
            </a:r>
          </a:p>
          <a:p>
            <a:pPr marL="285750" lvl="1" indent="-285750">
              <a:buFont typeface="Arial" charset="0"/>
              <a:buChar char="•"/>
            </a:pPr>
            <a:r>
              <a:rPr lang="en-US" sz="1600" dirty="0"/>
              <a:t>Auto-scaling</a:t>
            </a:r>
          </a:p>
          <a:p>
            <a:pPr marL="285750" lvl="1" indent="-285750">
              <a:buFont typeface="Arial" charset="0"/>
              <a:buChar char="•"/>
            </a:pPr>
            <a:r>
              <a:rPr lang="en-US" sz="1600" dirty="0"/>
              <a:t>Load balancing</a:t>
            </a:r>
          </a:p>
          <a:p>
            <a:pPr marL="285750" lvl="1" indent="-285750">
              <a:buFont typeface="Arial" charset="0"/>
              <a:buChar char="•"/>
            </a:pPr>
            <a:r>
              <a:rPr lang="en-US" sz="1600" dirty="0"/>
              <a:t>Rolling updates</a:t>
            </a:r>
          </a:p>
          <a:p>
            <a:pPr marL="285750" lvl="1" indent="-285750">
              <a:buFont typeface="Arial" charset="0"/>
              <a:buChar char="•"/>
            </a:pPr>
            <a:r>
              <a:rPr lang="en-US" sz="1600" dirty="0"/>
              <a:t>Logging across components</a:t>
            </a:r>
          </a:p>
          <a:p>
            <a:pPr marL="285750" lvl="1" indent="-285750">
              <a:buFont typeface="Arial" charset="0"/>
              <a:buChar char="•"/>
            </a:pPr>
            <a:r>
              <a:rPr lang="en-US" sz="1600" dirty="0"/>
              <a:t>Monitoring and health checking</a:t>
            </a:r>
          </a:p>
          <a:p>
            <a:pPr marL="285750" lvl="1" indent="-285750">
              <a:buFont typeface="Arial" charset="0"/>
              <a:buChar char="•"/>
            </a:pPr>
            <a:r>
              <a:rPr lang="en-US" sz="1600" dirty="0"/>
              <a:t>Service discovery</a:t>
            </a:r>
          </a:p>
          <a:p>
            <a:pPr marL="285750" lvl="1" indent="-285750">
              <a:buFont typeface="Arial" charset="0"/>
              <a:buChar char="•"/>
            </a:pPr>
            <a:r>
              <a:rPr lang="en-US" sz="1600" dirty="0"/>
              <a:t>Authentication</a:t>
            </a:r>
          </a:p>
          <a:p>
            <a:pPr marL="285750" indent="-285750">
              <a:buFont typeface="Arial" charset="0"/>
              <a:buChar char="•"/>
            </a:pPr>
            <a:endParaRPr lang="en-US" sz="1600" dirty="0" smtClean="0"/>
          </a:p>
        </p:txBody>
      </p:sp>
    </p:spTree>
    <p:extLst>
      <p:ext uri="{BB962C8B-B14F-4D97-AF65-F5344CB8AC3E}">
        <p14:creationId xmlns:p14="http://schemas.microsoft.com/office/powerpoint/2010/main" val="1956932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9087" y="484710"/>
            <a:ext cx="8270327" cy="429843"/>
          </a:xfrm>
        </p:spPr>
        <p:txBody>
          <a:bodyPr>
            <a:normAutofit/>
          </a:bodyPr>
          <a:lstStyle/>
          <a:p>
            <a:r>
              <a:rPr lang="en-US" b="1" dirty="0" smtClean="0"/>
              <a:t>Deploy </a:t>
            </a:r>
            <a:r>
              <a:rPr lang="en-US" b="1" dirty="0" err="1" smtClean="0"/>
              <a:t>letschat</a:t>
            </a:r>
            <a:r>
              <a:rPr lang="en-US" b="1" dirty="0" smtClean="0"/>
              <a:t> Chart</a:t>
            </a:r>
            <a:endParaRPr lang="en-US" dirty="0"/>
          </a:p>
        </p:txBody>
      </p:sp>
      <p:sp>
        <p:nvSpPr>
          <p:cNvPr id="3" name="Content Placeholder 2"/>
          <p:cNvSpPr txBox="1">
            <a:spLocks/>
          </p:cNvSpPr>
          <p:nvPr/>
        </p:nvSpPr>
        <p:spPr>
          <a:xfrm>
            <a:off x="679087" y="1142524"/>
            <a:ext cx="8270327" cy="364093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endParaRPr lang="en-US" dirty="0" smtClean="0"/>
          </a:p>
          <a:p>
            <a:r>
              <a:rPr lang="en-US" dirty="0" smtClean="0"/>
              <a:t>Step 1: Execute the following command to package your charts.</a:t>
            </a:r>
            <a:endParaRPr lang="en-GB" dirty="0" smtClean="0"/>
          </a:p>
          <a:p>
            <a:r>
              <a:rPr lang="en-US" dirty="0" smtClean="0"/>
              <a:t>“</a:t>
            </a:r>
            <a:r>
              <a:rPr lang="en-US" b="1" dirty="0" smtClean="0"/>
              <a:t>helm package </a:t>
            </a:r>
            <a:r>
              <a:rPr lang="en-US" b="1" dirty="0" err="1" smtClean="0"/>
              <a:t>letschat</a:t>
            </a:r>
            <a:r>
              <a:rPr lang="en-US" dirty="0" smtClean="0"/>
              <a:t>”</a:t>
            </a:r>
            <a:endParaRPr lang="en-GB" dirty="0" smtClean="0"/>
          </a:p>
          <a:p>
            <a:r>
              <a:rPr lang="en-US" dirty="0" smtClean="0"/>
              <a:t>This will package your charts and that be released to release to your repos.</a:t>
            </a:r>
            <a:endParaRPr lang="en-GB" dirty="0" smtClean="0"/>
          </a:p>
          <a:p>
            <a:r>
              <a:rPr lang="en-US" dirty="0" smtClean="0"/>
              <a:t> </a:t>
            </a:r>
            <a:endParaRPr lang="en-GB" dirty="0" smtClean="0"/>
          </a:p>
          <a:p>
            <a:r>
              <a:rPr lang="en-US" dirty="0" smtClean="0"/>
              <a:t>Step 2: Execute “</a:t>
            </a:r>
            <a:r>
              <a:rPr lang="en-US" b="1" dirty="0" smtClean="0"/>
              <a:t>helm install --debug --dry-run </a:t>
            </a:r>
            <a:r>
              <a:rPr lang="en-US" b="1" dirty="0" err="1" smtClean="0"/>
              <a:t>letschat</a:t>
            </a:r>
            <a:r>
              <a:rPr lang="en-US" b="1" dirty="0" smtClean="0"/>
              <a:t> --name frontend</a:t>
            </a:r>
            <a:r>
              <a:rPr lang="en-US" dirty="0" smtClean="0"/>
              <a:t>” to to test your charts</a:t>
            </a:r>
            <a:endParaRPr lang="en-GB" dirty="0" smtClean="0"/>
          </a:p>
          <a:p>
            <a:r>
              <a:rPr lang="en-US" dirty="0" smtClean="0"/>
              <a:t> </a:t>
            </a:r>
            <a:endParaRPr lang="en-GB" dirty="0" smtClean="0"/>
          </a:p>
          <a:p>
            <a:r>
              <a:rPr lang="en-US" dirty="0" smtClean="0"/>
              <a:t>Step 3: Execute “</a:t>
            </a:r>
            <a:r>
              <a:rPr lang="en-US" b="1" dirty="0" smtClean="0"/>
              <a:t>helm install </a:t>
            </a:r>
            <a:r>
              <a:rPr lang="en-US" b="1" dirty="0" err="1" smtClean="0"/>
              <a:t>letschat</a:t>
            </a:r>
            <a:r>
              <a:rPr lang="en-US" b="1" dirty="0" smtClean="0"/>
              <a:t> --name frontend</a:t>
            </a:r>
            <a:r>
              <a:rPr lang="en-US" dirty="0" smtClean="0"/>
              <a:t>” to install your package on your cluster.</a:t>
            </a:r>
          </a:p>
          <a:p>
            <a:endParaRPr lang="en-US" dirty="0" smtClean="0"/>
          </a:p>
          <a:p>
            <a:r>
              <a:rPr lang="en-US" dirty="0" smtClean="0"/>
              <a:t>Step 4: Check the status of deployment.</a:t>
            </a:r>
          </a:p>
          <a:p>
            <a:r>
              <a:rPr lang="en-US" dirty="0" smtClean="0"/>
              <a:t>             “Helm list”</a:t>
            </a:r>
          </a:p>
          <a:p>
            <a:endParaRPr lang="en-US" dirty="0" smtClean="0"/>
          </a:p>
          <a:p>
            <a:r>
              <a:rPr lang="en-US" dirty="0" smtClean="0"/>
              <a:t>Step 5: Check the status of the application. Make sure  that all the pods are running.</a:t>
            </a:r>
          </a:p>
          <a:p>
            <a:r>
              <a:rPr lang="en-US" dirty="0" smtClean="0"/>
              <a:t>             “</a:t>
            </a:r>
            <a:r>
              <a:rPr lang="en-US" dirty="0" err="1" smtClean="0"/>
              <a:t>kubectl</a:t>
            </a:r>
            <a:r>
              <a:rPr lang="en-US" dirty="0" smtClean="0"/>
              <a:t> get pods”       </a:t>
            </a:r>
            <a:endParaRPr lang="en-US" dirty="0"/>
          </a:p>
          <a:p>
            <a:endParaRPr lang="en-GB" dirty="0"/>
          </a:p>
        </p:txBody>
      </p:sp>
    </p:spTree>
    <p:extLst>
      <p:ext uri="{BB962C8B-B14F-4D97-AF65-F5344CB8AC3E}">
        <p14:creationId xmlns:p14="http://schemas.microsoft.com/office/powerpoint/2010/main" val="57856677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9087" y="484710"/>
            <a:ext cx="8270327" cy="429843"/>
          </a:xfrm>
        </p:spPr>
        <p:txBody>
          <a:bodyPr>
            <a:normAutofit/>
          </a:bodyPr>
          <a:lstStyle/>
          <a:p>
            <a:r>
              <a:rPr lang="en-US" b="1" dirty="0" smtClean="0"/>
              <a:t>Access your Deployed Application</a:t>
            </a:r>
            <a:endParaRPr lang="en-US" dirty="0"/>
          </a:p>
        </p:txBody>
      </p:sp>
      <p:sp>
        <p:nvSpPr>
          <p:cNvPr id="3" name="Content Placeholder 2"/>
          <p:cNvSpPr txBox="1">
            <a:spLocks/>
          </p:cNvSpPr>
          <p:nvPr/>
        </p:nvSpPr>
        <p:spPr>
          <a:xfrm>
            <a:off x="679087" y="1142524"/>
            <a:ext cx="8270327" cy="364093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dirty="0" smtClean="0"/>
              <a:t> </a:t>
            </a:r>
            <a:endParaRPr lang="en-GB" dirty="0" smtClean="0"/>
          </a:p>
          <a:p>
            <a:r>
              <a:rPr lang="en-US" dirty="0" smtClean="0"/>
              <a:t>Step 1: Execute the following command to get the public IP address.</a:t>
            </a:r>
            <a:endParaRPr lang="en-GB" dirty="0" smtClean="0"/>
          </a:p>
          <a:p>
            <a:r>
              <a:rPr lang="en-US" dirty="0" smtClean="0"/>
              <a:t>“</a:t>
            </a:r>
            <a:r>
              <a:rPr lang="x-none" altLang="x-none" b="1" dirty="0">
                <a:solidFill>
                  <a:schemeClr val="tx1"/>
                </a:solidFill>
                <a:latin typeface="Arial" charset="0"/>
              </a:rPr>
              <a:t>bx cs workers &lt;your_cluster_name_created_under_ibm_cloud</a:t>
            </a:r>
            <a:r>
              <a:rPr lang="x-none" altLang="x-none" b="1" dirty="0" smtClean="0">
                <a:solidFill>
                  <a:schemeClr val="tx1"/>
                </a:solidFill>
                <a:latin typeface="Arial" charset="0"/>
              </a:rPr>
              <a:t>&gt;</a:t>
            </a:r>
            <a:r>
              <a:rPr lang="en-US" dirty="0" smtClean="0"/>
              <a:t>”</a:t>
            </a:r>
            <a:endParaRPr lang="en-GB" dirty="0" smtClean="0"/>
          </a:p>
          <a:p>
            <a:pPr defTabSz="685800" eaLnBrk="0" fontAlgn="base" hangingPunct="0">
              <a:spcBef>
                <a:spcPct val="0"/>
              </a:spcBef>
              <a:spcAft>
                <a:spcPct val="0"/>
              </a:spcAft>
            </a:pPr>
            <a:r>
              <a:rPr lang="x-none" altLang="x-none" dirty="0">
                <a:solidFill>
                  <a:schemeClr val="tx1"/>
                </a:solidFill>
                <a:latin typeface="Arial" charset="0"/>
              </a:rPr>
              <a:t>The output will be similar to as below. The ip marked i bold is cluster IP in my case.</a:t>
            </a:r>
          </a:p>
          <a:p>
            <a:pPr defTabSz="685800" eaLnBrk="0" fontAlgn="base" hangingPunct="0">
              <a:spcBef>
                <a:spcPct val="0"/>
              </a:spcBef>
              <a:spcAft>
                <a:spcPct val="0"/>
              </a:spcAft>
            </a:pPr>
            <a:r>
              <a:rPr lang="x-none" altLang="x-none" dirty="0">
                <a:solidFill>
                  <a:schemeClr val="tx1"/>
                </a:solidFill>
                <a:latin typeface="Arial" charset="0"/>
              </a:rPr>
              <a:t> </a:t>
            </a:r>
          </a:p>
          <a:p>
            <a:pPr defTabSz="685800" eaLnBrk="0" fontAlgn="base" hangingPunct="0">
              <a:spcBef>
                <a:spcPct val="0"/>
              </a:spcBef>
              <a:spcAft>
                <a:spcPct val="0"/>
              </a:spcAft>
            </a:pPr>
            <a:r>
              <a:rPr lang="x-none" altLang="x-none" dirty="0">
                <a:solidFill>
                  <a:schemeClr val="tx1"/>
                </a:solidFill>
                <a:latin typeface="Arial" charset="0"/>
              </a:rPr>
              <a:t>ID                                                                                               </a:t>
            </a:r>
            <a:r>
              <a:rPr lang="x-none" altLang="x-none" b="1" dirty="0">
                <a:solidFill>
                  <a:schemeClr val="tx1"/>
                </a:solidFill>
                <a:latin typeface="Arial" charset="0"/>
              </a:rPr>
              <a:t>Public IP      Private IP</a:t>
            </a:r>
            <a:endParaRPr lang="x-none" altLang="x-none" dirty="0">
              <a:solidFill>
                <a:schemeClr val="tx1"/>
              </a:solidFill>
              <a:latin typeface="Arial" charset="0"/>
            </a:endParaRPr>
          </a:p>
          <a:p>
            <a:pPr defTabSz="685800" eaLnBrk="0" fontAlgn="base" hangingPunct="0">
              <a:spcBef>
                <a:spcPct val="0"/>
              </a:spcBef>
              <a:spcAft>
                <a:spcPct val="0"/>
              </a:spcAft>
            </a:pPr>
            <a:r>
              <a:rPr lang="x-none" altLang="x-none" dirty="0">
                <a:solidFill>
                  <a:schemeClr val="tx1"/>
                </a:solidFill>
                <a:latin typeface="Arial" charset="0"/>
              </a:rPr>
              <a:t>kube-mel01-paedbc7786e21c450e813eadc69ebaf43b-w1   </a:t>
            </a:r>
            <a:r>
              <a:rPr lang="x-none" altLang="x-none" b="1" dirty="0">
                <a:solidFill>
                  <a:schemeClr val="tx1"/>
                </a:solidFill>
                <a:latin typeface="Arial" charset="0"/>
              </a:rPr>
              <a:t>168.1.149.16   10.118.243.226</a:t>
            </a:r>
            <a:endParaRPr lang="x-none" altLang="x-none" dirty="0">
              <a:solidFill>
                <a:schemeClr val="tx1"/>
              </a:solidFill>
              <a:latin typeface="Arial" charset="0"/>
            </a:endParaRPr>
          </a:p>
          <a:p>
            <a:endParaRPr lang="en-US" dirty="0" smtClean="0"/>
          </a:p>
          <a:p>
            <a:r>
              <a:rPr lang="en-US" dirty="0" smtClean="0"/>
              <a:t>Step 2: Execute  “</a:t>
            </a:r>
            <a:r>
              <a:rPr lang="en-US" b="1" dirty="0" err="1" smtClean="0"/>
              <a:t>kubectl</a:t>
            </a:r>
            <a:r>
              <a:rPr lang="en-US" b="1" dirty="0" smtClean="0"/>
              <a:t> get svc</a:t>
            </a:r>
            <a:r>
              <a:rPr lang="en-US" dirty="0" smtClean="0"/>
              <a:t>” to get Ports exposed by service</a:t>
            </a:r>
          </a:p>
          <a:p>
            <a:r>
              <a:rPr lang="mr-IN" dirty="0"/>
              <a:t>$ </a:t>
            </a:r>
            <a:r>
              <a:rPr lang="mr-IN" b="1" dirty="0" err="1"/>
              <a:t>kubectl</a:t>
            </a:r>
            <a:r>
              <a:rPr lang="mr-IN" b="1" dirty="0"/>
              <a:t> </a:t>
            </a:r>
            <a:r>
              <a:rPr lang="mr-IN" b="1" dirty="0" err="1"/>
              <a:t>get</a:t>
            </a:r>
            <a:r>
              <a:rPr lang="mr-IN" b="1" dirty="0"/>
              <a:t> </a:t>
            </a:r>
            <a:r>
              <a:rPr lang="mr-IN" b="1" dirty="0" err="1" smtClean="0"/>
              <a:t>svc</a:t>
            </a:r>
            <a:endParaRPr lang="en-US" b="1" dirty="0" smtClean="0"/>
          </a:p>
          <a:p>
            <a:r>
              <a:rPr lang="mr-IN" dirty="0" smtClean="0"/>
              <a:t>NAME             </a:t>
            </a:r>
            <a:r>
              <a:rPr lang="mr-IN" dirty="0"/>
              <a:t>CLUSTER-IP      EXTERNAL-IP   PORT(</a:t>
            </a:r>
            <a:r>
              <a:rPr lang="mr-IN" dirty="0" err="1"/>
              <a:t>S</a:t>
            </a:r>
            <a:r>
              <a:rPr lang="mr-IN" dirty="0"/>
              <a:t>)          </a:t>
            </a:r>
            <a:r>
              <a:rPr lang="en-US" dirty="0" smtClean="0"/>
              <a:t>      </a:t>
            </a:r>
            <a:r>
              <a:rPr lang="mr-IN" dirty="0" smtClean="0"/>
              <a:t>AGE</a:t>
            </a:r>
            <a:endParaRPr lang="en-US" dirty="0" smtClean="0"/>
          </a:p>
          <a:p>
            <a:r>
              <a:rPr lang="mr-IN" dirty="0" err="1" smtClean="0"/>
              <a:t>letschat</a:t>
            </a:r>
            <a:r>
              <a:rPr lang="mr-IN" dirty="0" smtClean="0"/>
              <a:t>         </a:t>
            </a:r>
            <a:r>
              <a:rPr lang="en-US" dirty="0" smtClean="0"/>
              <a:t>  </a:t>
            </a:r>
            <a:r>
              <a:rPr lang="mr-IN" dirty="0" smtClean="0"/>
              <a:t>172.21.108.9    </a:t>
            </a:r>
            <a:r>
              <a:rPr lang="en-US" dirty="0" smtClean="0"/>
              <a:t>  </a:t>
            </a:r>
            <a:r>
              <a:rPr lang="mr-IN" dirty="0" smtClean="0"/>
              <a:t>&lt;</a:t>
            </a:r>
            <a:r>
              <a:rPr lang="mr-IN" dirty="0" err="1"/>
              <a:t>nodes</a:t>
            </a:r>
            <a:r>
              <a:rPr lang="mr-IN" dirty="0"/>
              <a:t>&gt;       </a:t>
            </a:r>
            <a:r>
              <a:rPr lang="en-US" dirty="0" smtClean="0"/>
              <a:t>     </a:t>
            </a:r>
            <a:r>
              <a:rPr lang="en-US" b="1" dirty="0" smtClean="0"/>
              <a:t> </a:t>
            </a:r>
            <a:r>
              <a:rPr lang="mr-IN" b="1" dirty="0" smtClean="0"/>
              <a:t>8080:30080/TCP  </a:t>
            </a:r>
            <a:r>
              <a:rPr lang="en-US" b="1" dirty="0" smtClean="0"/>
              <a:t>  </a:t>
            </a:r>
            <a:r>
              <a:rPr lang="mr-IN" b="1" dirty="0" smtClean="0"/>
              <a:t> </a:t>
            </a:r>
            <a:r>
              <a:rPr lang="mr-IN" dirty="0" smtClean="0"/>
              <a:t>2h</a:t>
            </a:r>
            <a:endParaRPr lang="en-US" dirty="0" smtClean="0"/>
          </a:p>
          <a:p>
            <a:r>
              <a:rPr lang="mr-IN" dirty="0" err="1" smtClean="0"/>
              <a:t>mongo</a:t>
            </a:r>
            <a:r>
              <a:rPr lang="mr-IN" dirty="0" smtClean="0"/>
              <a:t>            </a:t>
            </a:r>
            <a:r>
              <a:rPr lang="en-US" dirty="0" smtClean="0"/>
              <a:t> </a:t>
            </a:r>
            <a:r>
              <a:rPr lang="mr-IN" dirty="0" smtClean="0"/>
              <a:t>172.21.43.81    </a:t>
            </a:r>
            <a:r>
              <a:rPr lang="en-US" dirty="0" smtClean="0"/>
              <a:t> </a:t>
            </a:r>
            <a:r>
              <a:rPr lang="mr-IN" dirty="0" smtClean="0"/>
              <a:t>&lt;</a:t>
            </a:r>
            <a:r>
              <a:rPr lang="mr-IN" dirty="0" err="1"/>
              <a:t>none</a:t>
            </a:r>
            <a:r>
              <a:rPr lang="mr-IN" dirty="0"/>
              <a:t>&gt;        </a:t>
            </a:r>
            <a:r>
              <a:rPr lang="en-US" dirty="0" smtClean="0"/>
              <a:t>       </a:t>
            </a:r>
            <a:r>
              <a:rPr lang="mr-IN" dirty="0" smtClean="0"/>
              <a:t>27017/TCP        </a:t>
            </a:r>
            <a:r>
              <a:rPr lang="en-US" dirty="0" smtClean="0"/>
              <a:t>      </a:t>
            </a:r>
            <a:r>
              <a:rPr lang="mr-IN" dirty="0" smtClean="0"/>
              <a:t>2h</a:t>
            </a:r>
            <a:endParaRPr lang="en-US" dirty="0" smtClean="0"/>
          </a:p>
          <a:p>
            <a:r>
              <a:rPr lang="en-US" dirty="0" smtClean="0"/>
              <a:t> </a:t>
            </a:r>
            <a:endParaRPr lang="en-GB" dirty="0" smtClean="0"/>
          </a:p>
          <a:p>
            <a:pPr defTabSz="685800" eaLnBrk="0" fontAlgn="base" hangingPunct="0">
              <a:spcBef>
                <a:spcPct val="0"/>
              </a:spcBef>
              <a:spcAft>
                <a:spcPct val="0"/>
              </a:spcAft>
            </a:pPr>
            <a:r>
              <a:rPr lang="en-US" dirty="0"/>
              <a:t>Step </a:t>
            </a:r>
            <a:r>
              <a:rPr lang="en-US" dirty="0" smtClean="0"/>
              <a:t>3:</a:t>
            </a:r>
            <a:r>
              <a:rPr lang="x-none" altLang="x-none" dirty="0" smtClean="0">
                <a:solidFill>
                  <a:schemeClr val="tx1"/>
                </a:solidFill>
                <a:latin typeface="Arial" charset="0"/>
              </a:rPr>
              <a:t> </a:t>
            </a:r>
            <a:r>
              <a:rPr lang="x-none" altLang="x-none" dirty="0">
                <a:solidFill>
                  <a:schemeClr val="tx1"/>
                </a:solidFill>
                <a:latin typeface="Arial" charset="0"/>
              </a:rPr>
              <a:t>You can access </a:t>
            </a:r>
            <a:r>
              <a:rPr lang="en-US" altLang="x-none" dirty="0" err="1" smtClean="0">
                <a:solidFill>
                  <a:schemeClr val="tx1"/>
                </a:solidFill>
                <a:latin typeface="Arial" charset="0"/>
              </a:rPr>
              <a:t>letschat</a:t>
            </a:r>
            <a:r>
              <a:rPr lang="x-none" altLang="x-none" dirty="0" smtClean="0">
                <a:solidFill>
                  <a:schemeClr val="tx1"/>
                </a:solidFill>
                <a:latin typeface="Arial" charset="0"/>
              </a:rPr>
              <a:t> </a:t>
            </a:r>
            <a:r>
              <a:rPr lang="x-none" altLang="x-none" dirty="0">
                <a:solidFill>
                  <a:schemeClr val="tx1"/>
                </a:solidFill>
                <a:latin typeface="Arial" charset="0"/>
              </a:rPr>
              <a:t>application by below url.</a:t>
            </a:r>
          </a:p>
          <a:p>
            <a:pPr defTabSz="685800" eaLnBrk="0" fontAlgn="base" hangingPunct="0">
              <a:spcBef>
                <a:spcPct val="0"/>
              </a:spcBef>
              <a:spcAft>
                <a:spcPct val="0"/>
              </a:spcAft>
            </a:pPr>
            <a:r>
              <a:rPr lang="x-none" altLang="x-none" b="1" dirty="0">
                <a:solidFill>
                  <a:schemeClr val="tx1"/>
                </a:solidFill>
                <a:latin typeface="Arial" charset="0"/>
              </a:rPr>
              <a:t>http://&lt;your_cluster_ip&gt;:</a:t>
            </a:r>
            <a:r>
              <a:rPr lang="x-none" altLang="x-none" b="1" dirty="0" smtClean="0">
                <a:solidFill>
                  <a:schemeClr val="tx1"/>
                </a:solidFill>
                <a:latin typeface="Arial" charset="0"/>
              </a:rPr>
              <a:t>300</a:t>
            </a:r>
            <a:r>
              <a:rPr lang="en-US" altLang="x-none" b="1" dirty="0" smtClean="0">
                <a:solidFill>
                  <a:schemeClr val="tx1"/>
                </a:solidFill>
                <a:latin typeface="Arial" charset="0"/>
              </a:rPr>
              <a:t>8</a:t>
            </a:r>
            <a:r>
              <a:rPr lang="x-none" altLang="x-none" b="1" dirty="0" smtClean="0">
                <a:solidFill>
                  <a:schemeClr val="tx1"/>
                </a:solidFill>
                <a:latin typeface="Arial" charset="0"/>
              </a:rPr>
              <a:t>0</a:t>
            </a:r>
            <a:endParaRPr lang="x-none" altLang="x-none" dirty="0">
              <a:solidFill>
                <a:schemeClr val="tx1"/>
              </a:solidFill>
              <a:latin typeface="Arial" charset="0"/>
            </a:endParaRPr>
          </a:p>
          <a:p>
            <a:endParaRPr lang="en-GB" dirty="0"/>
          </a:p>
        </p:txBody>
      </p:sp>
    </p:spTree>
    <p:extLst>
      <p:ext uri="{BB962C8B-B14F-4D97-AF65-F5344CB8AC3E}">
        <p14:creationId xmlns:p14="http://schemas.microsoft.com/office/powerpoint/2010/main" val="66309399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8314" y="2088575"/>
            <a:ext cx="7886700" cy="994200"/>
          </a:xfrm>
        </p:spPr>
        <p:txBody>
          <a:bodyPr/>
          <a:lstStyle/>
          <a:p>
            <a:pPr algn="ctr"/>
            <a:r>
              <a:rPr lang="en-US" dirty="0" smtClean="0"/>
              <a:t>High availability Demo</a:t>
            </a:r>
            <a:endParaRPr lang="en-US" dirty="0"/>
          </a:p>
        </p:txBody>
      </p:sp>
    </p:spTree>
    <p:extLst>
      <p:ext uri="{BB962C8B-B14F-4D97-AF65-F5344CB8AC3E}">
        <p14:creationId xmlns:p14="http://schemas.microsoft.com/office/powerpoint/2010/main" val="2349828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38300" y="1739900"/>
            <a:ext cx="4889500" cy="892572"/>
          </a:xfrm>
        </p:spPr>
        <p:txBody>
          <a:bodyPr/>
          <a:lstStyle/>
          <a:p>
            <a:r>
              <a:rPr lang="en-US" dirty="0" smtClean="0"/>
              <a:t>Thank you</a:t>
            </a:r>
            <a:endParaRPr lang="en-US" dirty="0"/>
          </a:p>
        </p:txBody>
      </p:sp>
    </p:spTree>
    <p:extLst>
      <p:ext uri="{BB962C8B-B14F-4D97-AF65-F5344CB8AC3E}">
        <p14:creationId xmlns:p14="http://schemas.microsoft.com/office/powerpoint/2010/main" val="15754849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6" name="Group"/>
          <p:cNvGrpSpPr/>
          <p:nvPr/>
        </p:nvGrpSpPr>
        <p:grpSpPr>
          <a:xfrm>
            <a:off x="453957" y="689281"/>
            <a:ext cx="8452158" cy="4239550"/>
            <a:chOff x="0" y="0"/>
            <a:chExt cx="11269543" cy="5652732"/>
          </a:xfrm>
        </p:grpSpPr>
        <p:sp>
          <p:nvSpPr>
            <p:cNvPr id="522" name="Footer Placeholder 2"/>
            <p:cNvSpPr txBox="1"/>
            <p:nvPr/>
          </p:nvSpPr>
          <p:spPr>
            <a:xfrm>
              <a:off x="9343219" y="5475774"/>
              <a:ext cx="1926325" cy="1769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rmAutofit/>
            </a:bodyPr>
            <a:lstStyle>
              <a:lvl1pPr algn="r" defTabSz="685800">
                <a:defRPr sz="600" b="0">
                  <a:solidFill>
                    <a:srgbClr val="008ABF"/>
                  </a:solidFill>
                  <a:latin typeface="Arial"/>
                  <a:ea typeface="Arial"/>
                  <a:cs typeface="Arial"/>
                  <a:sym typeface="Arial"/>
                </a:defRPr>
              </a:lvl1pPr>
            </a:lstStyle>
            <a:p>
              <a:r>
                <a:rPr sz="450"/>
                <a:t>© Copyright IBM Corporation 2017</a:t>
              </a:r>
            </a:p>
          </p:txBody>
        </p:sp>
        <p:grpSp>
          <p:nvGrpSpPr>
            <p:cNvPr id="572" name="Group 25"/>
            <p:cNvGrpSpPr/>
            <p:nvPr/>
          </p:nvGrpSpPr>
          <p:grpSpPr>
            <a:xfrm>
              <a:off x="-1" y="-1"/>
              <a:ext cx="3513622" cy="4480170"/>
              <a:chOff x="0" y="0"/>
              <a:chExt cx="3513620" cy="4480168"/>
            </a:xfrm>
          </p:grpSpPr>
          <p:grpSp>
            <p:nvGrpSpPr>
              <p:cNvPr id="525" name="Rectangle 4"/>
              <p:cNvGrpSpPr/>
              <p:nvPr/>
            </p:nvGrpSpPr>
            <p:grpSpPr>
              <a:xfrm>
                <a:off x="851326" y="331525"/>
                <a:ext cx="636743" cy="2356696"/>
                <a:chOff x="0" y="0"/>
                <a:chExt cx="636742" cy="2356695"/>
              </a:xfrm>
            </p:grpSpPr>
            <p:sp>
              <p:nvSpPr>
                <p:cNvPr id="523" name="Rectangle"/>
                <p:cNvSpPr/>
                <p:nvPr/>
              </p:nvSpPr>
              <p:spPr>
                <a:xfrm>
                  <a:off x="0" y="194023"/>
                  <a:ext cx="636743" cy="1968650"/>
                </a:xfrm>
                <a:prstGeom prst="rect">
                  <a:avLst/>
                </a:prstGeom>
                <a:solidFill>
                  <a:srgbClr val="008ABF"/>
                </a:solidFill>
                <a:ln w="25400" cap="flat">
                  <a:solidFill>
                    <a:srgbClr val="000000"/>
                  </a:solidFill>
                  <a:prstDash val="solid"/>
                  <a:miter lim="800000"/>
                </a:ln>
                <a:effectLst/>
              </p:spPr>
              <p:txBody>
                <a:bodyPr wrap="square" lIns="0" tIns="0" rIns="0" bIns="0" numCol="1" anchor="ctr">
                  <a:noAutofit/>
                </a:bodyPr>
                <a:lstStyle/>
                <a:p>
                  <a:pPr algn="ctr" defTabSz="514350">
                    <a:defRPr sz="1200" b="0" baseline="-31332">
                      <a:solidFill>
                        <a:srgbClr val="FFFFFF"/>
                      </a:solidFill>
                      <a:latin typeface="Avenir Next"/>
                      <a:ea typeface="Avenir Next"/>
                      <a:cs typeface="Avenir Next"/>
                      <a:sym typeface="Avenir Next"/>
                    </a:defRPr>
                  </a:pPr>
                  <a:endParaRPr sz="900"/>
                </a:p>
              </p:txBody>
            </p:sp>
            <p:sp>
              <p:nvSpPr>
                <p:cNvPr id="524" name="App…"/>
                <p:cNvSpPr txBox="1"/>
                <p:nvPr/>
              </p:nvSpPr>
              <p:spPr>
                <a:xfrm>
                  <a:off x="0" y="-1"/>
                  <a:ext cx="636743" cy="23566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ctr">
                  <a:noAutofit/>
                </a:bodyPr>
                <a:lstStyle/>
                <a:p>
                  <a:pPr algn="ctr" defTabSz="514350">
                    <a:defRPr sz="1200" b="0" baseline="-31332">
                      <a:solidFill>
                        <a:srgbClr val="FFFFFF"/>
                      </a:solidFill>
                      <a:latin typeface="Avenir Next"/>
                      <a:ea typeface="Avenir Next"/>
                      <a:cs typeface="Avenir Next"/>
                      <a:sym typeface="Avenir Next"/>
                    </a:defRPr>
                  </a:pPr>
                  <a:r>
                    <a:rPr sz="900"/>
                    <a:t>App</a:t>
                  </a:r>
                </a:p>
                <a:p>
                  <a:pPr algn="ctr" defTabSz="514350">
                    <a:defRPr sz="1200" b="0" baseline="-31332">
                      <a:solidFill>
                        <a:srgbClr val="FFFFFF"/>
                      </a:solidFill>
                      <a:latin typeface="Avenir Next"/>
                      <a:ea typeface="Avenir Next"/>
                      <a:cs typeface="Avenir Next"/>
                      <a:sym typeface="Avenir Next"/>
                    </a:defRPr>
                  </a:pPr>
                  <a:r>
                    <a:rPr sz="900"/>
                    <a:t>A</a:t>
                  </a:r>
                </a:p>
                <a:p>
                  <a:pPr algn="ctr" defTabSz="514350">
                    <a:defRPr sz="1200" b="0" baseline="-31332">
                      <a:solidFill>
                        <a:srgbClr val="FFFFFF"/>
                      </a:solidFill>
                      <a:latin typeface="Avenir Next"/>
                      <a:ea typeface="Avenir Next"/>
                      <a:cs typeface="Avenir Next"/>
                      <a:sym typeface="Avenir Next"/>
                    </a:defRPr>
                  </a:pPr>
                  <a:endParaRPr sz="900"/>
                </a:p>
                <a:p>
                  <a:pPr algn="ctr" defTabSz="514350">
                    <a:defRPr sz="1200" b="0" baseline="-31332">
                      <a:solidFill>
                        <a:srgbClr val="FFFFFF"/>
                      </a:solidFill>
                      <a:latin typeface="Avenir Next"/>
                      <a:ea typeface="Avenir Next"/>
                      <a:cs typeface="Avenir Next"/>
                      <a:sym typeface="Avenir Next"/>
                    </a:defRPr>
                  </a:pPr>
                  <a:endParaRPr sz="900"/>
                </a:p>
                <a:p>
                  <a:pPr algn="ctr" defTabSz="514350">
                    <a:defRPr sz="1200" b="0" baseline="-31332">
                      <a:solidFill>
                        <a:srgbClr val="FFFFFF"/>
                      </a:solidFill>
                      <a:latin typeface="Avenir Next"/>
                      <a:ea typeface="Avenir Next"/>
                      <a:cs typeface="Avenir Next"/>
                      <a:sym typeface="Avenir Next"/>
                    </a:defRPr>
                  </a:pPr>
                  <a:endParaRPr sz="900"/>
                </a:p>
                <a:p>
                  <a:pPr algn="ctr" defTabSz="514350">
                    <a:defRPr sz="1200" b="0" baseline="-31332">
                      <a:solidFill>
                        <a:srgbClr val="FFFFFF"/>
                      </a:solidFill>
                      <a:latin typeface="Avenir Next"/>
                      <a:ea typeface="Avenir Next"/>
                      <a:cs typeface="Avenir Next"/>
                      <a:sym typeface="Avenir Next"/>
                    </a:defRPr>
                  </a:pPr>
                  <a:endParaRPr sz="900"/>
                </a:p>
              </p:txBody>
            </p:sp>
          </p:grpSp>
          <p:grpSp>
            <p:nvGrpSpPr>
              <p:cNvPr id="528" name="Flowchart: Process 24"/>
              <p:cNvGrpSpPr/>
              <p:nvPr/>
            </p:nvGrpSpPr>
            <p:grpSpPr>
              <a:xfrm>
                <a:off x="852123" y="3335360"/>
                <a:ext cx="2661498" cy="415327"/>
                <a:chOff x="0" y="-1"/>
                <a:chExt cx="2661496" cy="415325"/>
              </a:xfrm>
            </p:grpSpPr>
            <p:sp>
              <p:nvSpPr>
                <p:cNvPr id="526" name="Rectangle"/>
                <p:cNvSpPr/>
                <p:nvPr/>
              </p:nvSpPr>
              <p:spPr>
                <a:xfrm>
                  <a:off x="0" y="29274"/>
                  <a:ext cx="2661497" cy="356782"/>
                </a:xfrm>
                <a:prstGeom prst="rect">
                  <a:avLst/>
                </a:prstGeom>
                <a:solidFill>
                  <a:srgbClr val="EA3375"/>
                </a:solidFill>
                <a:ln w="3175" cap="flat">
                  <a:solidFill>
                    <a:srgbClr val="00658B"/>
                  </a:solidFill>
                  <a:prstDash val="solid"/>
                  <a:miter lim="800000"/>
                </a:ln>
                <a:effectLst/>
              </p:spPr>
              <p:txBody>
                <a:bodyPr wrap="square" lIns="0" tIns="0" rIns="0" bIns="0" numCol="1" anchor="ctr">
                  <a:noAutofit/>
                </a:bodyPr>
                <a:lstStyle/>
                <a:p>
                  <a:pPr algn="ctr" defTabSz="514350">
                    <a:defRPr sz="1200" b="0">
                      <a:solidFill>
                        <a:srgbClr val="FFFFFF"/>
                      </a:solidFill>
                      <a:latin typeface="Arial"/>
                      <a:ea typeface="Arial"/>
                      <a:cs typeface="Arial"/>
                      <a:sym typeface="Arial"/>
                    </a:defRPr>
                  </a:pPr>
                  <a:endParaRPr sz="900"/>
                </a:p>
              </p:txBody>
            </p:sp>
            <p:sp>
              <p:nvSpPr>
                <p:cNvPr id="527" name="Hypervisor (Type 2)"/>
                <p:cNvSpPr txBox="1"/>
                <p:nvPr/>
              </p:nvSpPr>
              <p:spPr>
                <a:xfrm>
                  <a:off x="0" y="-2"/>
                  <a:ext cx="2661497" cy="41532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ctr">
                  <a:noAutofit/>
                </a:bodyPr>
                <a:lstStyle>
                  <a:lvl1pPr algn="ctr" defTabSz="685800">
                    <a:defRPr sz="1200" b="0" baseline="-31332">
                      <a:solidFill>
                        <a:srgbClr val="FFFFFF"/>
                      </a:solidFill>
                      <a:latin typeface="Avenir Next"/>
                      <a:ea typeface="Avenir Next"/>
                      <a:cs typeface="Avenir Next"/>
                      <a:sym typeface="Avenir Next"/>
                    </a:defRPr>
                  </a:lvl1pPr>
                </a:lstStyle>
                <a:p>
                  <a:r>
                    <a:rPr sz="900"/>
                    <a:t>Hypervisor (Type 2)</a:t>
                  </a:r>
                </a:p>
              </p:txBody>
            </p:sp>
          </p:grpSp>
          <p:grpSp>
            <p:nvGrpSpPr>
              <p:cNvPr id="531" name="Flowchart: Process 25"/>
              <p:cNvGrpSpPr/>
              <p:nvPr/>
            </p:nvGrpSpPr>
            <p:grpSpPr>
              <a:xfrm>
                <a:off x="852123" y="3694527"/>
                <a:ext cx="2661498" cy="415327"/>
                <a:chOff x="0" y="-1"/>
                <a:chExt cx="2661496" cy="415325"/>
              </a:xfrm>
            </p:grpSpPr>
            <p:sp>
              <p:nvSpPr>
                <p:cNvPr id="529" name="Rectangle"/>
                <p:cNvSpPr/>
                <p:nvPr/>
              </p:nvSpPr>
              <p:spPr>
                <a:xfrm>
                  <a:off x="0" y="29274"/>
                  <a:ext cx="2661497" cy="356782"/>
                </a:xfrm>
                <a:prstGeom prst="rect">
                  <a:avLst/>
                </a:prstGeom>
                <a:solidFill>
                  <a:srgbClr val="7030A0"/>
                </a:solidFill>
                <a:ln w="3175" cap="flat">
                  <a:solidFill>
                    <a:srgbClr val="00658B"/>
                  </a:solidFill>
                  <a:prstDash val="solid"/>
                  <a:miter lim="800000"/>
                </a:ln>
                <a:effectLst/>
              </p:spPr>
              <p:txBody>
                <a:bodyPr wrap="square" lIns="0" tIns="0" rIns="0" bIns="0" numCol="1" anchor="ctr">
                  <a:noAutofit/>
                </a:bodyPr>
                <a:lstStyle/>
                <a:p>
                  <a:pPr algn="ctr" defTabSz="514350">
                    <a:defRPr sz="1200" b="0">
                      <a:solidFill>
                        <a:srgbClr val="FFFFFF"/>
                      </a:solidFill>
                      <a:latin typeface="Arial"/>
                      <a:ea typeface="Arial"/>
                      <a:cs typeface="Arial"/>
                      <a:sym typeface="Arial"/>
                    </a:defRPr>
                  </a:pPr>
                  <a:endParaRPr sz="900"/>
                </a:p>
              </p:txBody>
            </p:sp>
            <p:sp>
              <p:nvSpPr>
                <p:cNvPr id="530" name="Host OS"/>
                <p:cNvSpPr txBox="1"/>
                <p:nvPr/>
              </p:nvSpPr>
              <p:spPr>
                <a:xfrm>
                  <a:off x="0" y="-2"/>
                  <a:ext cx="2661497" cy="41532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ctr">
                  <a:noAutofit/>
                </a:bodyPr>
                <a:lstStyle>
                  <a:lvl1pPr algn="ctr" defTabSz="685800">
                    <a:defRPr sz="1200" b="0" baseline="-31332">
                      <a:solidFill>
                        <a:srgbClr val="FFFFFF"/>
                      </a:solidFill>
                      <a:latin typeface="Avenir Next"/>
                      <a:ea typeface="Avenir Next"/>
                      <a:cs typeface="Avenir Next"/>
                      <a:sym typeface="Avenir Next"/>
                    </a:defRPr>
                  </a:lvl1pPr>
                </a:lstStyle>
                <a:p>
                  <a:r>
                    <a:rPr sz="900"/>
                    <a:t>Host OS</a:t>
                  </a:r>
                </a:p>
              </p:txBody>
            </p:sp>
          </p:grpSp>
          <p:grpSp>
            <p:nvGrpSpPr>
              <p:cNvPr id="534" name="Flowchart: Process 52"/>
              <p:cNvGrpSpPr/>
              <p:nvPr/>
            </p:nvGrpSpPr>
            <p:grpSpPr>
              <a:xfrm>
                <a:off x="852123" y="4064843"/>
                <a:ext cx="2661498" cy="415326"/>
                <a:chOff x="0" y="-1"/>
                <a:chExt cx="2661496" cy="415325"/>
              </a:xfrm>
            </p:grpSpPr>
            <p:sp>
              <p:nvSpPr>
                <p:cNvPr id="532" name="Rectangle"/>
                <p:cNvSpPr/>
                <p:nvPr/>
              </p:nvSpPr>
              <p:spPr>
                <a:xfrm>
                  <a:off x="0" y="30072"/>
                  <a:ext cx="2661497" cy="355186"/>
                </a:xfrm>
                <a:prstGeom prst="rect">
                  <a:avLst/>
                </a:prstGeom>
                <a:solidFill>
                  <a:srgbClr val="560925"/>
                </a:solidFill>
                <a:ln w="3175" cap="flat">
                  <a:solidFill>
                    <a:srgbClr val="00658B"/>
                  </a:solidFill>
                  <a:prstDash val="solid"/>
                  <a:miter lim="800000"/>
                </a:ln>
                <a:effectLst/>
              </p:spPr>
              <p:txBody>
                <a:bodyPr wrap="square" lIns="0" tIns="0" rIns="0" bIns="0" numCol="1" anchor="ctr">
                  <a:noAutofit/>
                </a:bodyPr>
                <a:lstStyle/>
                <a:p>
                  <a:pPr algn="ctr" defTabSz="514350">
                    <a:defRPr sz="1200" b="0">
                      <a:solidFill>
                        <a:srgbClr val="FFFFFF"/>
                      </a:solidFill>
                      <a:latin typeface="Arial"/>
                      <a:ea typeface="Arial"/>
                      <a:cs typeface="Arial"/>
                      <a:sym typeface="Arial"/>
                    </a:defRPr>
                  </a:pPr>
                  <a:endParaRPr sz="900"/>
                </a:p>
              </p:txBody>
            </p:sp>
            <p:sp>
              <p:nvSpPr>
                <p:cNvPr id="533" name="Server"/>
                <p:cNvSpPr txBox="1"/>
                <p:nvPr/>
              </p:nvSpPr>
              <p:spPr>
                <a:xfrm>
                  <a:off x="0" y="-2"/>
                  <a:ext cx="2661497" cy="41532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ctr">
                  <a:noAutofit/>
                </a:bodyPr>
                <a:lstStyle>
                  <a:lvl1pPr algn="ctr" defTabSz="685800">
                    <a:defRPr sz="1200" b="0" baseline="-31332">
                      <a:solidFill>
                        <a:srgbClr val="FFFFFF"/>
                      </a:solidFill>
                      <a:latin typeface="Avenir Next"/>
                      <a:ea typeface="Avenir Next"/>
                      <a:cs typeface="Avenir Next"/>
                      <a:sym typeface="Avenir Next"/>
                    </a:defRPr>
                  </a:lvl1pPr>
                </a:lstStyle>
                <a:p>
                  <a:r>
                    <a:rPr sz="900"/>
                    <a:t>Server</a:t>
                  </a:r>
                </a:p>
              </p:txBody>
            </p:sp>
          </p:grpSp>
          <p:grpSp>
            <p:nvGrpSpPr>
              <p:cNvPr id="537" name="Rectangle 8"/>
              <p:cNvGrpSpPr/>
              <p:nvPr/>
            </p:nvGrpSpPr>
            <p:grpSpPr>
              <a:xfrm>
                <a:off x="852123" y="1057989"/>
                <a:ext cx="641088" cy="3003820"/>
                <a:chOff x="0" y="0"/>
                <a:chExt cx="641087" cy="3003818"/>
              </a:xfrm>
            </p:grpSpPr>
            <p:sp>
              <p:nvSpPr>
                <p:cNvPr id="535" name="Rectangle"/>
                <p:cNvSpPr/>
                <p:nvPr/>
              </p:nvSpPr>
              <p:spPr>
                <a:xfrm>
                  <a:off x="0" y="711502"/>
                  <a:ext cx="641088" cy="1580813"/>
                </a:xfrm>
                <a:prstGeom prst="rect">
                  <a:avLst/>
                </a:prstGeom>
                <a:solidFill>
                  <a:srgbClr val="7030A0"/>
                </a:solidFill>
                <a:ln w="3175" cap="flat">
                  <a:solidFill>
                    <a:srgbClr val="00658B"/>
                  </a:solidFill>
                  <a:prstDash val="solid"/>
                  <a:miter lim="800000"/>
                </a:ln>
                <a:effectLst/>
              </p:spPr>
              <p:txBody>
                <a:bodyPr wrap="square" lIns="0" tIns="0" rIns="0" bIns="0" numCol="1" anchor="ctr">
                  <a:noAutofit/>
                </a:bodyPr>
                <a:lstStyle/>
                <a:p>
                  <a:pPr algn="ctr" defTabSz="514350">
                    <a:defRPr sz="1200" b="0" baseline="-31332">
                      <a:solidFill>
                        <a:srgbClr val="FFFFFF"/>
                      </a:solidFill>
                      <a:latin typeface="Avenir Next"/>
                      <a:ea typeface="Avenir Next"/>
                      <a:cs typeface="Avenir Next"/>
                      <a:sym typeface="Avenir Next"/>
                    </a:defRPr>
                  </a:pPr>
                  <a:endParaRPr sz="900"/>
                </a:p>
              </p:txBody>
            </p:sp>
            <p:sp>
              <p:nvSpPr>
                <p:cNvPr id="536" name="Guest…"/>
                <p:cNvSpPr txBox="1"/>
                <p:nvPr/>
              </p:nvSpPr>
              <p:spPr>
                <a:xfrm>
                  <a:off x="0" y="-1"/>
                  <a:ext cx="641088" cy="300382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ctr">
                  <a:noAutofit/>
                </a:bodyPr>
                <a:lstStyle/>
                <a:p>
                  <a:pPr algn="ctr" defTabSz="514350">
                    <a:defRPr sz="1200" b="0" baseline="-31332">
                      <a:solidFill>
                        <a:srgbClr val="FFFFFF"/>
                      </a:solidFill>
                      <a:latin typeface="Avenir Next"/>
                      <a:ea typeface="Avenir Next"/>
                      <a:cs typeface="Avenir Next"/>
                      <a:sym typeface="Avenir Next"/>
                    </a:defRPr>
                  </a:pPr>
                  <a:endParaRPr sz="900"/>
                </a:p>
                <a:p>
                  <a:pPr algn="ctr" defTabSz="514350">
                    <a:defRPr sz="1200" b="0" baseline="-31332">
                      <a:solidFill>
                        <a:srgbClr val="FFFFFF"/>
                      </a:solidFill>
                      <a:latin typeface="Avenir Next"/>
                      <a:ea typeface="Avenir Next"/>
                      <a:cs typeface="Avenir Next"/>
                      <a:sym typeface="Avenir Next"/>
                    </a:defRPr>
                  </a:pPr>
                  <a:endParaRPr sz="900"/>
                </a:p>
                <a:p>
                  <a:pPr algn="ctr" defTabSz="514350">
                    <a:defRPr sz="1200" b="0" baseline="-31332">
                      <a:solidFill>
                        <a:srgbClr val="FFFFFF"/>
                      </a:solidFill>
                      <a:latin typeface="Avenir Next"/>
                      <a:ea typeface="Avenir Next"/>
                      <a:cs typeface="Avenir Next"/>
                      <a:sym typeface="Avenir Next"/>
                    </a:defRPr>
                  </a:pPr>
                  <a:endParaRPr sz="900"/>
                </a:p>
                <a:p>
                  <a:pPr algn="ctr" defTabSz="514350">
                    <a:defRPr sz="1200" b="0" baseline="-31332">
                      <a:solidFill>
                        <a:srgbClr val="FFFFFF"/>
                      </a:solidFill>
                      <a:latin typeface="Avenir Next"/>
                      <a:ea typeface="Avenir Next"/>
                      <a:cs typeface="Avenir Next"/>
                      <a:sym typeface="Avenir Next"/>
                    </a:defRPr>
                  </a:pPr>
                  <a:endParaRPr sz="900"/>
                </a:p>
                <a:p>
                  <a:pPr algn="ctr" defTabSz="514350">
                    <a:defRPr sz="1200" b="0" baseline="-31332">
                      <a:solidFill>
                        <a:srgbClr val="FFFFFF"/>
                      </a:solidFill>
                      <a:latin typeface="Avenir Next"/>
                      <a:ea typeface="Avenir Next"/>
                      <a:cs typeface="Avenir Next"/>
                      <a:sym typeface="Avenir Next"/>
                    </a:defRPr>
                  </a:pPr>
                  <a:r>
                    <a:rPr sz="900"/>
                    <a:t>Guest</a:t>
                  </a:r>
                </a:p>
                <a:p>
                  <a:pPr algn="ctr" defTabSz="514350">
                    <a:defRPr sz="1200" b="0" baseline="-31332">
                      <a:solidFill>
                        <a:srgbClr val="FFFFFF"/>
                      </a:solidFill>
                      <a:latin typeface="Avenir Next"/>
                      <a:ea typeface="Avenir Next"/>
                      <a:cs typeface="Avenir Next"/>
                      <a:sym typeface="Avenir Next"/>
                    </a:defRPr>
                  </a:pPr>
                  <a:r>
                    <a:rPr sz="900"/>
                    <a:t>OS</a:t>
                  </a:r>
                </a:p>
                <a:p>
                  <a:pPr algn="ctr" defTabSz="514350">
                    <a:defRPr sz="1200" b="0" baseline="-31332">
                      <a:solidFill>
                        <a:srgbClr val="FFFFFF"/>
                      </a:solidFill>
                      <a:latin typeface="Avenir Next"/>
                      <a:ea typeface="Avenir Next"/>
                      <a:cs typeface="Avenir Next"/>
                      <a:sym typeface="Avenir Next"/>
                    </a:defRPr>
                  </a:pPr>
                  <a:endParaRPr sz="900"/>
                </a:p>
                <a:p>
                  <a:pPr algn="ctr" defTabSz="514350">
                    <a:defRPr sz="1200" b="0" baseline="-31332">
                      <a:solidFill>
                        <a:srgbClr val="FFFFFF"/>
                      </a:solidFill>
                      <a:latin typeface="Avenir Next"/>
                      <a:ea typeface="Avenir Next"/>
                      <a:cs typeface="Avenir Next"/>
                      <a:sym typeface="Avenir Next"/>
                    </a:defRPr>
                  </a:pPr>
                  <a:endParaRPr sz="900"/>
                </a:p>
              </p:txBody>
            </p:sp>
          </p:grpSp>
          <p:grpSp>
            <p:nvGrpSpPr>
              <p:cNvPr id="540" name="Rectangle 9"/>
              <p:cNvGrpSpPr/>
              <p:nvPr/>
            </p:nvGrpSpPr>
            <p:grpSpPr>
              <a:xfrm>
                <a:off x="852123" y="11944"/>
                <a:ext cx="641088" cy="3003819"/>
                <a:chOff x="0" y="0"/>
                <a:chExt cx="641087" cy="3003818"/>
              </a:xfrm>
            </p:grpSpPr>
            <p:sp>
              <p:nvSpPr>
                <p:cNvPr id="538" name="Rectangle"/>
                <p:cNvSpPr/>
                <p:nvPr/>
              </p:nvSpPr>
              <p:spPr>
                <a:xfrm>
                  <a:off x="0" y="1224770"/>
                  <a:ext cx="641088" cy="554280"/>
                </a:xfrm>
                <a:prstGeom prst="rect">
                  <a:avLst/>
                </a:prstGeom>
                <a:solidFill>
                  <a:srgbClr val="8CC63F"/>
                </a:solidFill>
                <a:ln w="3175" cap="flat">
                  <a:solidFill>
                    <a:srgbClr val="00658B"/>
                  </a:solidFill>
                  <a:prstDash val="solid"/>
                  <a:miter lim="800000"/>
                </a:ln>
                <a:effectLst/>
              </p:spPr>
              <p:txBody>
                <a:bodyPr wrap="square" lIns="0" tIns="0" rIns="0" bIns="0" numCol="1" anchor="ctr">
                  <a:noAutofit/>
                </a:bodyPr>
                <a:lstStyle/>
                <a:p>
                  <a:pPr algn="ctr" defTabSz="514350">
                    <a:defRPr sz="1200" b="0" baseline="-31332">
                      <a:solidFill>
                        <a:srgbClr val="FFFFFF"/>
                      </a:solidFill>
                      <a:latin typeface="Avenir Next"/>
                      <a:ea typeface="Avenir Next"/>
                      <a:cs typeface="Avenir Next"/>
                      <a:sym typeface="Avenir Next"/>
                    </a:defRPr>
                  </a:pPr>
                  <a:endParaRPr sz="900"/>
                </a:p>
              </p:txBody>
            </p:sp>
            <p:sp>
              <p:nvSpPr>
                <p:cNvPr id="539" name="Bins/…"/>
                <p:cNvSpPr txBox="1"/>
                <p:nvPr/>
              </p:nvSpPr>
              <p:spPr>
                <a:xfrm>
                  <a:off x="0" y="-1"/>
                  <a:ext cx="641088" cy="300382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ctr">
                  <a:noAutofit/>
                </a:bodyPr>
                <a:lstStyle/>
                <a:p>
                  <a:pPr algn="ctr" defTabSz="514350">
                    <a:defRPr sz="1200" b="0" baseline="-31332">
                      <a:solidFill>
                        <a:srgbClr val="FFFFFF"/>
                      </a:solidFill>
                      <a:latin typeface="Avenir Next"/>
                      <a:ea typeface="Avenir Next"/>
                      <a:cs typeface="Avenir Next"/>
                      <a:sym typeface="Avenir Next"/>
                    </a:defRPr>
                  </a:pPr>
                  <a:endParaRPr sz="900"/>
                </a:p>
                <a:p>
                  <a:pPr algn="ctr" defTabSz="514350">
                    <a:defRPr sz="1200" b="0" baseline="-31332">
                      <a:solidFill>
                        <a:srgbClr val="FFFFFF"/>
                      </a:solidFill>
                      <a:latin typeface="Avenir Next"/>
                      <a:ea typeface="Avenir Next"/>
                      <a:cs typeface="Avenir Next"/>
                      <a:sym typeface="Avenir Next"/>
                    </a:defRPr>
                  </a:pPr>
                  <a:endParaRPr sz="900"/>
                </a:p>
                <a:p>
                  <a:pPr algn="ctr" defTabSz="514350">
                    <a:defRPr sz="1200" b="0" baseline="-31332">
                      <a:solidFill>
                        <a:srgbClr val="FFFFFF"/>
                      </a:solidFill>
                      <a:latin typeface="Avenir Next"/>
                      <a:ea typeface="Avenir Next"/>
                      <a:cs typeface="Avenir Next"/>
                      <a:sym typeface="Avenir Next"/>
                    </a:defRPr>
                  </a:pPr>
                  <a:endParaRPr sz="900"/>
                </a:p>
                <a:p>
                  <a:pPr algn="ctr" defTabSz="514350">
                    <a:defRPr sz="1200" b="0" baseline="-31332">
                      <a:solidFill>
                        <a:srgbClr val="FFFFFF"/>
                      </a:solidFill>
                      <a:latin typeface="Avenir Next"/>
                      <a:ea typeface="Avenir Next"/>
                      <a:cs typeface="Avenir Next"/>
                      <a:sym typeface="Avenir Next"/>
                    </a:defRPr>
                  </a:pPr>
                  <a:endParaRPr sz="900"/>
                </a:p>
                <a:p>
                  <a:pPr algn="ctr" defTabSz="514350">
                    <a:defRPr sz="1200" b="0" baseline="-31332">
                      <a:solidFill>
                        <a:srgbClr val="FFFFFF"/>
                      </a:solidFill>
                      <a:latin typeface="Avenir Next"/>
                      <a:ea typeface="Avenir Next"/>
                      <a:cs typeface="Avenir Next"/>
                      <a:sym typeface="Avenir Next"/>
                    </a:defRPr>
                  </a:pPr>
                  <a:r>
                    <a:rPr sz="900"/>
                    <a:t>Bins/</a:t>
                  </a:r>
                </a:p>
                <a:p>
                  <a:pPr algn="ctr" defTabSz="514350">
                    <a:defRPr sz="1200" b="0" baseline="-31332">
                      <a:solidFill>
                        <a:srgbClr val="FFFFFF"/>
                      </a:solidFill>
                      <a:latin typeface="Avenir Next"/>
                      <a:ea typeface="Avenir Next"/>
                      <a:cs typeface="Avenir Next"/>
                      <a:sym typeface="Avenir Next"/>
                    </a:defRPr>
                  </a:pPr>
                  <a:r>
                    <a:rPr sz="900"/>
                    <a:t>Libs</a:t>
                  </a:r>
                </a:p>
                <a:p>
                  <a:pPr algn="ctr" defTabSz="514350">
                    <a:defRPr sz="1200" b="0" baseline="-31332">
                      <a:solidFill>
                        <a:srgbClr val="FFFFFF"/>
                      </a:solidFill>
                      <a:latin typeface="Avenir Next"/>
                      <a:ea typeface="Avenir Next"/>
                      <a:cs typeface="Avenir Next"/>
                      <a:sym typeface="Avenir Next"/>
                    </a:defRPr>
                  </a:pPr>
                  <a:endParaRPr sz="900"/>
                </a:p>
                <a:p>
                  <a:pPr algn="ctr" defTabSz="514350">
                    <a:defRPr sz="1200" b="0" baseline="-31332">
                      <a:solidFill>
                        <a:srgbClr val="FFFFFF"/>
                      </a:solidFill>
                      <a:latin typeface="Avenir Next"/>
                      <a:ea typeface="Avenir Next"/>
                      <a:cs typeface="Avenir Next"/>
                      <a:sym typeface="Avenir Next"/>
                    </a:defRPr>
                  </a:pPr>
                  <a:endParaRPr sz="900"/>
                </a:p>
              </p:txBody>
            </p:sp>
          </p:grpSp>
          <p:sp>
            <p:nvSpPr>
              <p:cNvPr id="541" name="Rectangle 10"/>
              <p:cNvSpPr/>
              <p:nvPr/>
            </p:nvSpPr>
            <p:spPr>
              <a:xfrm>
                <a:off x="852123" y="525550"/>
                <a:ext cx="647458" cy="2836701"/>
              </a:xfrm>
              <a:prstGeom prst="rect">
                <a:avLst/>
              </a:prstGeom>
              <a:noFill/>
              <a:ln w="3175" cap="flat">
                <a:solidFill>
                  <a:srgbClr val="000000"/>
                </a:solidFill>
                <a:prstDash val="solid"/>
                <a:miter lim="800000"/>
              </a:ln>
              <a:effectLst/>
            </p:spPr>
            <p:txBody>
              <a:bodyPr wrap="square" lIns="0" tIns="0" rIns="0" bIns="0" numCol="1" anchor="ctr">
                <a:noAutofit/>
              </a:bodyPr>
              <a:lstStyle/>
              <a:p>
                <a:pPr algn="ctr" defTabSz="514350">
                  <a:defRPr sz="1200" b="0" baseline="-31332">
                    <a:solidFill>
                      <a:srgbClr val="FFFFFF"/>
                    </a:solidFill>
                    <a:latin typeface="Avenir Next"/>
                    <a:ea typeface="Avenir Next"/>
                    <a:cs typeface="Avenir Next"/>
                    <a:sym typeface="Avenir Next"/>
                  </a:defRPr>
                </a:pPr>
                <a:endParaRPr sz="900"/>
              </a:p>
            </p:txBody>
          </p:sp>
          <p:grpSp>
            <p:nvGrpSpPr>
              <p:cNvPr id="544" name="Rectangle 11"/>
              <p:cNvGrpSpPr/>
              <p:nvPr/>
            </p:nvGrpSpPr>
            <p:grpSpPr>
              <a:xfrm>
                <a:off x="1878655" y="330330"/>
                <a:ext cx="649847" cy="2356696"/>
                <a:chOff x="0" y="0"/>
                <a:chExt cx="649846" cy="2356695"/>
              </a:xfrm>
            </p:grpSpPr>
            <p:sp>
              <p:nvSpPr>
                <p:cNvPr id="542" name="Rectangle"/>
                <p:cNvSpPr/>
                <p:nvPr/>
              </p:nvSpPr>
              <p:spPr>
                <a:xfrm>
                  <a:off x="0" y="193625"/>
                  <a:ext cx="649847" cy="1969445"/>
                </a:xfrm>
                <a:prstGeom prst="rect">
                  <a:avLst/>
                </a:prstGeom>
                <a:solidFill>
                  <a:srgbClr val="008ABF"/>
                </a:solidFill>
                <a:ln w="12700" cap="flat">
                  <a:noFill/>
                  <a:miter lim="400000"/>
                </a:ln>
                <a:effectLst/>
              </p:spPr>
              <p:txBody>
                <a:bodyPr wrap="square" lIns="0" tIns="0" rIns="0" bIns="0" numCol="1" anchor="ctr">
                  <a:noAutofit/>
                </a:bodyPr>
                <a:lstStyle/>
                <a:p>
                  <a:pPr algn="ctr" defTabSz="514350">
                    <a:defRPr sz="1200" b="0" baseline="-31332">
                      <a:solidFill>
                        <a:srgbClr val="FFFFFF"/>
                      </a:solidFill>
                      <a:latin typeface="Avenir Next"/>
                      <a:ea typeface="Avenir Next"/>
                      <a:cs typeface="Avenir Next"/>
                      <a:sym typeface="Avenir Next"/>
                    </a:defRPr>
                  </a:pPr>
                  <a:endParaRPr sz="900"/>
                </a:p>
              </p:txBody>
            </p:sp>
            <p:sp>
              <p:nvSpPr>
                <p:cNvPr id="543" name="App…"/>
                <p:cNvSpPr txBox="1"/>
                <p:nvPr/>
              </p:nvSpPr>
              <p:spPr>
                <a:xfrm>
                  <a:off x="0" y="-1"/>
                  <a:ext cx="649847" cy="23566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ctr">
                  <a:noAutofit/>
                </a:bodyPr>
                <a:lstStyle/>
                <a:p>
                  <a:pPr algn="ctr" defTabSz="514350">
                    <a:defRPr sz="1200" b="0" baseline="-31332">
                      <a:solidFill>
                        <a:srgbClr val="FFFFFF"/>
                      </a:solidFill>
                      <a:latin typeface="Avenir Next"/>
                      <a:ea typeface="Avenir Next"/>
                      <a:cs typeface="Avenir Next"/>
                      <a:sym typeface="Avenir Next"/>
                    </a:defRPr>
                  </a:pPr>
                  <a:r>
                    <a:rPr sz="900"/>
                    <a:t>App</a:t>
                  </a:r>
                </a:p>
                <a:p>
                  <a:pPr algn="ctr" defTabSz="514350">
                    <a:defRPr sz="1200" b="0" baseline="-31332">
                      <a:solidFill>
                        <a:srgbClr val="FFFFFF"/>
                      </a:solidFill>
                      <a:latin typeface="Avenir Next"/>
                      <a:ea typeface="Avenir Next"/>
                      <a:cs typeface="Avenir Next"/>
                      <a:sym typeface="Avenir Next"/>
                    </a:defRPr>
                  </a:pPr>
                  <a:r>
                    <a:rPr sz="900"/>
                    <a:t>A’</a:t>
                  </a:r>
                </a:p>
                <a:p>
                  <a:pPr algn="ctr" defTabSz="514350">
                    <a:defRPr sz="1200" b="0" baseline="-31332">
                      <a:solidFill>
                        <a:srgbClr val="FFFFFF"/>
                      </a:solidFill>
                      <a:latin typeface="Avenir Next"/>
                      <a:ea typeface="Avenir Next"/>
                      <a:cs typeface="Avenir Next"/>
                      <a:sym typeface="Avenir Next"/>
                    </a:defRPr>
                  </a:pPr>
                  <a:endParaRPr sz="900"/>
                </a:p>
                <a:p>
                  <a:pPr algn="ctr" defTabSz="514350">
                    <a:defRPr sz="1200" b="0" baseline="-31332">
                      <a:solidFill>
                        <a:srgbClr val="FFFFFF"/>
                      </a:solidFill>
                      <a:latin typeface="Avenir Next"/>
                      <a:ea typeface="Avenir Next"/>
                      <a:cs typeface="Avenir Next"/>
                      <a:sym typeface="Avenir Next"/>
                    </a:defRPr>
                  </a:pPr>
                  <a:endParaRPr sz="900"/>
                </a:p>
                <a:p>
                  <a:pPr algn="ctr" defTabSz="514350">
                    <a:defRPr sz="1200" b="0" baseline="-31332">
                      <a:solidFill>
                        <a:srgbClr val="FFFFFF"/>
                      </a:solidFill>
                      <a:latin typeface="Avenir Next"/>
                      <a:ea typeface="Avenir Next"/>
                      <a:cs typeface="Avenir Next"/>
                      <a:sym typeface="Avenir Next"/>
                    </a:defRPr>
                  </a:pPr>
                  <a:endParaRPr sz="900"/>
                </a:p>
                <a:p>
                  <a:pPr algn="ctr" defTabSz="514350">
                    <a:defRPr sz="1200" b="0" baseline="-31332">
                      <a:solidFill>
                        <a:srgbClr val="FFFFFF"/>
                      </a:solidFill>
                      <a:latin typeface="Avenir Next"/>
                      <a:ea typeface="Avenir Next"/>
                      <a:cs typeface="Avenir Next"/>
                      <a:sym typeface="Avenir Next"/>
                    </a:defRPr>
                  </a:pPr>
                  <a:endParaRPr sz="900"/>
                </a:p>
              </p:txBody>
            </p:sp>
          </p:grpSp>
          <p:grpSp>
            <p:nvGrpSpPr>
              <p:cNvPr id="547" name="Rectangle 12"/>
              <p:cNvGrpSpPr/>
              <p:nvPr/>
            </p:nvGrpSpPr>
            <p:grpSpPr>
              <a:xfrm>
                <a:off x="1885823" y="610424"/>
                <a:ext cx="641087" cy="3003819"/>
                <a:chOff x="0" y="0"/>
                <a:chExt cx="641085" cy="3003818"/>
              </a:xfrm>
            </p:grpSpPr>
            <p:sp>
              <p:nvSpPr>
                <p:cNvPr id="545" name="Rectangle"/>
                <p:cNvSpPr/>
                <p:nvPr/>
              </p:nvSpPr>
              <p:spPr>
                <a:xfrm>
                  <a:off x="0" y="1147121"/>
                  <a:ext cx="641086" cy="709575"/>
                </a:xfrm>
                <a:prstGeom prst="rect">
                  <a:avLst/>
                </a:prstGeom>
                <a:solidFill>
                  <a:srgbClr val="7030A0"/>
                </a:solidFill>
                <a:ln w="3175" cap="flat">
                  <a:solidFill>
                    <a:srgbClr val="00658B"/>
                  </a:solidFill>
                  <a:prstDash val="solid"/>
                  <a:miter lim="800000"/>
                </a:ln>
                <a:effectLst/>
              </p:spPr>
              <p:txBody>
                <a:bodyPr wrap="square" lIns="0" tIns="0" rIns="0" bIns="0" numCol="1" anchor="ctr">
                  <a:noAutofit/>
                </a:bodyPr>
                <a:lstStyle/>
                <a:p>
                  <a:pPr algn="ctr" defTabSz="514350">
                    <a:defRPr sz="1200" b="0" baseline="-31332">
                      <a:solidFill>
                        <a:srgbClr val="FFFFFF"/>
                      </a:solidFill>
                      <a:latin typeface="Avenir Next"/>
                      <a:ea typeface="Avenir Next"/>
                      <a:cs typeface="Avenir Next"/>
                      <a:sym typeface="Avenir Next"/>
                    </a:defRPr>
                  </a:pPr>
                  <a:endParaRPr sz="900"/>
                </a:p>
              </p:txBody>
            </p:sp>
            <p:sp>
              <p:nvSpPr>
                <p:cNvPr id="546" name="Guest…"/>
                <p:cNvSpPr txBox="1"/>
                <p:nvPr/>
              </p:nvSpPr>
              <p:spPr>
                <a:xfrm>
                  <a:off x="0" y="-1"/>
                  <a:ext cx="641086" cy="300382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ctr">
                  <a:noAutofit/>
                </a:bodyPr>
                <a:lstStyle/>
                <a:p>
                  <a:pPr algn="ctr" defTabSz="514350">
                    <a:defRPr sz="1200" b="0" baseline="-31332">
                      <a:solidFill>
                        <a:srgbClr val="FFFFFF"/>
                      </a:solidFill>
                      <a:latin typeface="Avenir Next"/>
                      <a:ea typeface="Avenir Next"/>
                      <a:cs typeface="Avenir Next"/>
                      <a:sym typeface="Avenir Next"/>
                    </a:defRPr>
                  </a:pPr>
                  <a:endParaRPr sz="900"/>
                </a:p>
                <a:p>
                  <a:pPr algn="ctr" defTabSz="514350">
                    <a:defRPr sz="1200" b="0" baseline="-31332">
                      <a:solidFill>
                        <a:srgbClr val="FFFFFF"/>
                      </a:solidFill>
                      <a:latin typeface="Avenir Next"/>
                      <a:ea typeface="Avenir Next"/>
                      <a:cs typeface="Avenir Next"/>
                      <a:sym typeface="Avenir Next"/>
                    </a:defRPr>
                  </a:pPr>
                  <a:endParaRPr sz="900"/>
                </a:p>
                <a:p>
                  <a:pPr algn="ctr" defTabSz="514350">
                    <a:defRPr sz="1200" b="0" baseline="-31332">
                      <a:solidFill>
                        <a:srgbClr val="FFFFFF"/>
                      </a:solidFill>
                      <a:latin typeface="Avenir Next"/>
                      <a:ea typeface="Avenir Next"/>
                      <a:cs typeface="Avenir Next"/>
                      <a:sym typeface="Avenir Next"/>
                    </a:defRPr>
                  </a:pPr>
                  <a:endParaRPr sz="900"/>
                </a:p>
                <a:p>
                  <a:pPr algn="ctr" defTabSz="514350">
                    <a:defRPr sz="1200" b="0" baseline="-31332">
                      <a:solidFill>
                        <a:srgbClr val="FFFFFF"/>
                      </a:solidFill>
                      <a:latin typeface="Avenir Next"/>
                      <a:ea typeface="Avenir Next"/>
                      <a:cs typeface="Avenir Next"/>
                      <a:sym typeface="Avenir Next"/>
                    </a:defRPr>
                  </a:pPr>
                  <a:endParaRPr sz="900"/>
                </a:p>
                <a:p>
                  <a:pPr algn="ctr" defTabSz="514350">
                    <a:defRPr sz="1200" b="0" baseline="-31332">
                      <a:solidFill>
                        <a:srgbClr val="FFFFFF"/>
                      </a:solidFill>
                      <a:latin typeface="Avenir Next"/>
                      <a:ea typeface="Avenir Next"/>
                      <a:cs typeface="Avenir Next"/>
                      <a:sym typeface="Avenir Next"/>
                    </a:defRPr>
                  </a:pPr>
                  <a:r>
                    <a:rPr sz="900"/>
                    <a:t>Guest</a:t>
                  </a:r>
                </a:p>
                <a:p>
                  <a:pPr algn="ctr" defTabSz="514350">
                    <a:defRPr sz="1200" b="0" baseline="-31332">
                      <a:solidFill>
                        <a:srgbClr val="FFFFFF"/>
                      </a:solidFill>
                      <a:latin typeface="Avenir Next"/>
                      <a:ea typeface="Avenir Next"/>
                      <a:cs typeface="Avenir Next"/>
                      <a:sym typeface="Avenir Next"/>
                    </a:defRPr>
                  </a:pPr>
                  <a:r>
                    <a:rPr sz="900"/>
                    <a:t>OS</a:t>
                  </a:r>
                </a:p>
                <a:p>
                  <a:pPr algn="ctr" defTabSz="514350">
                    <a:defRPr sz="1200" b="0" baseline="-31332">
                      <a:solidFill>
                        <a:srgbClr val="FFFFFF"/>
                      </a:solidFill>
                      <a:latin typeface="Avenir Next"/>
                      <a:ea typeface="Avenir Next"/>
                      <a:cs typeface="Avenir Next"/>
                      <a:sym typeface="Avenir Next"/>
                    </a:defRPr>
                  </a:pPr>
                  <a:endParaRPr sz="900"/>
                </a:p>
                <a:p>
                  <a:pPr algn="ctr" defTabSz="514350">
                    <a:defRPr sz="1200" b="0" baseline="-31332">
                      <a:solidFill>
                        <a:srgbClr val="FFFFFF"/>
                      </a:solidFill>
                      <a:latin typeface="Avenir Next"/>
                      <a:ea typeface="Avenir Next"/>
                      <a:cs typeface="Avenir Next"/>
                      <a:sym typeface="Avenir Next"/>
                    </a:defRPr>
                  </a:pPr>
                  <a:endParaRPr sz="900"/>
                </a:p>
              </p:txBody>
            </p:sp>
          </p:grpSp>
          <p:grpSp>
            <p:nvGrpSpPr>
              <p:cNvPr id="550" name="Rectangle 13"/>
              <p:cNvGrpSpPr/>
              <p:nvPr/>
            </p:nvGrpSpPr>
            <p:grpSpPr>
              <a:xfrm>
                <a:off x="1880247" y="-1"/>
                <a:ext cx="641088" cy="3003820"/>
                <a:chOff x="0" y="0"/>
                <a:chExt cx="641087" cy="3003818"/>
              </a:xfrm>
            </p:grpSpPr>
            <p:sp>
              <p:nvSpPr>
                <p:cNvPr id="548" name="Rectangle"/>
                <p:cNvSpPr/>
                <p:nvPr/>
              </p:nvSpPr>
              <p:spPr>
                <a:xfrm>
                  <a:off x="0" y="1224770"/>
                  <a:ext cx="641088" cy="554280"/>
                </a:xfrm>
                <a:prstGeom prst="rect">
                  <a:avLst/>
                </a:prstGeom>
                <a:solidFill>
                  <a:srgbClr val="8CC63F"/>
                </a:solidFill>
                <a:ln w="3175" cap="flat">
                  <a:solidFill>
                    <a:srgbClr val="00658B"/>
                  </a:solidFill>
                  <a:prstDash val="solid"/>
                  <a:miter lim="800000"/>
                </a:ln>
                <a:effectLst/>
              </p:spPr>
              <p:txBody>
                <a:bodyPr wrap="square" lIns="0" tIns="0" rIns="0" bIns="0" numCol="1" anchor="ctr">
                  <a:noAutofit/>
                </a:bodyPr>
                <a:lstStyle/>
                <a:p>
                  <a:pPr algn="ctr" defTabSz="514350">
                    <a:defRPr sz="1200" b="0" baseline="-31332">
                      <a:solidFill>
                        <a:srgbClr val="FFFFFF"/>
                      </a:solidFill>
                      <a:latin typeface="Avenir Next"/>
                      <a:ea typeface="Avenir Next"/>
                      <a:cs typeface="Avenir Next"/>
                      <a:sym typeface="Avenir Next"/>
                    </a:defRPr>
                  </a:pPr>
                  <a:endParaRPr sz="900"/>
                </a:p>
              </p:txBody>
            </p:sp>
            <p:sp>
              <p:nvSpPr>
                <p:cNvPr id="549" name="Bins/…"/>
                <p:cNvSpPr txBox="1"/>
                <p:nvPr/>
              </p:nvSpPr>
              <p:spPr>
                <a:xfrm>
                  <a:off x="0" y="-1"/>
                  <a:ext cx="641088" cy="300382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ctr">
                  <a:noAutofit/>
                </a:bodyPr>
                <a:lstStyle/>
                <a:p>
                  <a:pPr algn="ctr" defTabSz="514350">
                    <a:defRPr sz="1200" b="0" baseline="-31332">
                      <a:solidFill>
                        <a:srgbClr val="FFFFFF"/>
                      </a:solidFill>
                      <a:latin typeface="Avenir Next"/>
                      <a:ea typeface="Avenir Next"/>
                      <a:cs typeface="Avenir Next"/>
                      <a:sym typeface="Avenir Next"/>
                    </a:defRPr>
                  </a:pPr>
                  <a:endParaRPr sz="900"/>
                </a:p>
                <a:p>
                  <a:pPr algn="ctr" defTabSz="514350">
                    <a:defRPr sz="1200" b="0" baseline="-31332">
                      <a:solidFill>
                        <a:srgbClr val="FFFFFF"/>
                      </a:solidFill>
                      <a:latin typeface="Avenir Next"/>
                      <a:ea typeface="Avenir Next"/>
                      <a:cs typeface="Avenir Next"/>
                      <a:sym typeface="Avenir Next"/>
                    </a:defRPr>
                  </a:pPr>
                  <a:endParaRPr sz="900"/>
                </a:p>
                <a:p>
                  <a:pPr algn="ctr" defTabSz="514350">
                    <a:defRPr sz="1200" b="0" baseline="-31332">
                      <a:solidFill>
                        <a:srgbClr val="FFFFFF"/>
                      </a:solidFill>
                      <a:latin typeface="Avenir Next"/>
                      <a:ea typeface="Avenir Next"/>
                      <a:cs typeface="Avenir Next"/>
                      <a:sym typeface="Avenir Next"/>
                    </a:defRPr>
                  </a:pPr>
                  <a:endParaRPr sz="900"/>
                </a:p>
                <a:p>
                  <a:pPr algn="ctr" defTabSz="514350">
                    <a:defRPr sz="1200" b="0" baseline="-31332">
                      <a:solidFill>
                        <a:srgbClr val="FFFFFF"/>
                      </a:solidFill>
                      <a:latin typeface="Avenir Next"/>
                      <a:ea typeface="Avenir Next"/>
                      <a:cs typeface="Avenir Next"/>
                      <a:sym typeface="Avenir Next"/>
                    </a:defRPr>
                  </a:pPr>
                  <a:endParaRPr sz="900"/>
                </a:p>
                <a:p>
                  <a:pPr algn="ctr" defTabSz="514350">
                    <a:defRPr sz="1200" b="0" baseline="-31332">
                      <a:solidFill>
                        <a:srgbClr val="FFFFFF"/>
                      </a:solidFill>
                      <a:latin typeface="Avenir Next"/>
                      <a:ea typeface="Avenir Next"/>
                      <a:cs typeface="Avenir Next"/>
                      <a:sym typeface="Avenir Next"/>
                    </a:defRPr>
                  </a:pPr>
                  <a:r>
                    <a:rPr sz="900"/>
                    <a:t>Bins/</a:t>
                  </a:r>
                </a:p>
                <a:p>
                  <a:pPr algn="ctr" defTabSz="514350">
                    <a:defRPr sz="1200" b="0" baseline="-31332">
                      <a:solidFill>
                        <a:srgbClr val="FFFFFF"/>
                      </a:solidFill>
                      <a:latin typeface="Avenir Next"/>
                      <a:ea typeface="Avenir Next"/>
                      <a:cs typeface="Avenir Next"/>
                      <a:sym typeface="Avenir Next"/>
                    </a:defRPr>
                  </a:pPr>
                  <a:r>
                    <a:rPr sz="900"/>
                    <a:t>Libs</a:t>
                  </a:r>
                </a:p>
                <a:p>
                  <a:pPr algn="ctr" defTabSz="514350">
                    <a:defRPr sz="1200" b="0" baseline="-31332">
                      <a:solidFill>
                        <a:srgbClr val="FFFFFF"/>
                      </a:solidFill>
                      <a:latin typeface="Avenir Next"/>
                      <a:ea typeface="Avenir Next"/>
                      <a:cs typeface="Avenir Next"/>
                      <a:sym typeface="Avenir Next"/>
                    </a:defRPr>
                  </a:pPr>
                  <a:endParaRPr sz="900"/>
                </a:p>
                <a:p>
                  <a:pPr algn="ctr" defTabSz="514350">
                    <a:defRPr sz="1200" b="0" baseline="-31332">
                      <a:solidFill>
                        <a:srgbClr val="FFFFFF"/>
                      </a:solidFill>
                      <a:latin typeface="Avenir Next"/>
                      <a:ea typeface="Avenir Next"/>
                      <a:cs typeface="Avenir Next"/>
                      <a:sym typeface="Avenir Next"/>
                    </a:defRPr>
                  </a:pPr>
                  <a:endParaRPr sz="900"/>
                </a:p>
              </p:txBody>
            </p:sp>
          </p:grpSp>
          <p:sp>
            <p:nvSpPr>
              <p:cNvPr id="551" name="Rectangle 14"/>
              <p:cNvSpPr/>
              <p:nvPr/>
            </p:nvSpPr>
            <p:spPr>
              <a:xfrm>
                <a:off x="1878655" y="512807"/>
                <a:ext cx="648253" cy="1954313"/>
              </a:xfrm>
              <a:prstGeom prst="rect">
                <a:avLst/>
              </a:prstGeom>
              <a:noFill/>
              <a:ln w="3175" cap="flat">
                <a:solidFill>
                  <a:srgbClr val="000000"/>
                </a:solidFill>
                <a:prstDash val="solid"/>
                <a:miter lim="800000"/>
              </a:ln>
              <a:effectLst/>
            </p:spPr>
            <p:txBody>
              <a:bodyPr wrap="square" lIns="0" tIns="0" rIns="0" bIns="0" numCol="1" anchor="ctr">
                <a:noAutofit/>
              </a:bodyPr>
              <a:lstStyle/>
              <a:p>
                <a:pPr algn="ctr" defTabSz="514350">
                  <a:defRPr sz="1200" b="0" baseline="-31332">
                    <a:solidFill>
                      <a:srgbClr val="FFFFFF"/>
                    </a:solidFill>
                    <a:latin typeface="Avenir Next"/>
                    <a:ea typeface="Avenir Next"/>
                    <a:cs typeface="Avenir Next"/>
                    <a:sym typeface="Avenir Next"/>
                  </a:defRPr>
                </a:pPr>
                <a:endParaRPr sz="900"/>
              </a:p>
            </p:txBody>
          </p:sp>
          <p:grpSp>
            <p:nvGrpSpPr>
              <p:cNvPr id="554" name="Rectangle 15"/>
              <p:cNvGrpSpPr/>
              <p:nvPr/>
            </p:nvGrpSpPr>
            <p:grpSpPr>
              <a:xfrm>
                <a:off x="2861385" y="316792"/>
                <a:ext cx="648255" cy="2356696"/>
                <a:chOff x="0" y="0"/>
                <a:chExt cx="648253" cy="2356695"/>
              </a:xfrm>
            </p:grpSpPr>
            <p:sp>
              <p:nvSpPr>
                <p:cNvPr id="552" name="Rectangle"/>
                <p:cNvSpPr/>
                <p:nvPr/>
              </p:nvSpPr>
              <p:spPr>
                <a:xfrm>
                  <a:off x="0" y="193624"/>
                  <a:ext cx="648254" cy="1969447"/>
                </a:xfrm>
                <a:prstGeom prst="rect">
                  <a:avLst/>
                </a:prstGeom>
                <a:solidFill>
                  <a:srgbClr val="008ABF"/>
                </a:solidFill>
                <a:ln w="25400" cap="flat">
                  <a:solidFill>
                    <a:srgbClr val="000000"/>
                  </a:solidFill>
                  <a:prstDash val="solid"/>
                  <a:miter lim="800000"/>
                </a:ln>
                <a:effectLst/>
              </p:spPr>
              <p:txBody>
                <a:bodyPr wrap="square" lIns="0" tIns="0" rIns="0" bIns="0" numCol="1" anchor="ctr">
                  <a:noAutofit/>
                </a:bodyPr>
                <a:lstStyle/>
                <a:p>
                  <a:pPr algn="ctr" defTabSz="514350">
                    <a:defRPr sz="1200" b="0" baseline="-31332">
                      <a:solidFill>
                        <a:srgbClr val="FFFFFF"/>
                      </a:solidFill>
                      <a:latin typeface="Avenir Next"/>
                      <a:ea typeface="Avenir Next"/>
                      <a:cs typeface="Avenir Next"/>
                      <a:sym typeface="Avenir Next"/>
                    </a:defRPr>
                  </a:pPr>
                  <a:endParaRPr sz="900"/>
                </a:p>
              </p:txBody>
            </p:sp>
            <p:sp>
              <p:nvSpPr>
                <p:cNvPr id="553" name="App…"/>
                <p:cNvSpPr txBox="1"/>
                <p:nvPr/>
              </p:nvSpPr>
              <p:spPr>
                <a:xfrm>
                  <a:off x="0" y="0"/>
                  <a:ext cx="648254" cy="235669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ctr">
                  <a:noAutofit/>
                </a:bodyPr>
                <a:lstStyle/>
                <a:p>
                  <a:pPr algn="ctr" defTabSz="514350">
                    <a:defRPr sz="1200" b="0" baseline="-31332">
                      <a:solidFill>
                        <a:srgbClr val="FFFFFF"/>
                      </a:solidFill>
                      <a:latin typeface="Avenir Next"/>
                      <a:ea typeface="Avenir Next"/>
                      <a:cs typeface="Avenir Next"/>
                      <a:sym typeface="Avenir Next"/>
                    </a:defRPr>
                  </a:pPr>
                  <a:r>
                    <a:rPr sz="900"/>
                    <a:t>App</a:t>
                  </a:r>
                </a:p>
                <a:p>
                  <a:pPr algn="ctr" defTabSz="514350">
                    <a:defRPr sz="1200" b="0" baseline="-31332">
                      <a:solidFill>
                        <a:srgbClr val="FFFFFF"/>
                      </a:solidFill>
                      <a:latin typeface="Avenir Next"/>
                      <a:ea typeface="Avenir Next"/>
                      <a:cs typeface="Avenir Next"/>
                      <a:sym typeface="Avenir Next"/>
                    </a:defRPr>
                  </a:pPr>
                  <a:r>
                    <a:rPr sz="900"/>
                    <a:t>B</a:t>
                  </a:r>
                </a:p>
                <a:p>
                  <a:pPr algn="ctr" defTabSz="514350">
                    <a:defRPr sz="1200" b="0" baseline="-31332">
                      <a:solidFill>
                        <a:srgbClr val="FFFFFF"/>
                      </a:solidFill>
                      <a:latin typeface="Avenir Next"/>
                      <a:ea typeface="Avenir Next"/>
                      <a:cs typeface="Avenir Next"/>
                      <a:sym typeface="Avenir Next"/>
                    </a:defRPr>
                  </a:pPr>
                  <a:endParaRPr sz="900"/>
                </a:p>
                <a:p>
                  <a:pPr algn="ctr" defTabSz="514350">
                    <a:defRPr sz="1200" b="0" baseline="-31332">
                      <a:solidFill>
                        <a:srgbClr val="FFFFFF"/>
                      </a:solidFill>
                      <a:latin typeface="Avenir Next"/>
                      <a:ea typeface="Avenir Next"/>
                      <a:cs typeface="Avenir Next"/>
                      <a:sym typeface="Avenir Next"/>
                    </a:defRPr>
                  </a:pPr>
                  <a:endParaRPr sz="900"/>
                </a:p>
                <a:p>
                  <a:pPr algn="ctr" defTabSz="514350">
                    <a:defRPr sz="1200" b="0" baseline="-31332">
                      <a:solidFill>
                        <a:srgbClr val="FFFFFF"/>
                      </a:solidFill>
                      <a:latin typeface="Avenir Next"/>
                      <a:ea typeface="Avenir Next"/>
                      <a:cs typeface="Avenir Next"/>
                      <a:sym typeface="Avenir Next"/>
                    </a:defRPr>
                  </a:pPr>
                  <a:endParaRPr sz="900"/>
                </a:p>
                <a:p>
                  <a:pPr algn="ctr" defTabSz="514350">
                    <a:defRPr sz="1200" b="0" baseline="-31332">
                      <a:solidFill>
                        <a:srgbClr val="FFFFFF"/>
                      </a:solidFill>
                      <a:latin typeface="Avenir Next"/>
                      <a:ea typeface="Avenir Next"/>
                      <a:cs typeface="Avenir Next"/>
                      <a:sym typeface="Avenir Next"/>
                    </a:defRPr>
                  </a:pPr>
                  <a:endParaRPr sz="900"/>
                </a:p>
              </p:txBody>
            </p:sp>
          </p:grpSp>
          <p:grpSp>
            <p:nvGrpSpPr>
              <p:cNvPr id="557" name="Rectangle 16"/>
              <p:cNvGrpSpPr/>
              <p:nvPr/>
            </p:nvGrpSpPr>
            <p:grpSpPr>
              <a:xfrm>
                <a:off x="2864571" y="626749"/>
                <a:ext cx="641086" cy="3003819"/>
                <a:chOff x="0" y="0"/>
                <a:chExt cx="641085" cy="3003818"/>
              </a:xfrm>
            </p:grpSpPr>
            <p:sp>
              <p:nvSpPr>
                <p:cNvPr id="555" name="Rectangle"/>
                <p:cNvSpPr/>
                <p:nvPr/>
              </p:nvSpPr>
              <p:spPr>
                <a:xfrm>
                  <a:off x="0" y="1146723"/>
                  <a:ext cx="641086" cy="710371"/>
                </a:xfrm>
                <a:prstGeom prst="rect">
                  <a:avLst/>
                </a:prstGeom>
                <a:solidFill>
                  <a:srgbClr val="7030A0"/>
                </a:solidFill>
                <a:ln w="3175" cap="flat">
                  <a:solidFill>
                    <a:srgbClr val="00658B"/>
                  </a:solidFill>
                  <a:prstDash val="solid"/>
                  <a:miter lim="800000"/>
                </a:ln>
                <a:effectLst/>
              </p:spPr>
              <p:txBody>
                <a:bodyPr wrap="square" lIns="0" tIns="0" rIns="0" bIns="0" numCol="1" anchor="ctr">
                  <a:noAutofit/>
                </a:bodyPr>
                <a:lstStyle/>
                <a:p>
                  <a:pPr algn="ctr" defTabSz="514350">
                    <a:defRPr sz="1200" b="0" baseline="-31332">
                      <a:solidFill>
                        <a:srgbClr val="FFFFFF"/>
                      </a:solidFill>
                      <a:latin typeface="Avenir Next"/>
                      <a:ea typeface="Avenir Next"/>
                      <a:cs typeface="Avenir Next"/>
                      <a:sym typeface="Avenir Next"/>
                    </a:defRPr>
                  </a:pPr>
                  <a:endParaRPr sz="900"/>
                </a:p>
              </p:txBody>
            </p:sp>
            <p:sp>
              <p:nvSpPr>
                <p:cNvPr id="556" name="Guest…"/>
                <p:cNvSpPr txBox="1"/>
                <p:nvPr/>
              </p:nvSpPr>
              <p:spPr>
                <a:xfrm>
                  <a:off x="0" y="-1"/>
                  <a:ext cx="641086" cy="300382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ctr">
                  <a:noAutofit/>
                </a:bodyPr>
                <a:lstStyle/>
                <a:p>
                  <a:pPr algn="ctr" defTabSz="514350">
                    <a:defRPr sz="1200" b="0" baseline="-31332">
                      <a:solidFill>
                        <a:srgbClr val="FFFFFF"/>
                      </a:solidFill>
                      <a:latin typeface="Avenir Next"/>
                      <a:ea typeface="Avenir Next"/>
                      <a:cs typeface="Avenir Next"/>
                      <a:sym typeface="Avenir Next"/>
                    </a:defRPr>
                  </a:pPr>
                  <a:endParaRPr sz="900"/>
                </a:p>
                <a:p>
                  <a:pPr algn="ctr" defTabSz="514350">
                    <a:defRPr sz="1200" b="0" baseline="-31332">
                      <a:solidFill>
                        <a:srgbClr val="FFFFFF"/>
                      </a:solidFill>
                      <a:latin typeface="Avenir Next"/>
                      <a:ea typeface="Avenir Next"/>
                      <a:cs typeface="Avenir Next"/>
                      <a:sym typeface="Avenir Next"/>
                    </a:defRPr>
                  </a:pPr>
                  <a:endParaRPr sz="900"/>
                </a:p>
                <a:p>
                  <a:pPr algn="ctr" defTabSz="514350">
                    <a:defRPr sz="1200" b="0" baseline="-31332">
                      <a:solidFill>
                        <a:srgbClr val="FFFFFF"/>
                      </a:solidFill>
                      <a:latin typeface="Avenir Next"/>
                      <a:ea typeface="Avenir Next"/>
                      <a:cs typeface="Avenir Next"/>
                      <a:sym typeface="Avenir Next"/>
                    </a:defRPr>
                  </a:pPr>
                  <a:endParaRPr sz="900"/>
                </a:p>
                <a:p>
                  <a:pPr algn="ctr" defTabSz="514350">
                    <a:defRPr sz="1200" b="0" baseline="-31332">
                      <a:solidFill>
                        <a:srgbClr val="FFFFFF"/>
                      </a:solidFill>
                      <a:latin typeface="Avenir Next"/>
                      <a:ea typeface="Avenir Next"/>
                      <a:cs typeface="Avenir Next"/>
                      <a:sym typeface="Avenir Next"/>
                    </a:defRPr>
                  </a:pPr>
                  <a:endParaRPr sz="900"/>
                </a:p>
                <a:p>
                  <a:pPr algn="ctr" defTabSz="514350">
                    <a:defRPr sz="1200" b="0" baseline="-31332">
                      <a:solidFill>
                        <a:srgbClr val="FFFFFF"/>
                      </a:solidFill>
                      <a:latin typeface="Avenir Next"/>
                      <a:ea typeface="Avenir Next"/>
                      <a:cs typeface="Avenir Next"/>
                      <a:sym typeface="Avenir Next"/>
                    </a:defRPr>
                  </a:pPr>
                  <a:r>
                    <a:rPr sz="900"/>
                    <a:t>Guest</a:t>
                  </a:r>
                </a:p>
                <a:p>
                  <a:pPr algn="ctr" defTabSz="514350">
                    <a:defRPr sz="1200" b="0" baseline="-31332">
                      <a:solidFill>
                        <a:srgbClr val="FFFFFF"/>
                      </a:solidFill>
                      <a:latin typeface="Avenir Next"/>
                      <a:ea typeface="Avenir Next"/>
                      <a:cs typeface="Avenir Next"/>
                      <a:sym typeface="Avenir Next"/>
                    </a:defRPr>
                  </a:pPr>
                  <a:r>
                    <a:rPr sz="900"/>
                    <a:t>OS</a:t>
                  </a:r>
                </a:p>
                <a:p>
                  <a:pPr algn="ctr" defTabSz="514350">
                    <a:defRPr sz="1200" b="0" baseline="-31332">
                      <a:solidFill>
                        <a:srgbClr val="FFFFFF"/>
                      </a:solidFill>
                      <a:latin typeface="Avenir Next"/>
                      <a:ea typeface="Avenir Next"/>
                      <a:cs typeface="Avenir Next"/>
                      <a:sym typeface="Avenir Next"/>
                    </a:defRPr>
                  </a:pPr>
                  <a:endParaRPr sz="900"/>
                </a:p>
                <a:p>
                  <a:pPr algn="ctr" defTabSz="514350">
                    <a:defRPr sz="1200" b="0" baseline="-31332">
                      <a:solidFill>
                        <a:srgbClr val="FFFFFF"/>
                      </a:solidFill>
                      <a:latin typeface="Avenir Next"/>
                      <a:ea typeface="Avenir Next"/>
                      <a:cs typeface="Avenir Next"/>
                      <a:sym typeface="Avenir Next"/>
                    </a:defRPr>
                  </a:pPr>
                  <a:endParaRPr sz="900"/>
                </a:p>
              </p:txBody>
            </p:sp>
          </p:grpSp>
          <p:grpSp>
            <p:nvGrpSpPr>
              <p:cNvPr id="560" name="Rectangle 17"/>
              <p:cNvGrpSpPr/>
              <p:nvPr/>
            </p:nvGrpSpPr>
            <p:grpSpPr>
              <a:xfrm>
                <a:off x="2868553" y="15927"/>
                <a:ext cx="641086" cy="3003819"/>
                <a:chOff x="0" y="0"/>
                <a:chExt cx="641085" cy="3003818"/>
              </a:xfrm>
            </p:grpSpPr>
            <p:sp>
              <p:nvSpPr>
                <p:cNvPr id="558" name="Rectangle"/>
                <p:cNvSpPr/>
                <p:nvPr/>
              </p:nvSpPr>
              <p:spPr>
                <a:xfrm>
                  <a:off x="0" y="1224770"/>
                  <a:ext cx="641086" cy="554280"/>
                </a:xfrm>
                <a:prstGeom prst="rect">
                  <a:avLst/>
                </a:prstGeom>
                <a:solidFill>
                  <a:srgbClr val="B8471B"/>
                </a:solidFill>
                <a:ln w="3175" cap="flat">
                  <a:solidFill>
                    <a:srgbClr val="00658B"/>
                  </a:solidFill>
                  <a:prstDash val="solid"/>
                  <a:miter lim="800000"/>
                </a:ln>
                <a:effectLst/>
              </p:spPr>
              <p:txBody>
                <a:bodyPr wrap="square" lIns="0" tIns="0" rIns="0" bIns="0" numCol="1" anchor="ctr">
                  <a:noAutofit/>
                </a:bodyPr>
                <a:lstStyle/>
                <a:p>
                  <a:pPr algn="ctr" defTabSz="514350">
                    <a:defRPr sz="1200" b="0" baseline="-31332">
                      <a:solidFill>
                        <a:srgbClr val="FFFFFF"/>
                      </a:solidFill>
                      <a:latin typeface="Avenir Next"/>
                      <a:ea typeface="Avenir Next"/>
                      <a:cs typeface="Avenir Next"/>
                      <a:sym typeface="Avenir Next"/>
                    </a:defRPr>
                  </a:pPr>
                  <a:endParaRPr sz="900"/>
                </a:p>
              </p:txBody>
            </p:sp>
            <p:sp>
              <p:nvSpPr>
                <p:cNvPr id="559" name="Bins/…"/>
                <p:cNvSpPr txBox="1"/>
                <p:nvPr/>
              </p:nvSpPr>
              <p:spPr>
                <a:xfrm>
                  <a:off x="0" y="-1"/>
                  <a:ext cx="641086" cy="300382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ctr">
                  <a:noAutofit/>
                </a:bodyPr>
                <a:lstStyle/>
                <a:p>
                  <a:pPr algn="ctr" defTabSz="514350">
                    <a:defRPr sz="1200" b="0" baseline="-31332">
                      <a:solidFill>
                        <a:srgbClr val="FFFFFF"/>
                      </a:solidFill>
                      <a:latin typeface="Avenir Next"/>
                      <a:ea typeface="Avenir Next"/>
                      <a:cs typeface="Avenir Next"/>
                      <a:sym typeface="Avenir Next"/>
                    </a:defRPr>
                  </a:pPr>
                  <a:endParaRPr sz="900"/>
                </a:p>
                <a:p>
                  <a:pPr algn="ctr" defTabSz="514350">
                    <a:defRPr sz="1200" b="0" baseline="-31332">
                      <a:solidFill>
                        <a:srgbClr val="FFFFFF"/>
                      </a:solidFill>
                      <a:latin typeface="Avenir Next"/>
                      <a:ea typeface="Avenir Next"/>
                      <a:cs typeface="Avenir Next"/>
                      <a:sym typeface="Avenir Next"/>
                    </a:defRPr>
                  </a:pPr>
                  <a:endParaRPr sz="900"/>
                </a:p>
                <a:p>
                  <a:pPr algn="ctr" defTabSz="514350">
                    <a:defRPr sz="1200" b="0" baseline="-31332">
                      <a:solidFill>
                        <a:srgbClr val="FFFFFF"/>
                      </a:solidFill>
                      <a:latin typeface="Avenir Next"/>
                      <a:ea typeface="Avenir Next"/>
                      <a:cs typeface="Avenir Next"/>
                      <a:sym typeface="Avenir Next"/>
                    </a:defRPr>
                  </a:pPr>
                  <a:endParaRPr sz="900"/>
                </a:p>
                <a:p>
                  <a:pPr algn="ctr" defTabSz="514350">
                    <a:defRPr sz="1200" b="0" baseline="-31332">
                      <a:solidFill>
                        <a:srgbClr val="FFFFFF"/>
                      </a:solidFill>
                      <a:latin typeface="Avenir Next"/>
                      <a:ea typeface="Avenir Next"/>
                      <a:cs typeface="Avenir Next"/>
                      <a:sym typeface="Avenir Next"/>
                    </a:defRPr>
                  </a:pPr>
                  <a:endParaRPr sz="900"/>
                </a:p>
                <a:p>
                  <a:pPr algn="ctr" defTabSz="514350">
                    <a:defRPr sz="1200" b="0" baseline="-31332">
                      <a:solidFill>
                        <a:srgbClr val="FFFFFF"/>
                      </a:solidFill>
                      <a:latin typeface="Avenir Next"/>
                      <a:ea typeface="Avenir Next"/>
                      <a:cs typeface="Avenir Next"/>
                      <a:sym typeface="Avenir Next"/>
                    </a:defRPr>
                  </a:pPr>
                  <a:r>
                    <a:rPr sz="900"/>
                    <a:t>Bins/</a:t>
                  </a:r>
                </a:p>
                <a:p>
                  <a:pPr algn="ctr" defTabSz="514350">
                    <a:defRPr sz="1200" b="0" baseline="-31332">
                      <a:solidFill>
                        <a:srgbClr val="FFFFFF"/>
                      </a:solidFill>
                      <a:latin typeface="Avenir Next"/>
                      <a:ea typeface="Avenir Next"/>
                      <a:cs typeface="Avenir Next"/>
                      <a:sym typeface="Avenir Next"/>
                    </a:defRPr>
                  </a:pPr>
                  <a:r>
                    <a:rPr sz="900"/>
                    <a:t>Libs</a:t>
                  </a:r>
                </a:p>
                <a:p>
                  <a:pPr algn="ctr" defTabSz="514350">
                    <a:defRPr sz="1200" b="0" baseline="-31332">
                      <a:solidFill>
                        <a:srgbClr val="FFFFFF"/>
                      </a:solidFill>
                      <a:latin typeface="Avenir Next"/>
                      <a:ea typeface="Avenir Next"/>
                      <a:cs typeface="Avenir Next"/>
                      <a:sym typeface="Avenir Next"/>
                    </a:defRPr>
                  </a:pPr>
                  <a:endParaRPr sz="900"/>
                </a:p>
                <a:p>
                  <a:pPr algn="ctr" defTabSz="514350">
                    <a:defRPr sz="1200" b="0" baseline="-31332">
                      <a:solidFill>
                        <a:srgbClr val="FFFFFF"/>
                      </a:solidFill>
                      <a:latin typeface="Avenir Next"/>
                      <a:ea typeface="Avenir Next"/>
                      <a:cs typeface="Avenir Next"/>
                      <a:sym typeface="Avenir Next"/>
                    </a:defRPr>
                  </a:pPr>
                  <a:endParaRPr sz="900"/>
                </a:p>
              </p:txBody>
            </p:sp>
          </p:grpSp>
          <p:sp>
            <p:nvSpPr>
              <p:cNvPr id="561" name="Left Brace 18"/>
              <p:cNvSpPr/>
              <p:nvPr/>
            </p:nvSpPr>
            <p:spPr>
              <a:xfrm>
                <a:off x="520033" y="523956"/>
                <a:ext cx="277939" cy="282634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5635" y="21600"/>
                      <a:pt x="10800" y="21521"/>
                      <a:pt x="10800" y="21423"/>
                    </a:cubicBezTo>
                    <a:lnTo>
                      <a:pt x="10800" y="10977"/>
                    </a:lnTo>
                    <a:cubicBezTo>
                      <a:pt x="10800" y="10879"/>
                      <a:pt x="5965" y="10800"/>
                      <a:pt x="0" y="10800"/>
                    </a:cubicBezTo>
                    <a:cubicBezTo>
                      <a:pt x="5965" y="10800"/>
                      <a:pt x="10800" y="10721"/>
                      <a:pt x="10800" y="10623"/>
                    </a:cubicBezTo>
                    <a:lnTo>
                      <a:pt x="10800" y="177"/>
                    </a:lnTo>
                    <a:cubicBezTo>
                      <a:pt x="10800" y="79"/>
                      <a:pt x="15635" y="0"/>
                      <a:pt x="21600" y="0"/>
                    </a:cubicBezTo>
                  </a:path>
                </a:pathLst>
              </a:custGeom>
              <a:noFill/>
              <a:ln w="3175" cap="flat">
                <a:solidFill>
                  <a:srgbClr val="008ABF"/>
                </a:solidFill>
                <a:prstDash val="solid"/>
                <a:miter lim="800000"/>
              </a:ln>
              <a:effectLst/>
            </p:spPr>
            <p:txBody>
              <a:bodyPr wrap="square" lIns="0" tIns="0" rIns="0" bIns="0" numCol="1" anchor="ctr">
                <a:noAutofit/>
              </a:bodyPr>
              <a:lstStyle/>
              <a:p>
                <a:pPr algn="ctr" defTabSz="514350">
                  <a:defRPr sz="1200" b="0" baseline="-31332">
                    <a:latin typeface="Avenir Next"/>
                    <a:ea typeface="Avenir Next"/>
                    <a:cs typeface="Avenir Next"/>
                    <a:sym typeface="Avenir Next"/>
                  </a:defRPr>
                </a:pPr>
                <a:endParaRPr sz="900"/>
              </a:p>
            </p:txBody>
          </p:sp>
          <p:sp>
            <p:nvSpPr>
              <p:cNvPr id="562" name="TextBox 16"/>
              <p:cNvSpPr txBox="1"/>
              <p:nvPr/>
            </p:nvSpPr>
            <p:spPr>
              <a:xfrm>
                <a:off x="0" y="1757512"/>
                <a:ext cx="313908" cy="41532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t">
                <a:noAutofit/>
              </a:bodyPr>
              <a:lstStyle>
                <a:lvl1pPr defTabSz="685800">
                  <a:defRPr sz="1200" b="0" baseline="-31332">
                    <a:latin typeface="Avenir Next"/>
                    <a:ea typeface="Avenir Next"/>
                    <a:cs typeface="Avenir Next"/>
                    <a:sym typeface="Avenir Next"/>
                  </a:defRPr>
                </a:lvl1pPr>
              </a:lstStyle>
              <a:p>
                <a:r>
                  <a:rPr sz="900"/>
                  <a:t>VM</a:t>
                </a:r>
              </a:p>
            </p:txBody>
          </p:sp>
          <p:grpSp>
            <p:nvGrpSpPr>
              <p:cNvPr id="565" name="Rectangle 20"/>
              <p:cNvGrpSpPr/>
              <p:nvPr/>
            </p:nvGrpSpPr>
            <p:grpSpPr>
              <a:xfrm>
                <a:off x="1893786" y="1074314"/>
                <a:ext cx="641088" cy="3003819"/>
                <a:chOff x="0" y="0"/>
                <a:chExt cx="641087" cy="3003818"/>
              </a:xfrm>
            </p:grpSpPr>
            <p:sp>
              <p:nvSpPr>
                <p:cNvPr id="563" name="Rectangle"/>
                <p:cNvSpPr/>
                <p:nvPr/>
              </p:nvSpPr>
              <p:spPr>
                <a:xfrm>
                  <a:off x="0" y="711900"/>
                  <a:ext cx="641088" cy="1580018"/>
                </a:xfrm>
                <a:prstGeom prst="rect">
                  <a:avLst/>
                </a:prstGeom>
                <a:solidFill>
                  <a:srgbClr val="7030A0"/>
                </a:solidFill>
                <a:ln w="3175" cap="flat">
                  <a:solidFill>
                    <a:srgbClr val="00658B"/>
                  </a:solidFill>
                  <a:prstDash val="solid"/>
                  <a:miter lim="800000"/>
                </a:ln>
                <a:effectLst/>
              </p:spPr>
              <p:txBody>
                <a:bodyPr wrap="square" lIns="0" tIns="0" rIns="0" bIns="0" numCol="1" anchor="ctr">
                  <a:noAutofit/>
                </a:bodyPr>
                <a:lstStyle/>
                <a:p>
                  <a:pPr algn="ctr" defTabSz="514350">
                    <a:defRPr sz="1200" b="0" baseline="-31332">
                      <a:solidFill>
                        <a:srgbClr val="FFFFFF"/>
                      </a:solidFill>
                      <a:latin typeface="Avenir Next"/>
                      <a:ea typeface="Avenir Next"/>
                      <a:cs typeface="Avenir Next"/>
                      <a:sym typeface="Avenir Next"/>
                    </a:defRPr>
                  </a:pPr>
                  <a:endParaRPr sz="900"/>
                </a:p>
              </p:txBody>
            </p:sp>
            <p:sp>
              <p:nvSpPr>
                <p:cNvPr id="564" name="Guest…"/>
                <p:cNvSpPr txBox="1"/>
                <p:nvPr/>
              </p:nvSpPr>
              <p:spPr>
                <a:xfrm>
                  <a:off x="0" y="-1"/>
                  <a:ext cx="641088" cy="300382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ctr">
                  <a:noAutofit/>
                </a:bodyPr>
                <a:lstStyle/>
                <a:p>
                  <a:pPr algn="ctr" defTabSz="514350">
                    <a:defRPr sz="1200" b="0" baseline="-31332">
                      <a:solidFill>
                        <a:srgbClr val="FFFFFF"/>
                      </a:solidFill>
                      <a:latin typeface="Avenir Next"/>
                      <a:ea typeface="Avenir Next"/>
                      <a:cs typeface="Avenir Next"/>
                      <a:sym typeface="Avenir Next"/>
                    </a:defRPr>
                  </a:pPr>
                  <a:endParaRPr sz="900"/>
                </a:p>
                <a:p>
                  <a:pPr algn="ctr" defTabSz="514350">
                    <a:defRPr sz="1200" b="0" baseline="-31332">
                      <a:solidFill>
                        <a:srgbClr val="FFFFFF"/>
                      </a:solidFill>
                      <a:latin typeface="Avenir Next"/>
                      <a:ea typeface="Avenir Next"/>
                      <a:cs typeface="Avenir Next"/>
                      <a:sym typeface="Avenir Next"/>
                    </a:defRPr>
                  </a:pPr>
                  <a:endParaRPr sz="900"/>
                </a:p>
                <a:p>
                  <a:pPr algn="ctr" defTabSz="514350">
                    <a:defRPr sz="1200" b="0" baseline="-31332">
                      <a:solidFill>
                        <a:srgbClr val="FFFFFF"/>
                      </a:solidFill>
                      <a:latin typeface="Avenir Next"/>
                      <a:ea typeface="Avenir Next"/>
                      <a:cs typeface="Avenir Next"/>
                      <a:sym typeface="Avenir Next"/>
                    </a:defRPr>
                  </a:pPr>
                  <a:endParaRPr sz="900"/>
                </a:p>
                <a:p>
                  <a:pPr algn="ctr" defTabSz="514350">
                    <a:defRPr sz="1200" b="0" baseline="-31332">
                      <a:solidFill>
                        <a:srgbClr val="FFFFFF"/>
                      </a:solidFill>
                      <a:latin typeface="Avenir Next"/>
                      <a:ea typeface="Avenir Next"/>
                      <a:cs typeface="Avenir Next"/>
                      <a:sym typeface="Avenir Next"/>
                    </a:defRPr>
                  </a:pPr>
                  <a:endParaRPr sz="900"/>
                </a:p>
                <a:p>
                  <a:pPr algn="ctr" defTabSz="514350">
                    <a:defRPr sz="1200" b="0" baseline="-31332">
                      <a:solidFill>
                        <a:srgbClr val="FFFFFF"/>
                      </a:solidFill>
                      <a:latin typeface="Avenir Next"/>
                      <a:ea typeface="Avenir Next"/>
                      <a:cs typeface="Avenir Next"/>
                      <a:sym typeface="Avenir Next"/>
                    </a:defRPr>
                  </a:pPr>
                  <a:r>
                    <a:rPr sz="900"/>
                    <a:t>Guest</a:t>
                  </a:r>
                </a:p>
                <a:p>
                  <a:pPr algn="ctr" defTabSz="514350">
                    <a:defRPr sz="1200" b="0" baseline="-31332">
                      <a:solidFill>
                        <a:srgbClr val="FFFFFF"/>
                      </a:solidFill>
                      <a:latin typeface="Avenir Next"/>
                      <a:ea typeface="Avenir Next"/>
                      <a:cs typeface="Avenir Next"/>
                      <a:sym typeface="Avenir Next"/>
                    </a:defRPr>
                  </a:pPr>
                  <a:r>
                    <a:rPr sz="900"/>
                    <a:t>OS</a:t>
                  </a:r>
                </a:p>
                <a:p>
                  <a:pPr algn="ctr" defTabSz="514350">
                    <a:defRPr sz="1200" b="0" baseline="-31332">
                      <a:solidFill>
                        <a:srgbClr val="FFFFFF"/>
                      </a:solidFill>
                      <a:latin typeface="Avenir Next"/>
                      <a:ea typeface="Avenir Next"/>
                      <a:cs typeface="Avenir Next"/>
                      <a:sym typeface="Avenir Next"/>
                    </a:defRPr>
                  </a:pPr>
                  <a:endParaRPr sz="900"/>
                </a:p>
                <a:p>
                  <a:pPr algn="ctr" defTabSz="514350">
                    <a:defRPr sz="1200" b="0" baseline="-31332">
                      <a:solidFill>
                        <a:srgbClr val="FFFFFF"/>
                      </a:solidFill>
                      <a:latin typeface="Avenir Next"/>
                      <a:ea typeface="Avenir Next"/>
                      <a:cs typeface="Avenir Next"/>
                      <a:sym typeface="Avenir Next"/>
                    </a:defRPr>
                  </a:pPr>
                  <a:endParaRPr sz="900"/>
                </a:p>
              </p:txBody>
            </p:sp>
          </p:grpSp>
          <p:grpSp>
            <p:nvGrpSpPr>
              <p:cNvPr id="568" name="Rectangle 21"/>
              <p:cNvGrpSpPr/>
              <p:nvPr/>
            </p:nvGrpSpPr>
            <p:grpSpPr>
              <a:xfrm>
                <a:off x="2862978" y="1068739"/>
                <a:ext cx="641087" cy="3003820"/>
                <a:chOff x="0" y="0"/>
                <a:chExt cx="641085" cy="3003818"/>
              </a:xfrm>
            </p:grpSpPr>
            <p:sp>
              <p:nvSpPr>
                <p:cNvPr id="566" name="Rectangle"/>
                <p:cNvSpPr/>
                <p:nvPr/>
              </p:nvSpPr>
              <p:spPr>
                <a:xfrm>
                  <a:off x="0" y="711900"/>
                  <a:ext cx="641086" cy="1580018"/>
                </a:xfrm>
                <a:prstGeom prst="rect">
                  <a:avLst/>
                </a:prstGeom>
                <a:solidFill>
                  <a:srgbClr val="7030A0"/>
                </a:solidFill>
                <a:ln w="3175" cap="flat">
                  <a:solidFill>
                    <a:srgbClr val="00658B"/>
                  </a:solidFill>
                  <a:prstDash val="solid"/>
                  <a:miter lim="800000"/>
                </a:ln>
                <a:effectLst/>
              </p:spPr>
              <p:txBody>
                <a:bodyPr wrap="square" lIns="0" tIns="0" rIns="0" bIns="0" numCol="1" anchor="ctr">
                  <a:noAutofit/>
                </a:bodyPr>
                <a:lstStyle/>
                <a:p>
                  <a:pPr algn="ctr" defTabSz="514350">
                    <a:defRPr sz="1200" b="0" baseline="-31332">
                      <a:solidFill>
                        <a:srgbClr val="FFFFFF"/>
                      </a:solidFill>
                      <a:latin typeface="Avenir Next"/>
                      <a:ea typeface="Avenir Next"/>
                      <a:cs typeface="Avenir Next"/>
                      <a:sym typeface="Avenir Next"/>
                    </a:defRPr>
                  </a:pPr>
                  <a:endParaRPr sz="900"/>
                </a:p>
              </p:txBody>
            </p:sp>
            <p:sp>
              <p:nvSpPr>
                <p:cNvPr id="567" name="Guest…"/>
                <p:cNvSpPr txBox="1"/>
                <p:nvPr/>
              </p:nvSpPr>
              <p:spPr>
                <a:xfrm>
                  <a:off x="0" y="-1"/>
                  <a:ext cx="641086" cy="300382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ctr">
                  <a:noAutofit/>
                </a:bodyPr>
                <a:lstStyle/>
                <a:p>
                  <a:pPr algn="ctr" defTabSz="514350">
                    <a:defRPr sz="1200" b="0" baseline="-31332">
                      <a:solidFill>
                        <a:srgbClr val="FFFFFF"/>
                      </a:solidFill>
                      <a:latin typeface="Avenir Next"/>
                      <a:ea typeface="Avenir Next"/>
                      <a:cs typeface="Avenir Next"/>
                      <a:sym typeface="Avenir Next"/>
                    </a:defRPr>
                  </a:pPr>
                  <a:endParaRPr sz="900"/>
                </a:p>
                <a:p>
                  <a:pPr algn="ctr" defTabSz="514350">
                    <a:defRPr sz="1200" b="0" baseline="-31332">
                      <a:solidFill>
                        <a:srgbClr val="FFFFFF"/>
                      </a:solidFill>
                      <a:latin typeface="Avenir Next"/>
                      <a:ea typeface="Avenir Next"/>
                      <a:cs typeface="Avenir Next"/>
                      <a:sym typeface="Avenir Next"/>
                    </a:defRPr>
                  </a:pPr>
                  <a:endParaRPr sz="900"/>
                </a:p>
                <a:p>
                  <a:pPr algn="ctr" defTabSz="514350">
                    <a:defRPr sz="1200" b="0" baseline="-31332">
                      <a:solidFill>
                        <a:srgbClr val="FFFFFF"/>
                      </a:solidFill>
                      <a:latin typeface="Avenir Next"/>
                      <a:ea typeface="Avenir Next"/>
                      <a:cs typeface="Avenir Next"/>
                      <a:sym typeface="Avenir Next"/>
                    </a:defRPr>
                  </a:pPr>
                  <a:endParaRPr sz="900"/>
                </a:p>
                <a:p>
                  <a:pPr algn="ctr" defTabSz="514350">
                    <a:defRPr sz="1200" b="0" baseline="-31332">
                      <a:solidFill>
                        <a:srgbClr val="FFFFFF"/>
                      </a:solidFill>
                      <a:latin typeface="Avenir Next"/>
                      <a:ea typeface="Avenir Next"/>
                      <a:cs typeface="Avenir Next"/>
                      <a:sym typeface="Avenir Next"/>
                    </a:defRPr>
                  </a:pPr>
                  <a:endParaRPr sz="900"/>
                </a:p>
                <a:p>
                  <a:pPr algn="ctr" defTabSz="514350">
                    <a:defRPr sz="1200" b="0" baseline="-31332">
                      <a:solidFill>
                        <a:srgbClr val="FFFFFF"/>
                      </a:solidFill>
                      <a:latin typeface="Avenir Next"/>
                      <a:ea typeface="Avenir Next"/>
                      <a:cs typeface="Avenir Next"/>
                      <a:sym typeface="Avenir Next"/>
                    </a:defRPr>
                  </a:pPr>
                  <a:r>
                    <a:rPr sz="900"/>
                    <a:t>Guest</a:t>
                  </a:r>
                </a:p>
                <a:p>
                  <a:pPr algn="ctr" defTabSz="514350">
                    <a:defRPr sz="1200" b="0" baseline="-31332">
                      <a:solidFill>
                        <a:srgbClr val="FFFFFF"/>
                      </a:solidFill>
                      <a:latin typeface="Avenir Next"/>
                      <a:ea typeface="Avenir Next"/>
                      <a:cs typeface="Avenir Next"/>
                      <a:sym typeface="Avenir Next"/>
                    </a:defRPr>
                  </a:pPr>
                  <a:r>
                    <a:rPr sz="900"/>
                    <a:t>OS</a:t>
                  </a:r>
                </a:p>
                <a:p>
                  <a:pPr algn="ctr" defTabSz="514350">
                    <a:defRPr sz="1200" b="0" baseline="-31332">
                      <a:solidFill>
                        <a:srgbClr val="FFFFFF"/>
                      </a:solidFill>
                      <a:latin typeface="Avenir Next"/>
                      <a:ea typeface="Avenir Next"/>
                      <a:cs typeface="Avenir Next"/>
                      <a:sym typeface="Avenir Next"/>
                    </a:defRPr>
                  </a:pPr>
                  <a:endParaRPr sz="900"/>
                </a:p>
                <a:p>
                  <a:pPr algn="ctr" defTabSz="514350">
                    <a:defRPr sz="1200" b="0" baseline="-31332">
                      <a:solidFill>
                        <a:srgbClr val="FFFFFF"/>
                      </a:solidFill>
                      <a:latin typeface="Avenir Next"/>
                      <a:ea typeface="Avenir Next"/>
                      <a:cs typeface="Avenir Next"/>
                      <a:sym typeface="Avenir Next"/>
                    </a:defRPr>
                  </a:pPr>
                  <a:endParaRPr sz="900"/>
                </a:p>
              </p:txBody>
            </p:sp>
          </p:grpSp>
          <p:sp>
            <p:nvSpPr>
              <p:cNvPr id="569" name="Rectangle 22"/>
              <p:cNvSpPr/>
              <p:nvPr/>
            </p:nvSpPr>
            <p:spPr>
              <a:xfrm>
                <a:off x="1878655" y="510418"/>
                <a:ext cx="642679" cy="2839887"/>
              </a:xfrm>
              <a:prstGeom prst="rect">
                <a:avLst/>
              </a:prstGeom>
              <a:noFill/>
              <a:ln w="25400" cap="flat">
                <a:solidFill>
                  <a:srgbClr val="000000"/>
                </a:solidFill>
                <a:prstDash val="solid"/>
                <a:miter lim="800000"/>
              </a:ln>
              <a:effectLst/>
            </p:spPr>
            <p:txBody>
              <a:bodyPr wrap="square" lIns="0" tIns="0" rIns="0" bIns="0" numCol="1" anchor="ctr">
                <a:noAutofit/>
              </a:bodyPr>
              <a:lstStyle/>
              <a:p>
                <a:pPr algn="ctr" defTabSz="514350">
                  <a:defRPr sz="1200" b="0" baseline="-31332">
                    <a:solidFill>
                      <a:srgbClr val="FFFFFF"/>
                    </a:solidFill>
                    <a:latin typeface="Avenir Next"/>
                    <a:ea typeface="Avenir Next"/>
                    <a:cs typeface="Avenir Next"/>
                    <a:sym typeface="Avenir Next"/>
                  </a:defRPr>
                </a:pPr>
                <a:endParaRPr sz="900"/>
              </a:p>
            </p:txBody>
          </p:sp>
          <p:sp>
            <p:nvSpPr>
              <p:cNvPr id="570" name="Rectangle 23"/>
              <p:cNvSpPr/>
              <p:nvPr/>
            </p:nvSpPr>
            <p:spPr>
              <a:xfrm>
                <a:off x="852919" y="521568"/>
                <a:ext cx="642680" cy="2839088"/>
              </a:xfrm>
              <a:prstGeom prst="rect">
                <a:avLst/>
              </a:prstGeom>
              <a:noFill/>
              <a:ln w="25400" cap="flat">
                <a:solidFill>
                  <a:srgbClr val="000000"/>
                </a:solidFill>
                <a:prstDash val="solid"/>
                <a:miter lim="800000"/>
              </a:ln>
              <a:effectLst/>
            </p:spPr>
            <p:txBody>
              <a:bodyPr wrap="square" lIns="0" tIns="0" rIns="0" bIns="0" numCol="1" anchor="ctr">
                <a:noAutofit/>
              </a:bodyPr>
              <a:lstStyle/>
              <a:p>
                <a:pPr algn="ctr" defTabSz="514350">
                  <a:defRPr sz="1200" b="0" baseline="-31332">
                    <a:solidFill>
                      <a:srgbClr val="FFFFFF"/>
                    </a:solidFill>
                    <a:latin typeface="Avenir Next"/>
                    <a:ea typeface="Avenir Next"/>
                    <a:cs typeface="Avenir Next"/>
                    <a:sym typeface="Avenir Next"/>
                  </a:defRPr>
                </a:pPr>
                <a:endParaRPr sz="900"/>
              </a:p>
            </p:txBody>
          </p:sp>
          <p:sp>
            <p:nvSpPr>
              <p:cNvPr id="571" name="Rectangle 24"/>
              <p:cNvSpPr/>
              <p:nvPr/>
            </p:nvSpPr>
            <p:spPr>
              <a:xfrm>
                <a:off x="2861385" y="510418"/>
                <a:ext cx="642679" cy="2839887"/>
              </a:xfrm>
              <a:prstGeom prst="rect">
                <a:avLst/>
              </a:prstGeom>
              <a:noFill/>
              <a:ln w="25400" cap="flat">
                <a:solidFill>
                  <a:srgbClr val="000000"/>
                </a:solidFill>
                <a:prstDash val="solid"/>
                <a:miter lim="800000"/>
              </a:ln>
              <a:effectLst/>
            </p:spPr>
            <p:txBody>
              <a:bodyPr wrap="square" lIns="0" tIns="0" rIns="0" bIns="0" numCol="1" anchor="ctr">
                <a:noAutofit/>
              </a:bodyPr>
              <a:lstStyle/>
              <a:p>
                <a:pPr algn="ctr" defTabSz="514350">
                  <a:defRPr sz="1200" b="0" baseline="-31332">
                    <a:solidFill>
                      <a:srgbClr val="FFFFFF"/>
                    </a:solidFill>
                    <a:latin typeface="Avenir Next"/>
                    <a:ea typeface="Avenir Next"/>
                    <a:cs typeface="Avenir Next"/>
                    <a:sym typeface="Avenir Next"/>
                  </a:defRPr>
                </a:pPr>
                <a:endParaRPr sz="900"/>
              </a:p>
            </p:txBody>
          </p:sp>
        </p:grpSp>
        <p:grpSp>
          <p:nvGrpSpPr>
            <p:cNvPr id="605" name="Group 26"/>
            <p:cNvGrpSpPr/>
            <p:nvPr/>
          </p:nvGrpSpPr>
          <p:grpSpPr>
            <a:xfrm>
              <a:off x="5067351" y="2529236"/>
              <a:ext cx="4313184" cy="2013637"/>
              <a:chOff x="0" y="0"/>
              <a:chExt cx="4313183" cy="2013636"/>
            </a:xfrm>
          </p:grpSpPr>
          <p:grpSp>
            <p:nvGrpSpPr>
              <p:cNvPr id="575" name="Rectangle 27"/>
              <p:cNvGrpSpPr/>
              <p:nvPr/>
            </p:nvGrpSpPr>
            <p:grpSpPr>
              <a:xfrm>
                <a:off x="1779107" y="2388"/>
                <a:ext cx="349613" cy="824256"/>
                <a:chOff x="0" y="0"/>
                <a:chExt cx="349612" cy="824255"/>
              </a:xfrm>
            </p:grpSpPr>
            <p:sp>
              <p:nvSpPr>
                <p:cNvPr id="573" name="Rectangle"/>
                <p:cNvSpPr/>
                <p:nvPr/>
              </p:nvSpPr>
              <p:spPr>
                <a:xfrm>
                  <a:off x="-1" y="-1"/>
                  <a:ext cx="349614" cy="824256"/>
                </a:xfrm>
                <a:prstGeom prst="rect">
                  <a:avLst/>
                </a:prstGeom>
                <a:solidFill>
                  <a:srgbClr val="008ABF"/>
                </a:solidFill>
                <a:ln w="25400" cap="flat">
                  <a:solidFill>
                    <a:srgbClr val="000000"/>
                  </a:solidFill>
                  <a:prstDash val="solid"/>
                  <a:miter lim="800000"/>
                </a:ln>
                <a:effectLst/>
              </p:spPr>
              <p:txBody>
                <a:bodyPr wrap="square" lIns="0" tIns="0" rIns="0" bIns="0" numCol="1" anchor="ctr">
                  <a:noAutofit/>
                </a:bodyPr>
                <a:lstStyle/>
                <a:p>
                  <a:pPr algn="ctr" defTabSz="514350">
                    <a:defRPr sz="1200" b="0">
                      <a:solidFill>
                        <a:srgbClr val="FFFFFF"/>
                      </a:solidFill>
                      <a:latin typeface="Arial"/>
                      <a:ea typeface="Arial"/>
                      <a:cs typeface="Arial"/>
                      <a:sym typeface="Arial"/>
                    </a:defRPr>
                  </a:pPr>
                  <a:endParaRPr sz="900"/>
                </a:p>
              </p:txBody>
            </p:sp>
            <p:sp>
              <p:nvSpPr>
                <p:cNvPr id="574" name="App A’"/>
                <p:cNvSpPr txBox="1"/>
                <p:nvPr/>
              </p:nvSpPr>
              <p:spPr>
                <a:xfrm rot="5400000">
                  <a:off x="-237319" y="247288"/>
                  <a:ext cx="824256" cy="3296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ctr">
                  <a:noAutofit/>
                </a:bodyPr>
                <a:lstStyle>
                  <a:lvl1pPr algn="ctr" defTabSz="685800">
                    <a:defRPr sz="1000" b="0">
                      <a:solidFill>
                        <a:srgbClr val="FFFFFF"/>
                      </a:solidFill>
                      <a:latin typeface="Avenir Next"/>
                      <a:ea typeface="Avenir Next"/>
                      <a:cs typeface="Avenir Next"/>
                      <a:sym typeface="Avenir Next"/>
                    </a:defRPr>
                  </a:lvl1pPr>
                </a:lstStyle>
                <a:p>
                  <a:r>
                    <a:rPr sz="750"/>
                    <a:t>App A’</a:t>
                  </a:r>
                </a:p>
              </p:txBody>
            </p:sp>
          </p:grpSp>
          <p:grpSp>
            <p:nvGrpSpPr>
              <p:cNvPr id="578" name="Flowchart: Process 65"/>
              <p:cNvGrpSpPr/>
              <p:nvPr/>
            </p:nvGrpSpPr>
            <p:grpSpPr>
              <a:xfrm>
                <a:off x="1379324" y="1204919"/>
                <a:ext cx="2933860" cy="356781"/>
                <a:chOff x="-1" y="-1"/>
                <a:chExt cx="2933859" cy="356780"/>
              </a:xfrm>
            </p:grpSpPr>
            <p:sp>
              <p:nvSpPr>
                <p:cNvPr id="576" name="Rectangle"/>
                <p:cNvSpPr/>
                <p:nvPr/>
              </p:nvSpPr>
              <p:spPr>
                <a:xfrm>
                  <a:off x="-2" y="-2"/>
                  <a:ext cx="2933860" cy="356782"/>
                </a:xfrm>
                <a:prstGeom prst="rect">
                  <a:avLst/>
                </a:prstGeom>
                <a:solidFill>
                  <a:srgbClr val="7030A0"/>
                </a:solidFill>
                <a:ln w="3175" cap="flat">
                  <a:solidFill>
                    <a:srgbClr val="00658B"/>
                  </a:solidFill>
                  <a:prstDash val="solid"/>
                  <a:miter lim="800000"/>
                </a:ln>
                <a:effectLst/>
              </p:spPr>
              <p:txBody>
                <a:bodyPr wrap="square" lIns="0" tIns="0" rIns="0" bIns="0" numCol="1" anchor="ctr">
                  <a:noAutofit/>
                </a:bodyPr>
                <a:lstStyle/>
                <a:p>
                  <a:pPr algn="ctr" defTabSz="514350">
                    <a:defRPr sz="1200" b="0">
                      <a:solidFill>
                        <a:srgbClr val="FFFFFF"/>
                      </a:solidFill>
                      <a:latin typeface="Arial"/>
                      <a:ea typeface="Arial"/>
                      <a:cs typeface="Arial"/>
                      <a:sym typeface="Arial"/>
                    </a:defRPr>
                  </a:pPr>
                  <a:endParaRPr sz="900"/>
                </a:p>
              </p:txBody>
            </p:sp>
            <p:sp>
              <p:nvSpPr>
                <p:cNvPr id="577" name="Host OS"/>
                <p:cNvSpPr txBox="1"/>
                <p:nvPr/>
              </p:nvSpPr>
              <p:spPr>
                <a:xfrm>
                  <a:off x="-2" y="13548"/>
                  <a:ext cx="2933860" cy="3296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ctr">
                  <a:noAutofit/>
                </a:bodyPr>
                <a:lstStyle>
                  <a:lvl1pPr algn="ctr" defTabSz="685800">
                    <a:defRPr sz="1000" b="0">
                      <a:solidFill>
                        <a:srgbClr val="FFFFFF"/>
                      </a:solidFill>
                      <a:latin typeface="Avenir Next"/>
                      <a:ea typeface="Avenir Next"/>
                      <a:cs typeface="Avenir Next"/>
                      <a:sym typeface="Avenir Next"/>
                    </a:defRPr>
                  </a:lvl1pPr>
                </a:lstStyle>
                <a:p>
                  <a:r>
                    <a:rPr sz="750"/>
                    <a:t>Host OS</a:t>
                  </a:r>
                </a:p>
              </p:txBody>
            </p:sp>
          </p:grpSp>
          <p:grpSp>
            <p:nvGrpSpPr>
              <p:cNvPr id="581" name="Flowchart: Process 66"/>
              <p:cNvGrpSpPr/>
              <p:nvPr/>
            </p:nvGrpSpPr>
            <p:grpSpPr>
              <a:xfrm>
                <a:off x="1379324" y="1576828"/>
                <a:ext cx="2933860" cy="356783"/>
                <a:chOff x="-1" y="-1"/>
                <a:chExt cx="2933859" cy="356781"/>
              </a:xfrm>
            </p:grpSpPr>
            <p:sp>
              <p:nvSpPr>
                <p:cNvPr id="579" name="Rectangle"/>
                <p:cNvSpPr/>
                <p:nvPr/>
              </p:nvSpPr>
              <p:spPr>
                <a:xfrm>
                  <a:off x="-2" y="-2"/>
                  <a:ext cx="2933860" cy="356783"/>
                </a:xfrm>
                <a:prstGeom prst="rect">
                  <a:avLst/>
                </a:prstGeom>
                <a:solidFill>
                  <a:srgbClr val="560925"/>
                </a:solidFill>
                <a:ln w="3175" cap="flat">
                  <a:solidFill>
                    <a:srgbClr val="00658B"/>
                  </a:solidFill>
                  <a:prstDash val="solid"/>
                  <a:miter lim="800000"/>
                </a:ln>
                <a:effectLst/>
              </p:spPr>
              <p:txBody>
                <a:bodyPr wrap="square" lIns="0" tIns="0" rIns="0" bIns="0" numCol="1" anchor="ctr">
                  <a:noAutofit/>
                </a:bodyPr>
                <a:lstStyle/>
                <a:p>
                  <a:pPr algn="ctr" defTabSz="514350">
                    <a:defRPr sz="1200" b="0">
                      <a:solidFill>
                        <a:srgbClr val="FFFFFF"/>
                      </a:solidFill>
                      <a:latin typeface="Arial"/>
                      <a:ea typeface="Arial"/>
                      <a:cs typeface="Arial"/>
                      <a:sym typeface="Arial"/>
                    </a:defRPr>
                  </a:pPr>
                  <a:endParaRPr sz="900"/>
                </a:p>
              </p:txBody>
            </p:sp>
            <p:sp>
              <p:nvSpPr>
                <p:cNvPr id="580" name="Server"/>
                <p:cNvSpPr txBox="1"/>
                <p:nvPr/>
              </p:nvSpPr>
              <p:spPr>
                <a:xfrm>
                  <a:off x="-2" y="13548"/>
                  <a:ext cx="2933860" cy="3296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ctr">
                  <a:noAutofit/>
                </a:bodyPr>
                <a:lstStyle>
                  <a:lvl1pPr algn="ctr" defTabSz="685800">
                    <a:defRPr sz="1000" b="0">
                      <a:solidFill>
                        <a:srgbClr val="FFFFFF"/>
                      </a:solidFill>
                      <a:latin typeface="Avenir Next"/>
                      <a:ea typeface="Avenir Next"/>
                      <a:cs typeface="Avenir Next"/>
                      <a:sym typeface="Avenir Next"/>
                    </a:defRPr>
                  </a:lvl1pPr>
                </a:lstStyle>
                <a:p>
                  <a:r>
                    <a:rPr sz="750"/>
                    <a:t>Server</a:t>
                  </a:r>
                </a:p>
              </p:txBody>
            </p:sp>
          </p:grpSp>
          <p:grpSp>
            <p:nvGrpSpPr>
              <p:cNvPr id="584" name="Rectangle 30"/>
              <p:cNvGrpSpPr/>
              <p:nvPr/>
            </p:nvGrpSpPr>
            <p:grpSpPr>
              <a:xfrm>
                <a:off x="1366584" y="181828"/>
                <a:ext cx="787621" cy="1706177"/>
                <a:chOff x="0" y="0"/>
                <a:chExt cx="787620" cy="1706176"/>
              </a:xfrm>
            </p:grpSpPr>
            <p:sp>
              <p:nvSpPr>
                <p:cNvPr id="582" name="Rectangle"/>
                <p:cNvSpPr/>
                <p:nvPr/>
              </p:nvSpPr>
              <p:spPr>
                <a:xfrm>
                  <a:off x="0" y="682246"/>
                  <a:ext cx="787621" cy="341686"/>
                </a:xfrm>
                <a:prstGeom prst="rect">
                  <a:avLst/>
                </a:prstGeom>
                <a:solidFill>
                  <a:srgbClr val="8CC63F"/>
                </a:solidFill>
                <a:ln w="3175" cap="flat">
                  <a:solidFill>
                    <a:srgbClr val="00658B"/>
                  </a:solidFill>
                  <a:prstDash val="solid"/>
                  <a:miter lim="800000"/>
                </a:ln>
                <a:effectLst/>
              </p:spPr>
              <p:txBody>
                <a:bodyPr wrap="square" lIns="0" tIns="0" rIns="0" bIns="0" numCol="1" anchor="ctr">
                  <a:noAutofit/>
                </a:bodyPr>
                <a:lstStyle/>
                <a:p>
                  <a:pPr algn="ctr" defTabSz="514350">
                    <a:defRPr sz="900" b="0">
                      <a:solidFill>
                        <a:srgbClr val="FFFFFF"/>
                      </a:solidFill>
                      <a:latin typeface="Avenir Next"/>
                      <a:ea typeface="Avenir Next"/>
                      <a:cs typeface="Avenir Next"/>
                      <a:sym typeface="Avenir Next"/>
                    </a:defRPr>
                  </a:pPr>
                  <a:endParaRPr sz="675"/>
                </a:p>
              </p:txBody>
            </p:sp>
            <p:sp>
              <p:nvSpPr>
                <p:cNvPr id="583" name="Bins/Libs"/>
                <p:cNvSpPr txBox="1"/>
                <p:nvPr/>
              </p:nvSpPr>
              <p:spPr>
                <a:xfrm>
                  <a:off x="0" y="-1"/>
                  <a:ext cx="787621" cy="17061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ctr">
                  <a:noAutofit/>
                </a:bodyPr>
                <a:lstStyle/>
                <a:p>
                  <a:pPr algn="ctr" defTabSz="514350">
                    <a:defRPr sz="900" b="0">
                      <a:solidFill>
                        <a:srgbClr val="FFFFFF"/>
                      </a:solidFill>
                      <a:latin typeface="Avenir Next"/>
                      <a:ea typeface="Avenir Next"/>
                      <a:cs typeface="Avenir Next"/>
                      <a:sym typeface="Avenir Next"/>
                    </a:defRPr>
                  </a:pPr>
                  <a:endParaRPr sz="675"/>
                </a:p>
                <a:p>
                  <a:pPr algn="ctr" defTabSz="514350">
                    <a:defRPr sz="900" b="0">
                      <a:solidFill>
                        <a:srgbClr val="FFFFFF"/>
                      </a:solidFill>
                      <a:latin typeface="Avenir Next"/>
                      <a:ea typeface="Avenir Next"/>
                      <a:cs typeface="Avenir Next"/>
                      <a:sym typeface="Avenir Next"/>
                    </a:defRPr>
                  </a:pPr>
                  <a:endParaRPr sz="675"/>
                </a:p>
                <a:p>
                  <a:pPr algn="ctr" defTabSz="514350">
                    <a:defRPr sz="900" b="0">
                      <a:solidFill>
                        <a:srgbClr val="FFFFFF"/>
                      </a:solidFill>
                      <a:latin typeface="Avenir Next"/>
                      <a:ea typeface="Avenir Next"/>
                      <a:cs typeface="Avenir Next"/>
                      <a:sym typeface="Avenir Next"/>
                    </a:defRPr>
                  </a:pPr>
                  <a:endParaRPr sz="675"/>
                </a:p>
                <a:p>
                  <a:pPr algn="ctr" defTabSz="514350">
                    <a:defRPr sz="900" b="0">
                      <a:solidFill>
                        <a:srgbClr val="FFFFFF"/>
                      </a:solidFill>
                      <a:latin typeface="Avenir Next"/>
                      <a:ea typeface="Avenir Next"/>
                      <a:cs typeface="Avenir Next"/>
                      <a:sym typeface="Avenir Next"/>
                    </a:defRPr>
                  </a:pPr>
                  <a:endParaRPr sz="675"/>
                </a:p>
                <a:p>
                  <a:pPr algn="ctr" defTabSz="514350">
                    <a:defRPr sz="800" b="0">
                      <a:solidFill>
                        <a:srgbClr val="FFFFFF"/>
                      </a:solidFill>
                      <a:latin typeface="Avenir Next"/>
                      <a:ea typeface="Avenir Next"/>
                      <a:cs typeface="Avenir Next"/>
                      <a:sym typeface="Avenir Next"/>
                    </a:defRPr>
                  </a:pPr>
                  <a:r>
                    <a:rPr sz="600"/>
                    <a:t>Bins/Libs</a:t>
                  </a:r>
                </a:p>
                <a:p>
                  <a:pPr algn="ctr" defTabSz="514350">
                    <a:defRPr sz="900" b="0">
                      <a:solidFill>
                        <a:srgbClr val="FFFFFF"/>
                      </a:solidFill>
                      <a:latin typeface="Avenir Next"/>
                      <a:ea typeface="Avenir Next"/>
                      <a:cs typeface="Avenir Next"/>
                      <a:sym typeface="Avenir Next"/>
                    </a:defRPr>
                  </a:pPr>
                  <a:endParaRPr sz="675"/>
                </a:p>
                <a:p>
                  <a:pPr algn="ctr" defTabSz="514350">
                    <a:defRPr sz="900" b="0">
                      <a:solidFill>
                        <a:srgbClr val="FFFFFF"/>
                      </a:solidFill>
                      <a:latin typeface="Avenir Next"/>
                      <a:ea typeface="Avenir Next"/>
                      <a:cs typeface="Avenir Next"/>
                      <a:sym typeface="Avenir Next"/>
                    </a:defRPr>
                  </a:pPr>
                  <a:endParaRPr sz="675"/>
                </a:p>
              </p:txBody>
            </p:sp>
          </p:grpSp>
          <p:grpSp>
            <p:nvGrpSpPr>
              <p:cNvPr id="587" name="Rectangle 31"/>
              <p:cNvGrpSpPr/>
              <p:nvPr/>
            </p:nvGrpSpPr>
            <p:grpSpPr>
              <a:xfrm>
                <a:off x="1386492" y="2388"/>
                <a:ext cx="348818" cy="824256"/>
                <a:chOff x="-1" y="0"/>
                <a:chExt cx="348817" cy="824255"/>
              </a:xfrm>
            </p:grpSpPr>
            <p:sp>
              <p:nvSpPr>
                <p:cNvPr id="585" name="Rectangle"/>
                <p:cNvSpPr/>
                <p:nvPr/>
              </p:nvSpPr>
              <p:spPr>
                <a:xfrm>
                  <a:off x="-2" y="-1"/>
                  <a:ext cx="348819" cy="824256"/>
                </a:xfrm>
                <a:prstGeom prst="rect">
                  <a:avLst/>
                </a:prstGeom>
                <a:solidFill>
                  <a:srgbClr val="008ABF"/>
                </a:solidFill>
                <a:ln w="25400" cap="flat">
                  <a:solidFill>
                    <a:srgbClr val="000000"/>
                  </a:solidFill>
                  <a:prstDash val="solid"/>
                  <a:miter lim="800000"/>
                </a:ln>
                <a:effectLst/>
              </p:spPr>
              <p:txBody>
                <a:bodyPr wrap="square" lIns="0" tIns="0" rIns="0" bIns="0" numCol="1" anchor="ctr">
                  <a:noAutofit/>
                </a:bodyPr>
                <a:lstStyle/>
                <a:p>
                  <a:pPr algn="ctr" defTabSz="514350">
                    <a:defRPr sz="1200" b="0">
                      <a:solidFill>
                        <a:srgbClr val="FFFFFF"/>
                      </a:solidFill>
                      <a:latin typeface="Arial"/>
                      <a:ea typeface="Arial"/>
                      <a:cs typeface="Arial"/>
                      <a:sym typeface="Arial"/>
                    </a:defRPr>
                  </a:pPr>
                  <a:endParaRPr sz="900"/>
                </a:p>
              </p:txBody>
            </p:sp>
            <p:sp>
              <p:nvSpPr>
                <p:cNvPr id="586" name="App A"/>
                <p:cNvSpPr txBox="1"/>
                <p:nvPr/>
              </p:nvSpPr>
              <p:spPr>
                <a:xfrm rot="5400000">
                  <a:off x="-237718" y="247288"/>
                  <a:ext cx="824256" cy="3296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ctr">
                  <a:noAutofit/>
                </a:bodyPr>
                <a:lstStyle>
                  <a:lvl1pPr algn="ctr" defTabSz="685800">
                    <a:defRPr sz="1000" b="0">
                      <a:solidFill>
                        <a:srgbClr val="FFFFFF"/>
                      </a:solidFill>
                      <a:latin typeface="Avenir Next"/>
                      <a:ea typeface="Avenir Next"/>
                      <a:cs typeface="Avenir Next"/>
                      <a:sym typeface="Avenir Next"/>
                    </a:defRPr>
                  </a:lvl1pPr>
                </a:lstStyle>
                <a:p>
                  <a:r>
                    <a:rPr sz="750"/>
                    <a:t>App A</a:t>
                  </a:r>
                </a:p>
              </p:txBody>
            </p:sp>
          </p:grpSp>
          <p:grpSp>
            <p:nvGrpSpPr>
              <p:cNvPr id="590" name="Rectangle 32"/>
              <p:cNvGrpSpPr/>
              <p:nvPr/>
            </p:nvGrpSpPr>
            <p:grpSpPr>
              <a:xfrm>
                <a:off x="2194816" y="52552"/>
                <a:ext cx="1670804" cy="1961085"/>
                <a:chOff x="0" y="0"/>
                <a:chExt cx="1670802" cy="1961083"/>
              </a:xfrm>
            </p:grpSpPr>
            <p:sp>
              <p:nvSpPr>
                <p:cNvPr id="588" name="Rectangle"/>
                <p:cNvSpPr/>
                <p:nvPr/>
              </p:nvSpPr>
              <p:spPr>
                <a:xfrm>
                  <a:off x="0" y="813660"/>
                  <a:ext cx="1670803" cy="333762"/>
                </a:xfrm>
                <a:prstGeom prst="rect">
                  <a:avLst/>
                </a:prstGeom>
                <a:solidFill>
                  <a:srgbClr val="B8471B"/>
                </a:solidFill>
                <a:ln w="3175" cap="flat">
                  <a:solidFill>
                    <a:srgbClr val="00658B"/>
                  </a:solidFill>
                  <a:prstDash val="solid"/>
                  <a:miter lim="800000"/>
                </a:ln>
                <a:effectLst/>
              </p:spPr>
              <p:txBody>
                <a:bodyPr wrap="square" lIns="0" tIns="0" rIns="0" bIns="0" numCol="1" anchor="ctr">
                  <a:noAutofit/>
                </a:bodyPr>
                <a:lstStyle/>
                <a:p>
                  <a:pPr algn="ctr" defTabSz="514350">
                    <a:defRPr sz="1000" b="0">
                      <a:solidFill>
                        <a:srgbClr val="FFFFFF"/>
                      </a:solidFill>
                      <a:latin typeface="Avenir Next"/>
                      <a:ea typeface="Avenir Next"/>
                      <a:cs typeface="Avenir Next"/>
                      <a:sym typeface="Avenir Next"/>
                    </a:defRPr>
                  </a:pPr>
                  <a:endParaRPr sz="750"/>
                </a:p>
              </p:txBody>
            </p:sp>
            <p:sp>
              <p:nvSpPr>
                <p:cNvPr id="589" name="Bins/Libs"/>
                <p:cNvSpPr txBox="1"/>
                <p:nvPr/>
              </p:nvSpPr>
              <p:spPr>
                <a:xfrm>
                  <a:off x="0" y="-1"/>
                  <a:ext cx="1670803" cy="196108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ctr">
                  <a:noAutofit/>
                </a:bodyPr>
                <a:lstStyle/>
                <a:p>
                  <a:pPr algn="ctr" defTabSz="514350">
                    <a:defRPr sz="1000" b="0">
                      <a:solidFill>
                        <a:srgbClr val="FFFFFF"/>
                      </a:solidFill>
                      <a:latin typeface="Avenir Next"/>
                      <a:ea typeface="Avenir Next"/>
                      <a:cs typeface="Avenir Next"/>
                      <a:sym typeface="Avenir Next"/>
                    </a:defRPr>
                  </a:pPr>
                  <a:endParaRPr sz="750"/>
                </a:p>
                <a:p>
                  <a:pPr algn="ctr" defTabSz="514350">
                    <a:defRPr sz="1000" b="0">
                      <a:solidFill>
                        <a:srgbClr val="FFFFFF"/>
                      </a:solidFill>
                      <a:latin typeface="Avenir Next"/>
                      <a:ea typeface="Avenir Next"/>
                      <a:cs typeface="Avenir Next"/>
                      <a:sym typeface="Avenir Next"/>
                    </a:defRPr>
                  </a:pPr>
                  <a:endParaRPr sz="750"/>
                </a:p>
                <a:p>
                  <a:pPr algn="ctr" defTabSz="514350">
                    <a:defRPr sz="1000" b="0">
                      <a:solidFill>
                        <a:srgbClr val="FFFFFF"/>
                      </a:solidFill>
                      <a:latin typeface="Avenir Next"/>
                      <a:ea typeface="Avenir Next"/>
                      <a:cs typeface="Avenir Next"/>
                      <a:sym typeface="Avenir Next"/>
                    </a:defRPr>
                  </a:pPr>
                  <a:endParaRPr sz="750"/>
                </a:p>
                <a:p>
                  <a:pPr algn="ctr" defTabSz="514350">
                    <a:defRPr sz="1000" b="0">
                      <a:solidFill>
                        <a:srgbClr val="FFFFFF"/>
                      </a:solidFill>
                      <a:latin typeface="Avenir Next"/>
                      <a:ea typeface="Avenir Next"/>
                      <a:cs typeface="Avenir Next"/>
                      <a:sym typeface="Avenir Next"/>
                    </a:defRPr>
                  </a:pPr>
                  <a:endParaRPr sz="750"/>
                </a:p>
                <a:p>
                  <a:pPr algn="ctr" defTabSz="514350">
                    <a:defRPr sz="900" b="0">
                      <a:solidFill>
                        <a:srgbClr val="FFFFFF"/>
                      </a:solidFill>
                      <a:latin typeface="Avenir Next"/>
                      <a:ea typeface="Avenir Next"/>
                      <a:cs typeface="Avenir Next"/>
                      <a:sym typeface="Avenir Next"/>
                    </a:defRPr>
                  </a:pPr>
                  <a:r>
                    <a:rPr sz="675"/>
                    <a:t>Bins/Libs</a:t>
                  </a:r>
                </a:p>
                <a:p>
                  <a:pPr algn="ctr" defTabSz="514350">
                    <a:defRPr sz="1000" b="0">
                      <a:solidFill>
                        <a:srgbClr val="FFFFFF"/>
                      </a:solidFill>
                      <a:latin typeface="Avenir Next"/>
                      <a:ea typeface="Avenir Next"/>
                      <a:cs typeface="Avenir Next"/>
                      <a:sym typeface="Avenir Next"/>
                    </a:defRPr>
                  </a:pPr>
                  <a:endParaRPr sz="750"/>
                </a:p>
                <a:p>
                  <a:pPr algn="ctr" defTabSz="514350">
                    <a:defRPr sz="1000" b="0">
                      <a:solidFill>
                        <a:srgbClr val="FFFFFF"/>
                      </a:solidFill>
                      <a:latin typeface="Avenir Next"/>
                      <a:ea typeface="Avenir Next"/>
                      <a:cs typeface="Avenir Next"/>
                      <a:sym typeface="Avenir Next"/>
                    </a:defRPr>
                  </a:pPr>
                  <a:endParaRPr sz="750"/>
                </a:p>
              </p:txBody>
            </p:sp>
          </p:grpSp>
          <p:grpSp>
            <p:nvGrpSpPr>
              <p:cNvPr id="593" name="Rectangle 33"/>
              <p:cNvGrpSpPr/>
              <p:nvPr/>
            </p:nvGrpSpPr>
            <p:grpSpPr>
              <a:xfrm>
                <a:off x="2209149" y="2388"/>
                <a:ext cx="348819" cy="824256"/>
                <a:chOff x="-1" y="0"/>
                <a:chExt cx="348817" cy="824255"/>
              </a:xfrm>
            </p:grpSpPr>
            <p:sp>
              <p:nvSpPr>
                <p:cNvPr id="591" name="Rectangle"/>
                <p:cNvSpPr/>
                <p:nvPr/>
              </p:nvSpPr>
              <p:spPr>
                <a:xfrm>
                  <a:off x="-2" y="-1"/>
                  <a:ext cx="348819" cy="824256"/>
                </a:xfrm>
                <a:prstGeom prst="rect">
                  <a:avLst/>
                </a:prstGeom>
                <a:solidFill>
                  <a:srgbClr val="008ABF"/>
                </a:solidFill>
                <a:ln w="25400" cap="flat">
                  <a:solidFill>
                    <a:srgbClr val="000000"/>
                  </a:solidFill>
                  <a:prstDash val="solid"/>
                  <a:miter lim="800000"/>
                </a:ln>
                <a:effectLst/>
              </p:spPr>
              <p:txBody>
                <a:bodyPr wrap="square" lIns="0" tIns="0" rIns="0" bIns="0" numCol="1" anchor="ctr">
                  <a:noAutofit/>
                </a:bodyPr>
                <a:lstStyle/>
                <a:p>
                  <a:pPr algn="ctr" defTabSz="514350">
                    <a:defRPr sz="1200" b="0">
                      <a:solidFill>
                        <a:srgbClr val="FFFFFF"/>
                      </a:solidFill>
                      <a:latin typeface="Arial"/>
                      <a:ea typeface="Arial"/>
                      <a:cs typeface="Arial"/>
                      <a:sym typeface="Arial"/>
                    </a:defRPr>
                  </a:pPr>
                  <a:endParaRPr sz="900"/>
                </a:p>
              </p:txBody>
            </p:sp>
            <p:sp>
              <p:nvSpPr>
                <p:cNvPr id="592" name="App B"/>
                <p:cNvSpPr txBox="1"/>
                <p:nvPr/>
              </p:nvSpPr>
              <p:spPr>
                <a:xfrm rot="5400000">
                  <a:off x="-237718" y="247288"/>
                  <a:ext cx="824256" cy="3296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ctr">
                  <a:noAutofit/>
                </a:bodyPr>
                <a:lstStyle>
                  <a:lvl1pPr algn="ctr" defTabSz="685800">
                    <a:defRPr sz="1000" b="0">
                      <a:solidFill>
                        <a:srgbClr val="FFFFFF"/>
                      </a:solidFill>
                      <a:latin typeface="Avenir Next"/>
                      <a:ea typeface="Avenir Next"/>
                      <a:cs typeface="Avenir Next"/>
                      <a:sym typeface="Avenir Next"/>
                    </a:defRPr>
                  </a:lvl1pPr>
                </a:lstStyle>
                <a:p>
                  <a:r>
                    <a:rPr sz="750"/>
                    <a:t>App B</a:t>
                  </a:r>
                </a:p>
              </p:txBody>
            </p:sp>
          </p:grpSp>
          <p:grpSp>
            <p:nvGrpSpPr>
              <p:cNvPr id="596" name="Rectangle 34"/>
              <p:cNvGrpSpPr/>
              <p:nvPr/>
            </p:nvGrpSpPr>
            <p:grpSpPr>
              <a:xfrm>
                <a:off x="2644769" y="-1"/>
                <a:ext cx="348819" cy="823460"/>
                <a:chOff x="-1" y="-1"/>
                <a:chExt cx="348817" cy="823458"/>
              </a:xfrm>
            </p:grpSpPr>
            <p:sp>
              <p:nvSpPr>
                <p:cNvPr id="594" name="Rectangle"/>
                <p:cNvSpPr/>
                <p:nvPr/>
              </p:nvSpPr>
              <p:spPr>
                <a:xfrm>
                  <a:off x="-2" y="-2"/>
                  <a:ext cx="348819" cy="823460"/>
                </a:xfrm>
                <a:prstGeom prst="rect">
                  <a:avLst/>
                </a:prstGeom>
                <a:solidFill>
                  <a:srgbClr val="008ABF"/>
                </a:solidFill>
                <a:ln w="25400" cap="flat">
                  <a:solidFill>
                    <a:srgbClr val="000000"/>
                  </a:solidFill>
                  <a:prstDash val="solid"/>
                  <a:miter lim="800000"/>
                </a:ln>
                <a:effectLst/>
              </p:spPr>
              <p:txBody>
                <a:bodyPr wrap="square" lIns="0" tIns="0" rIns="0" bIns="0" numCol="1" anchor="ctr">
                  <a:noAutofit/>
                </a:bodyPr>
                <a:lstStyle/>
                <a:p>
                  <a:pPr algn="ctr" defTabSz="514350">
                    <a:defRPr sz="1200" b="0">
                      <a:solidFill>
                        <a:srgbClr val="FFFFFF"/>
                      </a:solidFill>
                      <a:latin typeface="Arial"/>
                      <a:ea typeface="Arial"/>
                      <a:cs typeface="Arial"/>
                      <a:sym typeface="Arial"/>
                    </a:defRPr>
                  </a:pPr>
                  <a:endParaRPr sz="900"/>
                </a:p>
              </p:txBody>
            </p:sp>
            <p:sp>
              <p:nvSpPr>
                <p:cNvPr id="595" name="App B’"/>
                <p:cNvSpPr txBox="1"/>
                <p:nvPr/>
              </p:nvSpPr>
              <p:spPr>
                <a:xfrm rot="5400000">
                  <a:off x="-237320" y="246889"/>
                  <a:ext cx="823460" cy="3296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ctr">
                  <a:noAutofit/>
                </a:bodyPr>
                <a:lstStyle>
                  <a:lvl1pPr algn="ctr" defTabSz="685800">
                    <a:defRPr sz="1000" b="0">
                      <a:solidFill>
                        <a:srgbClr val="FFFFFF"/>
                      </a:solidFill>
                      <a:latin typeface="Avenir Next"/>
                      <a:ea typeface="Avenir Next"/>
                      <a:cs typeface="Avenir Next"/>
                      <a:sym typeface="Avenir Next"/>
                    </a:defRPr>
                  </a:lvl1pPr>
                </a:lstStyle>
                <a:p>
                  <a:r>
                    <a:rPr sz="750"/>
                    <a:t>App B’</a:t>
                  </a:r>
                </a:p>
              </p:txBody>
            </p:sp>
          </p:grpSp>
          <p:grpSp>
            <p:nvGrpSpPr>
              <p:cNvPr id="599" name="Rectangle 35"/>
              <p:cNvGrpSpPr/>
              <p:nvPr/>
            </p:nvGrpSpPr>
            <p:grpSpPr>
              <a:xfrm>
                <a:off x="3080386" y="2388"/>
                <a:ext cx="348819" cy="824256"/>
                <a:chOff x="-1" y="0"/>
                <a:chExt cx="348817" cy="824255"/>
              </a:xfrm>
            </p:grpSpPr>
            <p:sp>
              <p:nvSpPr>
                <p:cNvPr id="597" name="Rectangle"/>
                <p:cNvSpPr/>
                <p:nvPr/>
              </p:nvSpPr>
              <p:spPr>
                <a:xfrm>
                  <a:off x="-2" y="-1"/>
                  <a:ext cx="348819" cy="824256"/>
                </a:xfrm>
                <a:prstGeom prst="rect">
                  <a:avLst/>
                </a:prstGeom>
                <a:solidFill>
                  <a:srgbClr val="008ABF"/>
                </a:solidFill>
                <a:ln w="25400" cap="flat">
                  <a:solidFill>
                    <a:srgbClr val="000000"/>
                  </a:solidFill>
                  <a:prstDash val="solid"/>
                  <a:miter lim="800000"/>
                </a:ln>
                <a:effectLst/>
              </p:spPr>
              <p:txBody>
                <a:bodyPr wrap="square" lIns="0" tIns="0" rIns="0" bIns="0" numCol="1" anchor="ctr">
                  <a:noAutofit/>
                </a:bodyPr>
                <a:lstStyle/>
                <a:p>
                  <a:pPr algn="ctr" defTabSz="514350">
                    <a:defRPr sz="1200" b="0">
                      <a:solidFill>
                        <a:srgbClr val="FFFFFF"/>
                      </a:solidFill>
                      <a:latin typeface="Arial"/>
                      <a:ea typeface="Arial"/>
                      <a:cs typeface="Arial"/>
                      <a:sym typeface="Arial"/>
                    </a:defRPr>
                  </a:pPr>
                  <a:endParaRPr sz="900"/>
                </a:p>
              </p:txBody>
            </p:sp>
            <p:sp>
              <p:nvSpPr>
                <p:cNvPr id="598" name="App B’"/>
                <p:cNvSpPr txBox="1"/>
                <p:nvPr/>
              </p:nvSpPr>
              <p:spPr>
                <a:xfrm rot="5400000">
                  <a:off x="-237718" y="247288"/>
                  <a:ext cx="824256" cy="3296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ctr">
                  <a:noAutofit/>
                </a:bodyPr>
                <a:lstStyle>
                  <a:lvl1pPr algn="ctr" defTabSz="685800">
                    <a:defRPr sz="1000" b="0">
                      <a:solidFill>
                        <a:srgbClr val="FFFFFF"/>
                      </a:solidFill>
                      <a:latin typeface="Avenir Next"/>
                      <a:ea typeface="Avenir Next"/>
                      <a:cs typeface="Avenir Next"/>
                      <a:sym typeface="Avenir Next"/>
                    </a:defRPr>
                  </a:lvl1pPr>
                </a:lstStyle>
                <a:p>
                  <a:r>
                    <a:rPr sz="750"/>
                    <a:t>App B’</a:t>
                  </a:r>
                </a:p>
              </p:txBody>
            </p:sp>
          </p:grpSp>
          <p:grpSp>
            <p:nvGrpSpPr>
              <p:cNvPr id="602" name="Rectangle 36"/>
              <p:cNvGrpSpPr/>
              <p:nvPr/>
            </p:nvGrpSpPr>
            <p:grpSpPr>
              <a:xfrm>
                <a:off x="3516005" y="0"/>
                <a:ext cx="349615" cy="823462"/>
                <a:chOff x="-1" y="-1"/>
                <a:chExt cx="349613" cy="823461"/>
              </a:xfrm>
            </p:grpSpPr>
            <p:sp>
              <p:nvSpPr>
                <p:cNvPr id="600" name="Rectangle"/>
                <p:cNvSpPr/>
                <p:nvPr/>
              </p:nvSpPr>
              <p:spPr>
                <a:xfrm>
                  <a:off x="-2" y="-2"/>
                  <a:ext cx="349615" cy="823463"/>
                </a:xfrm>
                <a:prstGeom prst="rect">
                  <a:avLst/>
                </a:prstGeom>
                <a:solidFill>
                  <a:srgbClr val="008ABF"/>
                </a:solidFill>
                <a:ln w="25400" cap="flat">
                  <a:solidFill>
                    <a:srgbClr val="000000"/>
                  </a:solidFill>
                  <a:prstDash val="solid"/>
                  <a:miter lim="800000"/>
                </a:ln>
                <a:effectLst/>
              </p:spPr>
              <p:txBody>
                <a:bodyPr wrap="square" lIns="0" tIns="0" rIns="0" bIns="0" numCol="1" anchor="ctr">
                  <a:noAutofit/>
                </a:bodyPr>
                <a:lstStyle/>
                <a:p>
                  <a:pPr algn="ctr" defTabSz="514350">
                    <a:defRPr sz="1200" b="0">
                      <a:solidFill>
                        <a:srgbClr val="FFFFFF"/>
                      </a:solidFill>
                      <a:latin typeface="Arial"/>
                      <a:ea typeface="Arial"/>
                      <a:cs typeface="Arial"/>
                      <a:sym typeface="Arial"/>
                    </a:defRPr>
                  </a:pPr>
                  <a:endParaRPr sz="900"/>
                </a:p>
              </p:txBody>
            </p:sp>
            <p:sp>
              <p:nvSpPr>
                <p:cNvPr id="601" name="App B’"/>
                <p:cNvSpPr txBox="1"/>
                <p:nvPr/>
              </p:nvSpPr>
              <p:spPr>
                <a:xfrm rot="5400000">
                  <a:off x="-236921" y="246890"/>
                  <a:ext cx="823461" cy="3296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ctr">
                  <a:noAutofit/>
                </a:bodyPr>
                <a:lstStyle>
                  <a:lvl1pPr algn="ctr" defTabSz="685800">
                    <a:defRPr sz="1000" b="0">
                      <a:solidFill>
                        <a:srgbClr val="FFFFFF"/>
                      </a:solidFill>
                      <a:latin typeface="Avenir Next"/>
                      <a:ea typeface="Avenir Next"/>
                      <a:cs typeface="Avenir Next"/>
                      <a:sym typeface="Avenir Next"/>
                    </a:defRPr>
                  </a:lvl1pPr>
                </a:lstStyle>
                <a:p>
                  <a:r>
                    <a:rPr sz="750"/>
                    <a:t>App B’</a:t>
                  </a:r>
                </a:p>
              </p:txBody>
            </p:sp>
          </p:grpSp>
          <p:sp>
            <p:nvSpPr>
              <p:cNvPr id="603" name="Left Brace 37"/>
              <p:cNvSpPr/>
              <p:nvPr/>
            </p:nvSpPr>
            <p:spPr>
              <a:xfrm>
                <a:off x="1021751" y="1"/>
                <a:ext cx="308202" cy="120093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5635" y="21600"/>
                      <a:pt x="10800" y="21393"/>
                      <a:pt x="10800" y="21138"/>
                    </a:cubicBezTo>
                    <a:lnTo>
                      <a:pt x="10800" y="11262"/>
                    </a:lnTo>
                    <a:cubicBezTo>
                      <a:pt x="10800" y="11007"/>
                      <a:pt x="5965" y="10800"/>
                      <a:pt x="0" y="10800"/>
                    </a:cubicBezTo>
                    <a:cubicBezTo>
                      <a:pt x="5965" y="10800"/>
                      <a:pt x="10800" y="10593"/>
                      <a:pt x="10800" y="10338"/>
                    </a:cubicBezTo>
                    <a:lnTo>
                      <a:pt x="10800" y="462"/>
                    </a:lnTo>
                    <a:cubicBezTo>
                      <a:pt x="10800" y="207"/>
                      <a:pt x="15635" y="0"/>
                      <a:pt x="21600" y="0"/>
                    </a:cubicBezTo>
                  </a:path>
                </a:pathLst>
              </a:custGeom>
              <a:noFill/>
              <a:ln w="3175" cap="flat">
                <a:solidFill>
                  <a:srgbClr val="008ABF"/>
                </a:solidFill>
                <a:prstDash val="solid"/>
                <a:miter lim="800000"/>
              </a:ln>
              <a:effectLst/>
            </p:spPr>
            <p:txBody>
              <a:bodyPr wrap="square" lIns="0" tIns="0" rIns="0" bIns="0" numCol="1" anchor="ctr">
                <a:noAutofit/>
              </a:bodyPr>
              <a:lstStyle/>
              <a:p>
                <a:pPr algn="ctr" defTabSz="514350">
                  <a:defRPr sz="1000" b="0">
                    <a:latin typeface="Avenir Next"/>
                    <a:ea typeface="Avenir Next"/>
                    <a:cs typeface="Avenir Next"/>
                    <a:sym typeface="Avenir Next"/>
                  </a:defRPr>
                </a:pPr>
                <a:endParaRPr sz="750"/>
              </a:p>
            </p:txBody>
          </p:sp>
          <p:sp>
            <p:nvSpPr>
              <p:cNvPr id="604" name="TextBox 38"/>
              <p:cNvSpPr txBox="1"/>
              <p:nvPr/>
            </p:nvSpPr>
            <p:spPr>
              <a:xfrm>
                <a:off x="0" y="523418"/>
                <a:ext cx="875859" cy="3296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t">
                <a:noAutofit/>
              </a:bodyPr>
              <a:lstStyle>
                <a:lvl1pPr defTabSz="685800">
                  <a:defRPr sz="1000" b="0">
                    <a:latin typeface="Avenir Next"/>
                    <a:ea typeface="Avenir Next"/>
                    <a:cs typeface="Avenir Next"/>
                    <a:sym typeface="Avenir Next"/>
                  </a:defRPr>
                </a:lvl1pPr>
              </a:lstStyle>
              <a:p>
                <a:r>
                  <a:rPr sz="750"/>
                  <a:t>Container</a:t>
                </a:r>
              </a:p>
            </p:txBody>
          </p:sp>
        </p:grpSp>
      </p:grpSp>
    </p:spTree>
    <p:extLst>
      <p:ext uri="{BB962C8B-B14F-4D97-AF65-F5344CB8AC3E}">
        <p14:creationId xmlns:p14="http://schemas.microsoft.com/office/powerpoint/2010/main" val="1355692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9" name="Group"/>
          <p:cNvGrpSpPr/>
          <p:nvPr/>
        </p:nvGrpSpPr>
        <p:grpSpPr>
          <a:xfrm>
            <a:off x="198389" y="398344"/>
            <a:ext cx="8461047" cy="4524614"/>
            <a:chOff x="0" y="0"/>
            <a:chExt cx="11281395" cy="6032817"/>
          </a:xfrm>
        </p:grpSpPr>
        <p:sp>
          <p:nvSpPr>
            <p:cNvPr id="608" name="Footer Placeholder 1"/>
            <p:cNvSpPr txBox="1"/>
            <p:nvPr/>
          </p:nvSpPr>
          <p:spPr>
            <a:xfrm>
              <a:off x="9424897" y="5864178"/>
              <a:ext cx="1835769" cy="1686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rmAutofit/>
            </a:bodyPr>
            <a:lstStyle>
              <a:lvl1pPr algn="r" defTabSz="685800">
                <a:defRPr sz="600" b="0">
                  <a:solidFill>
                    <a:srgbClr val="008ABF"/>
                  </a:solidFill>
                  <a:latin typeface="Arial"/>
                  <a:ea typeface="Arial"/>
                  <a:cs typeface="Arial"/>
                  <a:sym typeface="Arial"/>
                </a:defRPr>
              </a:lvl1pPr>
            </a:lstStyle>
            <a:p>
              <a:r>
                <a:rPr sz="450"/>
                <a:t>© Copyright IBM Corporation 2017</a:t>
              </a:r>
            </a:p>
          </p:txBody>
        </p:sp>
        <p:grpSp>
          <p:nvGrpSpPr>
            <p:cNvPr id="611" name="Group 840"/>
            <p:cNvGrpSpPr/>
            <p:nvPr/>
          </p:nvGrpSpPr>
          <p:grpSpPr>
            <a:xfrm>
              <a:off x="2052190" y="3877366"/>
              <a:ext cx="7868692" cy="437269"/>
              <a:chOff x="0" y="-1"/>
              <a:chExt cx="7868691" cy="437268"/>
            </a:xfrm>
          </p:grpSpPr>
          <p:sp>
            <p:nvSpPr>
              <p:cNvPr id="609" name="Shape 838"/>
              <p:cNvSpPr/>
              <p:nvPr/>
            </p:nvSpPr>
            <p:spPr>
              <a:xfrm>
                <a:off x="0" y="-2"/>
                <a:ext cx="7868692" cy="437270"/>
              </a:xfrm>
              <a:prstGeom prst="rect">
                <a:avLst/>
              </a:prstGeom>
              <a:gradFill flip="none" rotWithShape="1">
                <a:gsLst>
                  <a:gs pos="0">
                    <a:schemeClr val="accent3"/>
                  </a:gs>
                  <a:gs pos="100000">
                    <a:srgbClr val="D8D8D8"/>
                  </a:gs>
                </a:gsLst>
                <a:lin ang="16200000" scaled="0"/>
              </a:gradFill>
              <a:ln w="12700" cap="flat">
                <a:noFill/>
                <a:miter lim="400000"/>
              </a:ln>
              <a:effectLst/>
            </p:spPr>
            <p:txBody>
              <a:bodyPr wrap="square" lIns="0" tIns="0" rIns="0" bIns="0" numCol="1" anchor="ctr">
                <a:noAutofit/>
              </a:bodyPr>
              <a:lstStyle/>
              <a:p>
                <a:pPr algn="ctr" defTabSz="342823">
                  <a:defRPr sz="1200" b="0">
                    <a:solidFill>
                      <a:srgbClr val="FFFFFF"/>
                    </a:solidFill>
                    <a:latin typeface="Arial"/>
                    <a:ea typeface="Arial"/>
                    <a:cs typeface="Arial"/>
                    <a:sym typeface="Arial"/>
                  </a:defRPr>
                </a:pPr>
                <a:endParaRPr sz="900"/>
              </a:p>
            </p:txBody>
          </p:sp>
          <p:sp>
            <p:nvSpPr>
              <p:cNvPr id="610" name="Shape 839"/>
              <p:cNvSpPr txBox="1"/>
              <p:nvPr/>
            </p:nvSpPr>
            <p:spPr>
              <a:xfrm>
                <a:off x="0" y="20996"/>
                <a:ext cx="7868692" cy="39527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1432" tIns="51432" rIns="51432" bIns="51432" numCol="1" anchor="ctr">
                <a:noAutofit/>
              </a:bodyPr>
              <a:lstStyle>
                <a:lvl1pPr algn="ctr" defTabSz="914375">
                  <a:defRPr sz="1200" b="0">
                    <a:latin typeface="Arial"/>
                    <a:ea typeface="Arial"/>
                    <a:cs typeface="Arial"/>
                    <a:sym typeface="Arial"/>
                  </a:defRPr>
                </a:lvl1pPr>
              </a:lstStyle>
              <a:p>
                <a:r>
                  <a:rPr sz="900"/>
                  <a:t>Filesystem</a:t>
                </a:r>
              </a:p>
            </p:txBody>
          </p:sp>
        </p:grpSp>
        <p:grpSp>
          <p:nvGrpSpPr>
            <p:cNvPr id="614" name="Group 843"/>
            <p:cNvGrpSpPr/>
            <p:nvPr/>
          </p:nvGrpSpPr>
          <p:grpSpPr>
            <a:xfrm>
              <a:off x="2052190" y="3367225"/>
              <a:ext cx="7868692" cy="437270"/>
              <a:chOff x="0" y="-1"/>
              <a:chExt cx="7868691" cy="437268"/>
            </a:xfrm>
          </p:grpSpPr>
          <p:sp>
            <p:nvSpPr>
              <p:cNvPr id="612" name="Shape 841"/>
              <p:cNvSpPr/>
              <p:nvPr/>
            </p:nvSpPr>
            <p:spPr>
              <a:xfrm>
                <a:off x="0" y="-2"/>
                <a:ext cx="7868692" cy="437270"/>
              </a:xfrm>
              <a:prstGeom prst="rect">
                <a:avLst/>
              </a:prstGeom>
              <a:gradFill flip="none" rotWithShape="1">
                <a:gsLst>
                  <a:gs pos="0">
                    <a:schemeClr val="accent3"/>
                  </a:gs>
                  <a:gs pos="100000">
                    <a:srgbClr val="D8D8D8"/>
                  </a:gs>
                </a:gsLst>
                <a:lin ang="16200000" scaled="0"/>
              </a:gradFill>
              <a:ln w="12700" cap="flat">
                <a:noFill/>
                <a:miter lim="400000"/>
              </a:ln>
              <a:effectLst/>
            </p:spPr>
            <p:txBody>
              <a:bodyPr wrap="square" lIns="0" tIns="0" rIns="0" bIns="0" numCol="1" anchor="ctr">
                <a:noAutofit/>
              </a:bodyPr>
              <a:lstStyle/>
              <a:p>
                <a:pPr algn="ctr" defTabSz="342823">
                  <a:defRPr sz="1200" b="0">
                    <a:solidFill>
                      <a:srgbClr val="FFFFFF"/>
                    </a:solidFill>
                    <a:latin typeface="Arial"/>
                    <a:ea typeface="Arial"/>
                    <a:cs typeface="Arial"/>
                    <a:sym typeface="Arial"/>
                  </a:defRPr>
                </a:pPr>
                <a:endParaRPr sz="900"/>
              </a:p>
            </p:txBody>
          </p:sp>
          <p:sp>
            <p:nvSpPr>
              <p:cNvPr id="613" name="Shape 842"/>
              <p:cNvSpPr txBox="1"/>
              <p:nvPr/>
            </p:nvSpPr>
            <p:spPr>
              <a:xfrm>
                <a:off x="0" y="20996"/>
                <a:ext cx="7868692" cy="39527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1432" tIns="51432" rIns="51432" bIns="51432" numCol="1" anchor="ctr">
                <a:noAutofit/>
              </a:bodyPr>
              <a:lstStyle>
                <a:lvl1pPr algn="ctr" defTabSz="914375">
                  <a:defRPr sz="1200" b="0">
                    <a:latin typeface="Arial"/>
                    <a:ea typeface="Arial"/>
                    <a:cs typeface="Arial"/>
                    <a:sym typeface="Arial"/>
                  </a:defRPr>
                </a:lvl1pPr>
              </a:lstStyle>
              <a:p>
                <a:r>
                  <a:rPr sz="900"/>
                  <a:t>Base OS / Kernel</a:t>
                </a:r>
              </a:p>
            </p:txBody>
          </p:sp>
        </p:grpSp>
        <p:grpSp>
          <p:nvGrpSpPr>
            <p:cNvPr id="617" name="Group 846"/>
            <p:cNvGrpSpPr/>
            <p:nvPr/>
          </p:nvGrpSpPr>
          <p:grpSpPr>
            <a:xfrm>
              <a:off x="2052189" y="2857085"/>
              <a:ext cx="3205768" cy="437269"/>
              <a:chOff x="-1" y="-1"/>
              <a:chExt cx="3205767" cy="437268"/>
            </a:xfrm>
          </p:grpSpPr>
          <p:sp>
            <p:nvSpPr>
              <p:cNvPr id="615" name="Shape 844"/>
              <p:cNvSpPr/>
              <p:nvPr/>
            </p:nvSpPr>
            <p:spPr>
              <a:xfrm>
                <a:off x="-2" y="-2"/>
                <a:ext cx="3205769" cy="437270"/>
              </a:xfrm>
              <a:prstGeom prst="rect">
                <a:avLst/>
              </a:prstGeom>
              <a:solidFill>
                <a:srgbClr val="F0B097"/>
              </a:solidFill>
              <a:ln w="12700" cap="flat">
                <a:noFill/>
                <a:miter lim="400000"/>
              </a:ln>
              <a:effectLst/>
            </p:spPr>
            <p:txBody>
              <a:bodyPr wrap="square" lIns="0" tIns="0" rIns="0" bIns="0" numCol="1" anchor="ctr">
                <a:noAutofit/>
              </a:bodyPr>
              <a:lstStyle/>
              <a:p>
                <a:pPr algn="ctr" defTabSz="342823">
                  <a:defRPr sz="1200" b="0">
                    <a:solidFill>
                      <a:srgbClr val="FFFFFF"/>
                    </a:solidFill>
                    <a:latin typeface="Arial"/>
                    <a:ea typeface="Arial"/>
                    <a:cs typeface="Arial"/>
                    <a:sym typeface="Arial"/>
                  </a:defRPr>
                </a:pPr>
                <a:endParaRPr sz="900"/>
              </a:p>
            </p:txBody>
          </p:sp>
          <p:sp>
            <p:nvSpPr>
              <p:cNvPr id="616" name="Shape 845"/>
              <p:cNvSpPr txBox="1"/>
              <p:nvPr/>
            </p:nvSpPr>
            <p:spPr>
              <a:xfrm>
                <a:off x="-2" y="20996"/>
                <a:ext cx="3205769" cy="39527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1432" tIns="51432" rIns="51432" bIns="51432" numCol="1" anchor="ctr">
                <a:noAutofit/>
              </a:bodyPr>
              <a:lstStyle>
                <a:lvl1pPr algn="ctr" defTabSz="914375">
                  <a:defRPr sz="1200" b="0">
                    <a:latin typeface="Arial"/>
                    <a:ea typeface="Arial"/>
                    <a:cs typeface="Arial"/>
                    <a:sym typeface="Arial"/>
                  </a:defRPr>
                </a:lvl1pPr>
              </a:lstStyle>
              <a:p>
                <a:r>
                  <a:rPr sz="900"/>
                  <a:t>Fedora</a:t>
                </a:r>
              </a:p>
            </p:txBody>
          </p:sp>
        </p:grpSp>
        <p:grpSp>
          <p:nvGrpSpPr>
            <p:cNvPr id="620" name="Group 849"/>
            <p:cNvGrpSpPr/>
            <p:nvPr/>
          </p:nvGrpSpPr>
          <p:grpSpPr>
            <a:xfrm>
              <a:off x="6715117" y="2857085"/>
              <a:ext cx="3205767" cy="437269"/>
              <a:chOff x="-1" y="-1"/>
              <a:chExt cx="3205765" cy="437268"/>
            </a:xfrm>
          </p:grpSpPr>
          <p:sp>
            <p:nvSpPr>
              <p:cNvPr id="618" name="Shape 847"/>
              <p:cNvSpPr/>
              <p:nvPr/>
            </p:nvSpPr>
            <p:spPr>
              <a:xfrm>
                <a:off x="-2" y="-2"/>
                <a:ext cx="3205767" cy="437270"/>
              </a:xfrm>
              <a:prstGeom prst="rect">
                <a:avLst/>
              </a:prstGeom>
              <a:solidFill>
                <a:srgbClr val="BFEDFF"/>
              </a:solidFill>
              <a:ln w="12700" cap="flat">
                <a:noFill/>
                <a:miter lim="400000"/>
              </a:ln>
              <a:effectLst/>
            </p:spPr>
            <p:txBody>
              <a:bodyPr wrap="square" lIns="0" tIns="0" rIns="0" bIns="0" numCol="1" anchor="ctr">
                <a:noAutofit/>
              </a:bodyPr>
              <a:lstStyle/>
              <a:p>
                <a:pPr algn="ctr" defTabSz="342823">
                  <a:defRPr sz="1200" b="0">
                    <a:solidFill>
                      <a:srgbClr val="FFFFFF"/>
                    </a:solidFill>
                    <a:latin typeface="Arial"/>
                    <a:ea typeface="Arial"/>
                    <a:cs typeface="Arial"/>
                    <a:sym typeface="Arial"/>
                  </a:defRPr>
                </a:pPr>
                <a:endParaRPr sz="900"/>
              </a:p>
            </p:txBody>
          </p:sp>
          <p:sp>
            <p:nvSpPr>
              <p:cNvPr id="619" name="Shape 848"/>
              <p:cNvSpPr txBox="1"/>
              <p:nvPr/>
            </p:nvSpPr>
            <p:spPr>
              <a:xfrm>
                <a:off x="-2" y="20996"/>
                <a:ext cx="3205767" cy="39527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1432" tIns="51432" rIns="51432" bIns="51432" numCol="1" anchor="ctr">
                <a:noAutofit/>
              </a:bodyPr>
              <a:lstStyle>
                <a:lvl1pPr algn="ctr" defTabSz="914375">
                  <a:defRPr sz="1200" b="0">
                    <a:latin typeface="Arial"/>
                    <a:ea typeface="Arial"/>
                    <a:cs typeface="Arial"/>
                    <a:sym typeface="Arial"/>
                  </a:defRPr>
                </a:lvl1pPr>
              </a:lstStyle>
              <a:p>
                <a:r>
                  <a:rPr sz="900"/>
                  <a:t>Ubuntu</a:t>
                </a:r>
              </a:p>
            </p:txBody>
          </p:sp>
        </p:grpSp>
        <p:grpSp>
          <p:nvGrpSpPr>
            <p:cNvPr id="623" name="Group 852"/>
            <p:cNvGrpSpPr/>
            <p:nvPr/>
          </p:nvGrpSpPr>
          <p:grpSpPr>
            <a:xfrm>
              <a:off x="2052189" y="2346944"/>
              <a:ext cx="1554314" cy="437267"/>
              <a:chOff x="-1" y="-1"/>
              <a:chExt cx="1554313" cy="437265"/>
            </a:xfrm>
          </p:grpSpPr>
          <p:sp>
            <p:nvSpPr>
              <p:cNvPr id="621" name="Shape 850"/>
              <p:cNvSpPr/>
              <p:nvPr/>
            </p:nvSpPr>
            <p:spPr>
              <a:xfrm>
                <a:off x="-2" y="-2"/>
                <a:ext cx="1554315" cy="437267"/>
              </a:xfrm>
              <a:prstGeom prst="rect">
                <a:avLst/>
              </a:prstGeom>
              <a:solidFill>
                <a:srgbClr val="A6A6A6"/>
              </a:solidFill>
              <a:ln w="12700" cap="flat">
                <a:noFill/>
                <a:miter lim="400000"/>
              </a:ln>
              <a:effectLst/>
            </p:spPr>
            <p:txBody>
              <a:bodyPr wrap="square" lIns="0" tIns="0" rIns="0" bIns="0" numCol="1" anchor="ctr">
                <a:noAutofit/>
              </a:bodyPr>
              <a:lstStyle/>
              <a:p>
                <a:pPr algn="ctr" defTabSz="342823">
                  <a:defRPr sz="1200" b="0">
                    <a:solidFill>
                      <a:srgbClr val="FFFFFF"/>
                    </a:solidFill>
                    <a:latin typeface="Arial"/>
                    <a:ea typeface="Arial"/>
                    <a:cs typeface="Arial"/>
                    <a:sym typeface="Arial"/>
                  </a:defRPr>
                </a:pPr>
                <a:endParaRPr sz="900"/>
              </a:p>
            </p:txBody>
          </p:sp>
          <p:sp>
            <p:nvSpPr>
              <p:cNvPr id="622" name="Shape 851"/>
              <p:cNvSpPr txBox="1"/>
              <p:nvPr/>
            </p:nvSpPr>
            <p:spPr>
              <a:xfrm>
                <a:off x="-2" y="20996"/>
                <a:ext cx="1554315" cy="39527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1432" tIns="51432" rIns="51432" bIns="51432" numCol="1" anchor="ctr">
                <a:noAutofit/>
              </a:bodyPr>
              <a:lstStyle>
                <a:lvl1pPr algn="ctr" defTabSz="914375">
                  <a:defRPr sz="1200" b="0">
                    <a:latin typeface="Arial"/>
                    <a:ea typeface="Arial"/>
                    <a:cs typeface="Arial"/>
                    <a:sym typeface="Arial"/>
                  </a:defRPr>
                </a:lvl1pPr>
              </a:lstStyle>
              <a:p>
                <a:r>
                  <a:rPr sz="900"/>
                  <a:t>tomcat</a:t>
                </a:r>
              </a:p>
            </p:txBody>
          </p:sp>
        </p:grpSp>
        <p:grpSp>
          <p:nvGrpSpPr>
            <p:cNvPr id="626" name="Group 855"/>
            <p:cNvGrpSpPr/>
            <p:nvPr/>
          </p:nvGrpSpPr>
          <p:grpSpPr>
            <a:xfrm>
              <a:off x="6715117" y="2346944"/>
              <a:ext cx="3205767" cy="437267"/>
              <a:chOff x="-1" y="-1"/>
              <a:chExt cx="3205765" cy="437265"/>
            </a:xfrm>
          </p:grpSpPr>
          <p:sp>
            <p:nvSpPr>
              <p:cNvPr id="624" name="Shape 853"/>
              <p:cNvSpPr/>
              <p:nvPr/>
            </p:nvSpPr>
            <p:spPr>
              <a:xfrm>
                <a:off x="-2" y="-2"/>
                <a:ext cx="3205767" cy="437267"/>
              </a:xfrm>
              <a:prstGeom prst="rect">
                <a:avLst/>
              </a:prstGeom>
              <a:solidFill>
                <a:srgbClr val="A6A6A6"/>
              </a:solidFill>
              <a:ln w="12700" cap="flat">
                <a:noFill/>
                <a:miter lim="400000"/>
              </a:ln>
              <a:effectLst/>
            </p:spPr>
            <p:txBody>
              <a:bodyPr wrap="square" lIns="0" tIns="0" rIns="0" bIns="0" numCol="1" anchor="ctr">
                <a:noAutofit/>
              </a:bodyPr>
              <a:lstStyle/>
              <a:p>
                <a:pPr algn="ctr" defTabSz="342823">
                  <a:defRPr sz="1200" b="0">
                    <a:solidFill>
                      <a:srgbClr val="FFFFFF"/>
                    </a:solidFill>
                    <a:latin typeface="Arial"/>
                    <a:ea typeface="Arial"/>
                    <a:cs typeface="Arial"/>
                    <a:sym typeface="Arial"/>
                  </a:defRPr>
                </a:pPr>
                <a:endParaRPr sz="900"/>
              </a:p>
            </p:txBody>
          </p:sp>
          <p:sp>
            <p:nvSpPr>
              <p:cNvPr id="625" name="Shape 854"/>
              <p:cNvSpPr txBox="1"/>
              <p:nvPr/>
            </p:nvSpPr>
            <p:spPr>
              <a:xfrm>
                <a:off x="-2" y="20996"/>
                <a:ext cx="3205767" cy="39527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1432" tIns="51432" rIns="51432" bIns="51432" numCol="1" anchor="ctr">
                <a:noAutofit/>
              </a:bodyPr>
              <a:lstStyle>
                <a:lvl1pPr algn="ctr" defTabSz="914375">
                  <a:defRPr sz="1200" b="0">
                    <a:latin typeface="Arial"/>
                    <a:ea typeface="Arial"/>
                    <a:cs typeface="Arial"/>
                    <a:sym typeface="Arial"/>
                  </a:defRPr>
                </a:lvl1pPr>
              </a:lstStyle>
              <a:p>
                <a:r>
                  <a:rPr sz="900"/>
                  <a:t>tomcat</a:t>
                </a:r>
              </a:p>
            </p:txBody>
          </p:sp>
        </p:grpSp>
        <p:grpSp>
          <p:nvGrpSpPr>
            <p:cNvPr id="629" name="Group 858"/>
            <p:cNvGrpSpPr/>
            <p:nvPr/>
          </p:nvGrpSpPr>
          <p:grpSpPr>
            <a:xfrm>
              <a:off x="3703643" y="2346944"/>
              <a:ext cx="1554312" cy="437267"/>
              <a:chOff x="-1" y="-1"/>
              <a:chExt cx="1554311" cy="437265"/>
            </a:xfrm>
          </p:grpSpPr>
          <p:sp>
            <p:nvSpPr>
              <p:cNvPr id="627" name="Shape 856"/>
              <p:cNvSpPr/>
              <p:nvPr/>
            </p:nvSpPr>
            <p:spPr>
              <a:xfrm>
                <a:off x="-2" y="-2"/>
                <a:ext cx="1554312" cy="437267"/>
              </a:xfrm>
              <a:prstGeom prst="rect">
                <a:avLst/>
              </a:prstGeom>
              <a:solidFill>
                <a:srgbClr val="A6A6A6"/>
              </a:solidFill>
              <a:ln w="12700" cap="flat">
                <a:noFill/>
                <a:miter lim="400000"/>
              </a:ln>
              <a:effectLst/>
            </p:spPr>
            <p:txBody>
              <a:bodyPr wrap="square" lIns="0" tIns="0" rIns="0" bIns="0" numCol="1" anchor="ctr">
                <a:noAutofit/>
              </a:bodyPr>
              <a:lstStyle/>
              <a:p>
                <a:pPr algn="ctr" defTabSz="342823">
                  <a:defRPr sz="1200" b="0">
                    <a:solidFill>
                      <a:srgbClr val="FFFFFF"/>
                    </a:solidFill>
                    <a:latin typeface="Arial"/>
                    <a:ea typeface="Arial"/>
                    <a:cs typeface="Arial"/>
                    <a:sym typeface="Arial"/>
                  </a:defRPr>
                </a:pPr>
                <a:endParaRPr sz="900"/>
              </a:p>
            </p:txBody>
          </p:sp>
          <p:sp>
            <p:nvSpPr>
              <p:cNvPr id="628" name="Shape 857"/>
              <p:cNvSpPr txBox="1"/>
              <p:nvPr/>
            </p:nvSpPr>
            <p:spPr>
              <a:xfrm>
                <a:off x="-2" y="20996"/>
                <a:ext cx="1554312" cy="39527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1432" tIns="51432" rIns="51432" bIns="51432" numCol="1" anchor="ctr">
                <a:noAutofit/>
              </a:bodyPr>
              <a:lstStyle>
                <a:lvl1pPr algn="ctr" defTabSz="914375">
                  <a:defRPr sz="1200" b="0">
                    <a:latin typeface="Arial"/>
                    <a:ea typeface="Arial"/>
                    <a:cs typeface="Arial"/>
                    <a:sym typeface="Arial"/>
                  </a:defRPr>
                </a:lvl1pPr>
              </a:lstStyle>
              <a:p>
                <a:r>
                  <a:rPr sz="900"/>
                  <a:t>liberty</a:t>
                </a:r>
              </a:p>
            </p:txBody>
          </p:sp>
        </p:grpSp>
        <p:sp>
          <p:nvSpPr>
            <p:cNvPr id="630" name="Shape 859"/>
            <p:cNvSpPr txBox="1"/>
            <p:nvPr/>
          </p:nvSpPr>
          <p:spPr>
            <a:xfrm>
              <a:off x="2052190" y="1281116"/>
              <a:ext cx="1554312" cy="3141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0" tIns="25710" rIns="25710" bIns="25710" numCol="1" anchor="t">
              <a:noAutofit/>
            </a:bodyPr>
            <a:lstStyle>
              <a:lvl1pPr algn="ctr" defTabSz="914375">
                <a:defRPr sz="1200" b="0"/>
              </a:lvl1pPr>
            </a:lstStyle>
            <a:p>
              <a:r>
                <a:rPr sz="900"/>
                <a:t>CNTR1</a:t>
              </a:r>
            </a:p>
          </p:txBody>
        </p:sp>
        <p:sp>
          <p:nvSpPr>
            <p:cNvPr id="631" name="Shape 860"/>
            <p:cNvSpPr txBox="1"/>
            <p:nvPr/>
          </p:nvSpPr>
          <p:spPr>
            <a:xfrm>
              <a:off x="3703644" y="1281116"/>
              <a:ext cx="1554312" cy="3141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0" tIns="25710" rIns="25710" bIns="25710" numCol="1" anchor="t">
              <a:noAutofit/>
            </a:bodyPr>
            <a:lstStyle>
              <a:lvl1pPr algn="ctr" defTabSz="914375">
                <a:defRPr sz="1200" b="0"/>
              </a:lvl1pPr>
            </a:lstStyle>
            <a:p>
              <a:r>
                <a:rPr sz="900"/>
                <a:t>CNTR2</a:t>
              </a:r>
            </a:p>
          </p:txBody>
        </p:sp>
        <p:sp>
          <p:nvSpPr>
            <p:cNvPr id="632" name="Shape 861"/>
            <p:cNvSpPr txBox="1"/>
            <p:nvPr/>
          </p:nvSpPr>
          <p:spPr>
            <a:xfrm>
              <a:off x="6715118" y="1281116"/>
              <a:ext cx="1554311" cy="3141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0" tIns="25710" rIns="25710" bIns="25710" numCol="1" anchor="t">
              <a:noAutofit/>
            </a:bodyPr>
            <a:lstStyle>
              <a:lvl1pPr algn="ctr" defTabSz="914375">
                <a:defRPr sz="1200" b="0"/>
              </a:lvl1pPr>
            </a:lstStyle>
            <a:p>
              <a:r>
                <a:rPr sz="900"/>
                <a:t>CNTR3</a:t>
              </a:r>
            </a:p>
          </p:txBody>
        </p:sp>
        <p:sp>
          <p:nvSpPr>
            <p:cNvPr id="633" name="Shape 862"/>
            <p:cNvSpPr txBox="1"/>
            <p:nvPr/>
          </p:nvSpPr>
          <p:spPr>
            <a:xfrm>
              <a:off x="8366570" y="1281116"/>
              <a:ext cx="1554312" cy="3141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0" tIns="25710" rIns="25710" bIns="25710" numCol="1" anchor="t">
              <a:noAutofit/>
            </a:bodyPr>
            <a:lstStyle>
              <a:lvl1pPr algn="ctr" defTabSz="914375">
                <a:defRPr sz="1200" b="0"/>
              </a:lvl1pPr>
            </a:lstStyle>
            <a:p>
              <a:r>
                <a:rPr sz="900"/>
                <a:t>CNTR4</a:t>
              </a:r>
            </a:p>
          </p:txBody>
        </p:sp>
        <p:grpSp>
          <p:nvGrpSpPr>
            <p:cNvPr id="636" name="Group 865"/>
            <p:cNvGrpSpPr/>
            <p:nvPr/>
          </p:nvGrpSpPr>
          <p:grpSpPr>
            <a:xfrm>
              <a:off x="2052189" y="1836804"/>
              <a:ext cx="1554314" cy="437267"/>
              <a:chOff x="-1" y="-1"/>
              <a:chExt cx="1554313" cy="437265"/>
            </a:xfrm>
          </p:grpSpPr>
          <p:sp>
            <p:nvSpPr>
              <p:cNvPr id="634" name="Shape 863"/>
              <p:cNvSpPr/>
              <p:nvPr/>
            </p:nvSpPr>
            <p:spPr>
              <a:xfrm>
                <a:off x="-2" y="-2"/>
                <a:ext cx="1554315" cy="437267"/>
              </a:xfrm>
              <a:prstGeom prst="rect">
                <a:avLst/>
              </a:prstGeom>
              <a:solidFill>
                <a:srgbClr val="FBE5D6"/>
              </a:solidFill>
              <a:ln w="12700" cap="flat">
                <a:noFill/>
                <a:miter lim="400000"/>
              </a:ln>
              <a:effectLst/>
            </p:spPr>
            <p:txBody>
              <a:bodyPr wrap="square" lIns="0" tIns="0" rIns="0" bIns="0" numCol="1" anchor="ctr">
                <a:noAutofit/>
              </a:bodyPr>
              <a:lstStyle/>
              <a:p>
                <a:pPr algn="ctr" defTabSz="342823">
                  <a:defRPr sz="1200" b="0">
                    <a:solidFill>
                      <a:srgbClr val="FFFFFF"/>
                    </a:solidFill>
                    <a:latin typeface="Arial"/>
                    <a:ea typeface="Arial"/>
                    <a:cs typeface="Arial"/>
                    <a:sym typeface="Arial"/>
                  </a:defRPr>
                </a:pPr>
                <a:endParaRPr sz="900"/>
              </a:p>
            </p:txBody>
          </p:sp>
          <p:sp>
            <p:nvSpPr>
              <p:cNvPr id="635" name="Shape 864"/>
              <p:cNvSpPr txBox="1"/>
              <p:nvPr/>
            </p:nvSpPr>
            <p:spPr>
              <a:xfrm>
                <a:off x="-2" y="20996"/>
                <a:ext cx="1554315" cy="39527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1432" tIns="51432" rIns="51432" bIns="51432" numCol="1" anchor="ctr">
                <a:noAutofit/>
              </a:bodyPr>
              <a:lstStyle>
                <a:lvl1pPr algn="ctr" defTabSz="914375">
                  <a:defRPr sz="1200" b="0">
                    <a:latin typeface="Arial"/>
                    <a:ea typeface="Arial"/>
                    <a:cs typeface="Arial"/>
                    <a:sym typeface="Arial"/>
                  </a:defRPr>
                </a:lvl1pPr>
              </a:lstStyle>
              <a:p>
                <a:r>
                  <a:rPr sz="900"/>
                  <a:t>app1</a:t>
                </a:r>
              </a:p>
            </p:txBody>
          </p:sp>
        </p:grpSp>
        <p:grpSp>
          <p:nvGrpSpPr>
            <p:cNvPr id="639" name="Group 868"/>
            <p:cNvGrpSpPr/>
            <p:nvPr/>
          </p:nvGrpSpPr>
          <p:grpSpPr>
            <a:xfrm>
              <a:off x="3703643" y="1836804"/>
              <a:ext cx="1554312" cy="437267"/>
              <a:chOff x="-1" y="-1"/>
              <a:chExt cx="1554311" cy="437265"/>
            </a:xfrm>
          </p:grpSpPr>
          <p:sp>
            <p:nvSpPr>
              <p:cNvPr id="637" name="Shape 866"/>
              <p:cNvSpPr/>
              <p:nvPr/>
            </p:nvSpPr>
            <p:spPr>
              <a:xfrm>
                <a:off x="-2" y="-2"/>
                <a:ext cx="1554312" cy="437267"/>
              </a:xfrm>
              <a:prstGeom prst="rect">
                <a:avLst/>
              </a:prstGeom>
              <a:solidFill>
                <a:srgbClr val="FBE5D6"/>
              </a:solidFill>
              <a:ln w="12700" cap="flat">
                <a:noFill/>
                <a:miter lim="400000"/>
              </a:ln>
              <a:effectLst/>
            </p:spPr>
            <p:txBody>
              <a:bodyPr wrap="square" lIns="0" tIns="0" rIns="0" bIns="0" numCol="1" anchor="ctr">
                <a:noAutofit/>
              </a:bodyPr>
              <a:lstStyle/>
              <a:p>
                <a:pPr algn="ctr" defTabSz="342823">
                  <a:defRPr sz="1200" b="0">
                    <a:solidFill>
                      <a:srgbClr val="FFFFFF"/>
                    </a:solidFill>
                    <a:latin typeface="Arial"/>
                    <a:ea typeface="Arial"/>
                    <a:cs typeface="Arial"/>
                    <a:sym typeface="Arial"/>
                  </a:defRPr>
                </a:pPr>
                <a:endParaRPr sz="900"/>
              </a:p>
            </p:txBody>
          </p:sp>
          <p:sp>
            <p:nvSpPr>
              <p:cNvPr id="638" name="Shape 867"/>
              <p:cNvSpPr txBox="1"/>
              <p:nvPr/>
            </p:nvSpPr>
            <p:spPr>
              <a:xfrm>
                <a:off x="-2" y="20996"/>
                <a:ext cx="1554312" cy="39527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1432" tIns="51432" rIns="51432" bIns="51432" numCol="1" anchor="ctr">
                <a:noAutofit/>
              </a:bodyPr>
              <a:lstStyle>
                <a:lvl1pPr algn="ctr" defTabSz="914375">
                  <a:defRPr sz="1200" b="0">
                    <a:latin typeface="Arial"/>
                    <a:ea typeface="Arial"/>
                    <a:cs typeface="Arial"/>
                    <a:sym typeface="Arial"/>
                  </a:defRPr>
                </a:lvl1pPr>
              </a:lstStyle>
              <a:p>
                <a:r>
                  <a:rPr sz="900"/>
                  <a:t>app2</a:t>
                </a:r>
              </a:p>
            </p:txBody>
          </p:sp>
        </p:grpSp>
        <p:grpSp>
          <p:nvGrpSpPr>
            <p:cNvPr id="642" name="Group 871"/>
            <p:cNvGrpSpPr/>
            <p:nvPr/>
          </p:nvGrpSpPr>
          <p:grpSpPr>
            <a:xfrm>
              <a:off x="8366569" y="1836804"/>
              <a:ext cx="1554315" cy="437267"/>
              <a:chOff x="-1" y="-1"/>
              <a:chExt cx="1554313" cy="437265"/>
            </a:xfrm>
          </p:grpSpPr>
          <p:sp>
            <p:nvSpPr>
              <p:cNvPr id="640" name="Shape 869"/>
              <p:cNvSpPr/>
              <p:nvPr/>
            </p:nvSpPr>
            <p:spPr>
              <a:xfrm>
                <a:off x="-2" y="-2"/>
                <a:ext cx="1554315" cy="437267"/>
              </a:xfrm>
              <a:prstGeom prst="rect">
                <a:avLst/>
              </a:prstGeom>
              <a:solidFill>
                <a:srgbClr val="FBE5D6"/>
              </a:solidFill>
              <a:ln w="12700" cap="flat">
                <a:noFill/>
                <a:miter lim="400000"/>
              </a:ln>
              <a:effectLst/>
            </p:spPr>
            <p:txBody>
              <a:bodyPr wrap="square" lIns="0" tIns="0" rIns="0" bIns="0" numCol="1" anchor="ctr">
                <a:noAutofit/>
              </a:bodyPr>
              <a:lstStyle/>
              <a:p>
                <a:pPr algn="ctr" defTabSz="342823">
                  <a:defRPr sz="1200" b="0">
                    <a:solidFill>
                      <a:srgbClr val="FFFFFF"/>
                    </a:solidFill>
                    <a:latin typeface="Arial"/>
                    <a:ea typeface="Arial"/>
                    <a:cs typeface="Arial"/>
                    <a:sym typeface="Arial"/>
                  </a:defRPr>
                </a:pPr>
                <a:endParaRPr sz="900"/>
              </a:p>
            </p:txBody>
          </p:sp>
          <p:sp>
            <p:nvSpPr>
              <p:cNvPr id="641" name="Shape 870"/>
              <p:cNvSpPr txBox="1"/>
              <p:nvPr/>
            </p:nvSpPr>
            <p:spPr>
              <a:xfrm>
                <a:off x="-2" y="20996"/>
                <a:ext cx="1554315" cy="39527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1432" tIns="51432" rIns="51432" bIns="51432" numCol="1" anchor="ctr">
                <a:noAutofit/>
              </a:bodyPr>
              <a:lstStyle>
                <a:lvl1pPr algn="ctr" defTabSz="914375">
                  <a:defRPr sz="1200" b="0">
                    <a:latin typeface="Arial"/>
                    <a:ea typeface="Arial"/>
                    <a:cs typeface="Arial"/>
                    <a:sym typeface="Arial"/>
                  </a:defRPr>
                </a:lvl1pPr>
              </a:lstStyle>
              <a:p>
                <a:r>
                  <a:rPr sz="900"/>
                  <a:t>app4</a:t>
                </a:r>
              </a:p>
            </p:txBody>
          </p:sp>
        </p:grpSp>
        <p:grpSp>
          <p:nvGrpSpPr>
            <p:cNvPr id="645" name="Group 874"/>
            <p:cNvGrpSpPr/>
            <p:nvPr/>
          </p:nvGrpSpPr>
          <p:grpSpPr>
            <a:xfrm>
              <a:off x="6715117" y="1836804"/>
              <a:ext cx="1554312" cy="437267"/>
              <a:chOff x="-1" y="-1"/>
              <a:chExt cx="1554311" cy="437265"/>
            </a:xfrm>
          </p:grpSpPr>
          <p:sp>
            <p:nvSpPr>
              <p:cNvPr id="643" name="Shape 872"/>
              <p:cNvSpPr/>
              <p:nvPr/>
            </p:nvSpPr>
            <p:spPr>
              <a:xfrm>
                <a:off x="-2" y="-2"/>
                <a:ext cx="1554312" cy="437267"/>
              </a:xfrm>
              <a:prstGeom prst="rect">
                <a:avLst/>
              </a:prstGeom>
              <a:solidFill>
                <a:srgbClr val="FBE5D6"/>
              </a:solidFill>
              <a:ln w="12700" cap="flat">
                <a:noFill/>
                <a:miter lim="400000"/>
              </a:ln>
              <a:effectLst/>
            </p:spPr>
            <p:txBody>
              <a:bodyPr wrap="square" lIns="0" tIns="0" rIns="0" bIns="0" numCol="1" anchor="ctr">
                <a:noAutofit/>
              </a:bodyPr>
              <a:lstStyle/>
              <a:p>
                <a:pPr algn="ctr" defTabSz="342823">
                  <a:defRPr sz="1200" b="0">
                    <a:solidFill>
                      <a:srgbClr val="FFFFFF"/>
                    </a:solidFill>
                    <a:latin typeface="Arial"/>
                    <a:ea typeface="Arial"/>
                    <a:cs typeface="Arial"/>
                    <a:sym typeface="Arial"/>
                  </a:defRPr>
                </a:pPr>
                <a:endParaRPr sz="900"/>
              </a:p>
            </p:txBody>
          </p:sp>
          <p:sp>
            <p:nvSpPr>
              <p:cNvPr id="644" name="Shape 873"/>
              <p:cNvSpPr txBox="1"/>
              <p:nvPr/>
            </p:nvSpPr>
            <p:spPr>
              <a:xfrm>
                <a:off x="-2" y="20996"/>
                <a:ext cx="1554312" cy="39527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1432" tIns="51432" rIns="51432" bIns="51432" numCol="1" anchor="ctr">
                <a:noAutofit/>
              </a:bodyPr>
              <a:lstStyle>
                <a:lvl1pPr algn="ctr" defTabSz="914375">
                  <a:defRPr sz="1200" b="0">
                    <a:latin typeface="Arial"/>
                    <a:ea typeface="Arial"/>
                    <a:cs typeface="Arial"/>
                    <a:sym typeface="Arial"/>
                  </a:defRPr>
                </a:lvl1pPr>
              </a:lstStyle>
              <a:p>
                <a:r>
                  <a:rPr sz="900"/>
                  <a:t>app3</a:t>
                </a:r>
              </a:p>
            </p:txBody>
          </p:sp>
        </p:grpSp>
        <p:sp>
          <p:nvSpPr>
            <p:cNvPr id="646" name="Shape 875"/>
            <p:cNvSpPr txBox="1"/>
            <p:nvPr/>
          </p:nvSpPr>
          <p:spPr>
            <a:xfrm>
              <a:off x="303593" y="2419823"/>
              <a:ext cx="1554313" cy="3141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0" tIns="25710" rIns="25710" bIns="25710" numCol="1" anchor="t">
              <a:noAutofit/>
            </a:bodyPr>
            <a:lstStyle>
              <a:lvl1pPr algn="ctr" defTabSz="914375">
                <a:defRPr sz="1200" b="0"/>
              </a:lvl1pPr>
            </a:lstStyle>
            <a:p>
              <a:r>
                <a:rPr sz="900"/>
                <a:t>Layer</a:t>
              </a:r>
            </a:p>
          </p:txBody>
        </p:sp>
        <p:sp>
          <p:nvSpPr>
            <p:cNvPr id="647" name="Shape 876"/>
            <p:cNvSpPr/>
            <p:nvPr/>
          </p:nvSpPr>
          <p:spPr>
            <a:xfrm>
              <a:off x="1469325" y="2346946"/>
              <a:ext cx="291435" cy="43726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5635" y="21600"/>
                    <a:pt x="10800" y="19182"/>
                    <a:pt x="10800" y="16200"/>
                  </a:cubicBezTo>
                  <a:cubicBezTo>
                    <a:pt x="10800" y="13218"/>
                    <a:pt x="5965" y="10800"/>
                    <a:pt x="0" y="10800"/>
                  </a:cubicBezTo>
                  <a:cubicBezTo>
                    <a:pt x="5965" y="10800"/>
                    <a:pt x="10800" y="8382"/>
                    <a:pt x="10800" y="5400"/>
                  </a:cubicBezTo>
                  <a:cubicBezTo>
                    <a:pt x="10800" y="2418"/>
                    <a:pt x="15635" y="0"/>
                    <a:pt x="21600" y="0"/>
                  </a:cubicBezTo>
                </a:path>
              </a:pathLst>
            </a:custGeom>
            <a:noFill/>
            <a:ln w="3175" cap="flat">
              <a:solidFill>
                <a:srgbClr val="000000"/>
              </a:solidFill>
              <a:prstDash val="sysDash"/>
              <a:round/>
            </a:ln>
            <a:effectLst/>
          </p:spPr>
          <p:txBody>
            <a:bodyPr wrap="square" lIns="0" tIns="0" rIns="0" bIns="0" numCol="1" anchor="ctr">
              <a:noAutofit/>
            </a:bodyPr>
            <a:lstStyle/>
            <a:p>
              <a:pPr algn="ctr" defTabSz="342823">
                <a:defRPr sz="1200" b="0">
                  <a:latin typeface="Arial"/>
                  <a:ea typeface="Arial"/>
                  <a:cs typeface="Arial"/>
                  <a:sym typeface="Arial"/>
                </a:defRPr>
              </a:pPr>
              <a:endParaRPr sz="900"/>
            </a:p>
          </p:txBody>
        </p:sp>
        <p:sp>
          <p:nvSpPr>
            <p:cNvPr id="648" name="Shape 877"/>
            <p:cNvSpPr/>
            <p:nvPr/>
          </p:nvSpPr>
          <p:spPr>
            <a:xfrm>
              <a:off x="1469325" y="2857086"/>
              <a:ext cx="291435" cy="43726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5635" y="21600"/>
                    <a:pt x="10800" y="19182"/>
                    <a:pt x="10800" y="16200"/>
                  </a:cubicBezTo>
                  <a:cubicBezTo>
                    <a:pt x="10800" y="13218"/>
                    <a:pt x="5965" y="10800"/>
                    <a:pt x="0" y="10800"/>
                  </a:cubicBezTo>
                  <a:cubicBezTo>
                    <a:pt x="5965" y="10800"/>
                    <a:pt x="10800" y="8382"/>
                    <a:pt x="10800" y="5400"/>
                  </a:cubicBezTo>
                  <a:cubicBezTo>
                    <a:pt x="10800" y="2418"/>
                    <a:pt x="15635" y="0"/>
                    <a:pt x="21600" y="0"/>
                  </a:cubicBezTo>
                </a:path>
              </a:pathLst>
            </a:custGeom>
            <a:noFill/>
            <a:ln w="3175" cap="flat">
              <a:solidFill>
                <a:srgbClr val="000000"/>
              </a:solidFill>
              <a:prstDash val="sysDash"/>
              <a:round/>
            </a:ln>
            <a:effectLst/>
          </p:spPr>
          <p:txBody>
            <a:bodyPr wrap="square" lIns="0" tIns="0" rIns="0" bIns="0" numCol="1" anchor="ctr">
              <a:noAutofit/>
            </a:bodyPr>
            <a:lstStyle/>
            <a:p>
              <a:pPr algn="ctr" defTabSz="342823">
                <a:defRPr sz="1200" b="0">
                  <a:latin typeface="Arial"/>
                  <a:ea typeface="Arial"/>
                  <a:cs typeface="Arial"/>
                  <a:sym typeface="Arial"/>
                </a:defRPr>
              </a:pPr>
              <a:endParaRPr sz="900"/>
            </a:p>
          </p:txBody>
        </p:sp>
        <p:sp>
          <p:nvSpPr>
            <p:cNvPr id="649" name="Shape 878"/>
            <p:cNvSpPr txBox="1"/>
            <p:nvPr/>
          </p:nvSpPr>
          <p:spPr>
            <a:xfrm>
              <a:off x="303593" y="2929963"/>
              <a:ext cx="1554313" cy="3141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0" tIns="25710" rIns="25710" bIns="25710" numCol="1" anchor="t">
              <a:noAutofit/>
            </a:bodyPr>
            <a:lstStyle>
              <a:lvl1pPr algn="ctr" defTabSz="914375">
                <a:defRPr sz="1200" b="0"/>
              </a:lvl1pPr>
            </a:lstStyle>
            <a:p>
              <a:r>
                <a:rPr sz="900"/>
                <a:t>Layer</a:t>
              </a:r>
            </a:p>
          </p:txBody>
        </p:sp>
        <p:sp>
          <p:nvSpPr>
            <p:cNvPr id="650" name="Shape 879"/>
            <p:cNvSpPr txBox="1"/>
            <p:nvPr/>
          </p:nvSpPr>
          <p:spPr>
            <a:xfrm>
              <a:off x="303593" y="1909682"/>
              <a:ext cx="1554313" cy="3141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0" tIns="25710" rIns="25710" bIns="25710" numCol="1" anchor="t">
              <a:noAutofit/>
            </a:bodyPr>
            <a:lstStyle>
              <a:lvl1pPr algn="ctr" defTabSz="914375">
                <a:defRPr sz="1200" b="0"/>
              </a:lvl1pPr>
            </a:lstStyle>
            <a:p>
              <a:r>
                <a:rPr sz="900"/>
                <a:t>Layer</a:t>
              </a:r>
            </a:p>
          </p:txBody>
        </p:sp>
        <p:sp>
          <p:nvSpPr>
            <p:cNvPr id="651" name="Shape 880"/>
            <p:cNvSpPr/>
            <p:nvPr/>
          </p:nvSpPr>
          <p:spPr>
            <a:xfrm>
              <a:off x="1469325" y="1836805"/>
              <a:ext cx="291435" cy="43726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5635" y="21600"/>
                    <a:pt x="10800" y="19182"/>
                    <a:pt x="10800" y="16200"/>
                  </a:cubicBezTo>
                  <a:cubicBezTo>
                    <a:pt x="10800" y="13218"/>
                    <a:pt x="5965" y="10800"/>
                    <a:pt x="0" y="10800"/>
                  </a:cubicBezTo>
                  <a:cubicBezTo>
                    <a:pt x="5965" y="10800"/>
                    <a:pt x="10800" y="8382"/>
                    <a:pt x="10800" y="5400"/>
                  </a:cubicBezTo>
                  <a:cubicBezTo>
                    <a:pt x="10800" y="2418"/>
                    <a:pt x="15635" y="0"/>
                    <a:pt x="21600" y="0"/>
                  </a:cubicBezTo>
                </a:path>
              </a:pathLst>
            </a:custGeom>
            <a:noFill/>
            <a:ln w="3175" cap="flat">
              <a:solidFill>
                <a:srgbClr val="000000"/>
              </a:solidFill>
              <a:prstDash val="sysDash"/>
              <a:round/>
            </a:ln>
            <a:effectLst/>
          </p:spPr>
          <p:txBody>
            <a:bodyPr wrap="square" lIns="0" tIns="0" rIns="0" bIns="0" numCol="1" anchor="ctr">
              <a:noAutofit/>
            </a:bodyPr>
            <a:lstStyle/>
            <a:p>
              <a:pPr algn="ctr" defTabSz="342823">
                <a:defRPr sz="1200" b="0">
                  <a:latin typeface="Arial"/>
                  <a:ea typeface="Arial"/>
                  <a:cs typeface="Arial"/>
                  <a:sym typeface="Arial"/>
                </a:defRPr>
              </a:pPr>
              <a:endParaRPr sz="900"/>
            </a:p>
          </p:txBody>
        </p:sp>
        <p:sp>
          <p:nvSpPr>
            <p:cNvPr id="652" name="Shape 881"/>
            <p:cNvSpPr/>
            <p:nvPr/>
          </p:nvSpPr>
          <p:spPr>
            <a:xfrm rot="5400000">
              <a:off x="2720029" y="877458"/>
              <a:ext cx="218635" cy="155431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5635" y="21600"/>
                    <a:pt x="10800" y="19787"/>
                    <a:pt x="10800" y="17550"/>
                  </a:cubicBezTo>
                  <a:lnTo>
                    <a:pt x="10800" y="14850"/>
                  </a:lnTo>
                  <a:cubicBezTo>
                    <a:pt x="10800" y="12613"/>
                    <a:pt x="5965" y="10800"/>
                    <a:pt x="0" y="10800"/>
                  </a:cubicBezTo>
                  <a:cubicBezTo>
                    <a:pt x="5965" y="10800"/>
                    <a:pt x="10800" y="8987"/>
                    <a:pt x="10800" y="6750"/>
                  </a:cubicBezTo>
                  <a:lnTo>
                    <a:pt x="10800" y="4050"/>
                  </a:lnTo>
                  <a:cubicBezTo>
                    <a:pt x="10800" y="1813"/>
                    <a:pt x="15635" y="0"/>
                    <a:pt x="21600" y="0"/>
                  </a:cubicBezTo>
                </a:path>
              </a:pathLst>
            </a:custGeom>
            <a:noFill/>
            <a:ln w="3175" cap="flat">
              <a:solidFill>
                <a:srgbClr val="000000"/>
              </a:solidFill>
              <a:prstDash val="sysDash"/>
              <a:round/>
            </a:ln>
            <a:effectLst/>
          </p:spPr>
          <p:txBody>
            <a:bodyPr wrap="square" lIns="0" tIns="0" rIns="0" bIns="0" numCol="1" anchor="ctr">
              <a:noAutofit/>
            </a:bodyPr>
            <a:lstStyle/>
            <a:p>
              <a:pPr algn="ctr" defTabSz="342823">
                <a:defRPr sz="1200" b="0">
                  <a:latin typeface="Arial"/>
                  <a:ea typeface="Arial"/>
                  <a:cs typeface="Arial"/>
                  <a:sym typeface="Arial"/>
                </a:defRPr>
              </a:pPr>
              <a:endParaRPr sz="900"/>
            </a:p>
          </p:txBody>
        </p:sp>
        <p:sp>
          <p:nvSpPr>
            <p:cNvPr id="653" name="Shape 882"/>
            <p:cNvSpPr/>
            <p:nvPr/>
          </p:nvSpPr>
          <p:spPr>
            <a:xfrm rot="5400000">
              <a:off x="4371483" y="877458"/>
              <a:ext cx="218635" cy="155431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5635" y="21600"/>
                    <a:pt x="10800" y="19787"/>
                    <a:pt x="10800" y="17550"/>
                  </a:cubicBezTo>
                  <a:lnTo>
                    <a:pt x="10800" y="14850"/>
                  </a:lnTo>
                  <a:cubicBezTo>
                    <a:pt x="10800" y="12613"/>
                    <a:pt x="5965" y="10800"/>
                    <a:pt x="0" y="10800"/>
                  </a:cubicBezTo>
                  <a:cubicBezTo>
                    <a:pt x="5965" y="10800"/>
                    <a:pt x="10800" y="8987"/>
                    <a:pt x="10800" y="6750"/>
                  </a:cubicBezTo>
                  <a:lnTo>
                    <a:pt x="10800" y="4050"/>
                  </a:lnTo>
                  <a:cubicBezTo>
                    <a:pt x="10800" y="1813"/>
                    <a:pt x="15635" y="0"/>
                    <a:pt x="21600" y="0"/>
                  </a:cubicBezTo>
                </a:path>
              </a:pathLst>
            </a:custGeom>
            <a:noFill/>
            <a:ln w="3175" cap="flat">
              <a:solidFill>
                <a:srgbClr val="000000"/>
              </a:solidFill>
              <a:prstDash val="sysDash"/>
              <a:round/>
            </a:ln>
            <a:effectLst/>
          </p:spPr>
          <p:txBody>
            <a:bodyPr wrap="square" lIns="0" tIns="0" rIns="0" bIns="0" numCol="1" anchor="ctr">
              <a:noAutofit/>
            </a:bodyPr>
            <a:lstStyle/>
            <a:p>
              <a:pPr algn="ctr" defTabSz="342823">
                <a:defRPr sz="1200" b="0">
                  <a:latin typeface="Arial"/>
                  <a:ea typeface="Arial"/>
                  <a:cs typeface="Arial"/>
                  <a:sym typeface="Arial"/>
                </a:defRPr>
              </a:pPr>
              <a:endParaRPr sz="900"/>
            </a:p>
          </p:txBody>
        </p:sp>
        <p:sp>
          <p:nvSpPr>
            <p:cNvPr id="654" name="Shape 883"/>
            <p:cNvSpPr/>
            <p:nvPr/>
          </p:nvSpPr>
          <p:spPr>
            <a:xfrm rot="5400000">
              <a:off x="7382957" y="877458"/>
              <a:ext cx="218635" cy="155431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5635" y="21600"/>
                    <a:pt x="10800" y="19787"/>
                    <a:pt x="10800" y="17550"/>
                  </a:cubicBezTo>
                  <a:lnTo>
                    <a:pt x="10800" y="14850"/>
                  </a:lnTo>
                  <a:cubicBezTo>
                    <a:pt x="10800" y="12613"/>
                    <a:pt x="5965" y="10800"/>
                    <a:pt x="0" y="10800"/>
                  </a:cubicBezTo>
                  <a:cubicBezTo>
                    <a:pt x="5965" y="10800"/>
                    <a:pt x="10800" y="8987"/>
                    <a:pt x="10800" y="6750"/>
                  </a:cubicBezTo>
                  <a:lnTo>
                    <a:pt x="10800" y="4050"/>
                  </a:lnTo>
                  <a:cubicBezTo>
                    <a:pt x="10800" y="1813"/>
                    <a:pt x="15635" y="0"/>
                    <a:pt x="21600" y="0"/>
                  </a:cubicBezTo>
                </a:path>
              </a:pathLst>
            </a:custGeom>
            <a:noFill/>
            <a:ln w="3175" cap="flat">
              <a:solidFill>
                <a:srgbClr val="000000"/>
              </a:solidFill>
              <a:prstDash val="sysDash"/>
              <a:round/>
            </a:ln>
            <a:effectLst/>
          </p:spPr>
          <p:txBody>
            <a:bodyPr wrap="square" lIns="0" tIns="0" rIns="0" bIns="0" numCol="1" anchor="ctr">
              <a:noAutofit/>
            </a:bodyPr>
            <a:lstStyle/>
            <a:p>
              <a:pPr algn="ctr" defTabSz="342823">
                <a:defRPr sz="1200" b="0">
                  <a:latin typeface="Arial"/>
                  <a:ea typeface="Arial"/>
                  <a:cs typeface="Arial"/>
                  <a:sym typeface="Arial"/>
                </a:defRPr>
              </a:pPr>
              <a:endParaRPr sz="900"/>
            </a:p>
          </p:txBody>
        </p:sp>
        <p:sp>
          <p:nvSpPr>
            <p:cNvPr id="655" name="Shape 884"/>
            <p:cNvSpPr/>
            <p:nvPr/>
          </p:nvSpPr>
          <p:spPr>
            <a:xfrm rot="5400000">
              <a:off x="9034409" y="877458"/>
              <a:ext cx="218635" cy="155431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5635" y="21600"/>
                    <a:pt x="10800" y="19787"/>
                    <a:pt x="10800" y="17550"/>
                  </a:cubicBezTo>
                  <a:lnTo>
                    <a:pt x="10800" y="14850"/>
                  </a:lnTo>
                  <a:cubicBezTo>
                    <a:pt x="10800" y="12613"/>
                    <a:pt x="5965" y="10800"/>
                    <a:pt x="0" y="10800"/>
                  </a:cubicBezTo>
                  <a:cubicBezTo>
                    <a:pt x="5965" y="10800"/>
                    <a:pt x="10800" y="8987"/>
                    <a:pt x="10800" y="6750"/>
                  </a:cubicBezTo>
                  <a:lnTo>
                    <a:pt x="10800" y="4050"/>
                  </a:lnTo>
                  <a:cubicBezTo>
                    <a:pt x="10800" y="1813"/>
                    <a:pt x="15635" y="0"/>
                    <a:pt x="21600" y="0"/>
                  </a:cubicBezTo>
                </a:path>
              </a:pathLst>
            </a:custGeom>
            <a:noFill/>
            <a:ln w="3175" cap="flat">
              <a:solidFill>
                <a:srgbClr val="000000"/>
              </a:solidFill>
              <a:prstDash val="sysDash"/>
              <a:round/>
            </a:ln>
            <a:effectLst/>
          </p:spPr>
          <p:txBody>
            <a:bodyPr wrap="square" lIns="0" tIns="0" rIns="0" bIns="0" numCol="1" anchor="ctr">
              <a:noAutofit/>
            </a:bodyPr>
            <a:lstStyle/>
            <a:p>
              <a:pPr algn="ctr" defTabSz="342823">
                <a:defRPr sz="1200" b="0">
                  <a:latin typeface="Arial"/>
                  <a:ea typeface="Arial"/>
                  <a:cs typeface="Arial"/>
                  <a:sym typeface="Arial"/>
                </a:defRPr>
              </a:pPr>
              <a:endParaRPr sz="900"/>
            </a:p>
          </p:txBody>
        </p:sp>
        <p:pic>
          <p:nvPicPr>
            <p:cNvPr id="656" name="image28.png" descr="image28.png"/>
            <p:cNvPicPr>
              <a:picLocks noChangeAspect="1"/>
            </p:cNvPicPr>
            <p:nvPr/>
          </p:nvPicPr>
          <p:blipFill>
            <a:blip r:embed="rId3">
              <a:extLst/>
            </a:blip>
            <a:stretch>
              <a:fillRect/>
            </a:stretch>
          </p:blipFill>
          <p:spPr>
            <a:xfrm>
              <a:off x="10012446" y="0"/>
              <a:ext cx="1268950" cy="797099"/>
            </a:xfrm>
            <a:prstGeom prst="rect">
              <a:avLst/>
            </a:prstGeom>
            <a:ln w="12700" cap="flat">
              <a:noFill/>
              <a:miter lim="400000"/>
            </a:ln>
            <a:effectLst/>
          </p:spPr>
        </p:pic>
        <p:sp>
          <p:nvSpPr>
            <p:cNvPr id="657" name="Content Placeholder 6"/>
            <p:cNvSpPr txBox="1"/>
            <p:nvPr/>
          </p:nvSpPr>
          <p:spPr>
            <a:xfrm>
              <a:off x="0" y="4516950"/>
              <a:ext cx="5427262" cy="99772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p>
              <a:pPr marL="126293" indent="-126293" defTabSz="504376">
                <a:spcBef>
                  <a:spcPts val="450"/>
                </a:spcBef>
                <a:buClr>
                  <a:srgbClr val="00649D"/>
                </a:buClr>
                <a:buSzPct val="100000"/>
                <a:buFont typeface="Arial"/>
                <a:buChar char="•"/>
                <a:defRPr sz="1400" b="0">
                  <a:latin typeface="Arial"/>
                  <a:ea typeface="Arial"/>
                  <a:cs typeface="Arial"/>
                  <a:sym typeface="Arial"/>
                </a:defRPr>
              </a:pPr>
              <a:r>
                <a:rPr sz="1050"/>
                <a:t>Layers allow for reuse</a:t>
              </a:r>
            </a:p>
            <a:p>
              <a:pPr marL="292385" lvl="1" indent="-120987" defTabSz="504376">
                <a:spcBef>
                  <a:spcPts val="150"/>
                </a:spcBef>
                <a:buClr>
                  <a:srgbClr val="00649D"/>
                </a:buClr>
                <a:buSzPct val="80000"/>
                <a:buChar char="▪"/>
                <a:defRPr sz="1200" b="0">
                  <a:latin typeface="Arial"/>
                  <a:ea typeface="Arial"/>
                  <a:cs typeface="Arial"/>
                  <a:sym typeface="Arial"/>
                </a:defRPr>
              </a:pPr>
              <a:r>
                <a:rPr sz="900"/>
                <a:t>More containers per host</a:t>
              </a:r>
            </a:p>
            <a:p>
              <a:pPr marL="292385" lvl="1" indent="-120987" defTabSz="504376">
                <a:spcBef>
                  <a:spcPts val="150"/>
                </a:spcBef>
                <a:buClr>
                  <a:srgbClr val="00649D"/>
                </a:buClr>
                <a:buSzPct val="80000"/>
                <a:buChar char="▪"/>
                <a:defRPr sz="1200" b="0">
                  <a:latin typeface="Arial"/>
                  <a:ea typeface="Arial"/>
                  <a:cs typeface="Arial"/>
                  <a:sym typeface="Arial"/>
                </a:defRPr>
              </a:pPr>
              <a:r>
                <a:rPr sz="900"/>
                <a:t>Faster start-up/download time – base layers are "cached"</a:t>
              </a:r>
            </a:p>
          </p:txBody>
        </p:sp>
        <p:sp>
          <p:nvSpPr>
            <p:cNvPr id="658" name="Content Placeholder 7"/>
            <p:cNvSpPr txBox="1"/>
            <p:nvPr/>
          </p:nvSpPr>
          <p:spPr>
            <a:xfrm>
              <a:off x="5659961" y="4516950"/>
              <a:ext cx="5427262" cy="5993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717" tIns="25717" rIns="25717" bIns="25717" numCol="1" anchor="t">
              <a:noAutofit/>
            </a:bodyPr>
            <a:lstStyle>
              <a:lvl1pPr marL="168391" indent="-168391" defTabSz="672501">
                <a:spcBef>
                  <a:spcPts val="600"/>
                </a:spcBef>
                <a:buClr>
                  <a:srgbClr val="00649D"/>
                </a:buClr>
                <a:buSzPct val="100000"/>
                <a:buFont typeface="Arial"/>
                <a:buChar char="•"/>
                <a:defRPr sz="1400" b="0">
                  <a:latin typeface="Arial"/>
                  <a:ea typeface="Arial"/>
                  <a:cs typeface="Arial"/>
                  <a:sym typeface="Arial"/>
                </a:defRPr>
              </a:lvl1pPr>
              <a:lvl2pPr marL="389846" indent="-161316" defTabSz="672501">
                <a:spcBef>
                  <a:spcPts val="200"/>
                </a:spcBef>
                <a:buClr>
                  <a:srgbClr val="00649D"/>
                </a:buClr>
                <a:buSzPct val="80000"/>
                <a:buChar char="▪"/>
                <a:defRPr sz="1200" b="0">
                  <a:latin typeface="Arial"/>
                  <a:ea typeface="Arial"/>
                  <a:cs typeface="Arial"/>
                  <a:sym typeface="Arial"/>
                </a:defRPr>
              </a:lvl2pPr>
            </a:lstStyle>
            <a:p>
              <a:r>
                <a:rPr sz="1050"/>
                <a:t>Images</a:t>
              </a:r>
            </a:p>
            <a:p>
              <a:pPr lvl="1"/>
              <a:r>
                <a:rPr sz="900"/>
                <a:t>Tarball of layers (each layer is a tarball)</a:t>
              </a:r>
            </a:p>
          </p:txBody>
        </p:sp>
      </p:grpSp>
    </p:spTree>
    <p:extLst>
      <p:ext uri="{BB962C8B-B14F-4D97-AF65-F5344CB8AC3E}">
        <p14:creationId xmlns:p14="http://schemas.microsoft.com/office/powerpoint/2010/main" val="9964747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6" name="image41.png" descr="image41.png"/>
          <p:cNvPicPr>
            <a:picLocks noChangeAspect="1"/>
          </p:cNvPicPr>
          <p:nvPr/>
        </p:nvPicPr>
        <p:blipFill>
          <a:blip r:embed="rId2">
            <a:extLst/>
          </a:blip>
          <a:stretch>
            <a:fillRect/>
          </a:stretch>
        </p:blipFill>
        <p:spPr>
          <a:xfrm>
            <a:off x="6578871" y="412591"/>
            <a:ext cx="2448481" cy="1628777"/>
          </a:xfrm>
          <a:prstGeom prst="rect">
            <a:avLst/>
          </a:prstGeom>
          <a:ln w="12700">
            <a:miter lim="400000"/>
          </a:ln>
        </p:spPr>
      </p:pic>
      <p:pic>
        <p:nvPicPr>
          <p:cNvPr id="677" name="image42.png" descr="image42.png"/>
          <p:cNvPicPr>
            <a:picLocks noChangeAspect="1"/>
          </p:cNvPicPr>
          <p:nvPr/>
        </p:nvPicPr>
        <p:blipFill>
          <a:blip r:embed="rId3">
            <a:extLst/>
          </a:blip>
          <a:stretch>
            <a:fillRect/>
          </a:stretch>
        </p:blipFill>
        <p:spPr>
          <a:xfrm>
            <a:off x="4812065" y="2623057"/>
            <a:ext cx="1264277" cy="1083833"/>
          </a:xfrm>
          <a:prstGeom prst="rect">
            <a:avLst/>
          </a:prstGeom>
          <a:ln w="12700">
            <a:miter lim="400000"/>
          </a:ln>
        </p:spPr>
      </p:pic>
      <p:pic>
        <p:nvPicPr>
          <p:cNvPr id="678" name="image43.png" descr="image43.png"/>
          <p:cNvPicPr>
            <a:picLocks noChangeAspect="1"/>
          </p:cNvPicPr>
          <p:nvPr/>
        </p:nvPicPr>
        <p:blipFill>
          <a:blip r:embed="rId4">
            <a:extLst/>
          </a:blip>
          <a:stretch>
            <a:fillRect/>
          </a:stretch>
        </p:blipFill>
        <p:spPr>
          <a:xfrm>
            <a:off x="2452913" y="2787785"/>
            <a:ext cx="1663029" cy="754378"/>
          </a:xfrm>
          <a:prstGeom prst="rect">
            <a:avLst/>
          </a:prstGeom>
          <a:ln w="12700">
            <a:miter lim="400000"/>
          </a:ln>
        </p:spPr>
      </p:pic>
      <p:pic>
        <p:nvPicPr>
          <p:cNvPr id="680" name="image44.png" descr="image44.png"/>
          <p:cNvPicPr>
            <a:picLocks noChangeAspect="1"/>
          </p:cNvPicPr>
          <p:nvPr/>
        </p:nvPicPr>
        <p:blipFill>
          <a:blip r:embed="rId5">
            <a:extLst/>
          </a:blip>
          <a:stretch>
            <a:fillRect/>
          </a:stretch>
        </p:blipFill>
        <p:spPr>
          <a:xfrm>
            <a:off x="2657379" y="3899785"/>
            <a:ext cx="2008064" cy="571502"/>
          </a:xfrm>
          <a:prstGeom prst="rect">
            <a:avLst/>
          </a:prstGeom>
          <a:ln w="12700">
            <a:miter lim="400000"/>
          </a:ln>
        </p:spPr>
      </p:pic>
      <p:pic>
        <p:nvPicPr>
          <p:cNvPr id="681" name="image45.png" descr="image45.png"/>
          <p:cNvPicPr>
            <a:picLocks noChangeAspect="1"/>
          </p:cNvPicPr>
          <p:nvPr/>
        </p:nvPicPr>
        <p:blipFill>
          <a:blip r:embed="rId6">
            <a:extLst/>
          </a:blip>
          <a:stretch>
            <a:fillRect/>
          </a:stretch>
        </p:blipFill>
        <p:spPr>
          <a:xfrm>
            <a:off x="2452913" y="2072023"/>
            <a:ext cx="2467203" cy="527596"/>
          </a:xfrm>
          <a:prstGeom prst="rect">
            <a:avLst/>
          </a:prstGeom>
          <a:ln w="12700">
            <a:miter lim="400000"/>
          </a:ln>
        </p:spPr>
      </p:pic>
      <p:pic>
        <p:nvPicPr>
          <p:cNvPr id="682" name="image47.png" descr="image47.png"/>
          <p:cNvPicPr>
            <a:picLocks noChangeAspect="1"/>
          </p:cNvPicPr>
          <p:nvPr/>
        </p:nvPicPr>
        <p:blipFill>
          <a:blip r:embed="rId7">
            <a:extLst/>
          </a:blip>
          <a:stretch>
            <a:fillRect/>
          </a:stretch>
        </p:blipFill>
        <p:spPr>
          <a:xfrm>
            <a:off x="5223107" y="3964802"/>
            <a:ext cx="1209362" cy="600078"/>
          </a:xfrm>
          <a:prstGeom prst="rect">
            <a:avLst/>
          </a:prstGeom>
          <a:ln w="12700">
            <a:miter lim="400000"/>
          </a:ln>
        </p:spPr>
      </p:pic>
      <p:pic>
        <p:nvPicPr>
          <p:cNvPr id="683" name="image37.png" descr="image37.png"/>
          <p:cNvPicPr>
            <a:picLocks noChangeAspect="1"/>
          </p:cNvPicPr>
          <p:nvPr/>
        </p:nvPicPr>
        <p:blipFill>
          <a:blip r:embed="rId8">
            <a:extLst/>
          </a:blip>
          <a:stretch>
            <a:fillRect/>
          </a:stretch>
        </p:blipFill>
        <p:spPr>
          <a:xfrm>
            <a:off x="6990132" y="3640217"/>
            <a:ext cx="1178346" cy="1051587"/>
          </a:xfrm>
          <a:prstGeom prst="rect">
            <a:avLst/>
          </a:prstGeom>
          <a:ln w="12700">
            <a:miter lim="400000"/>
          </a:ln>
        </p:spPr>
      </p:pic>
      <p:sp>
        <p:nvSpPr>
          <p:cNvPr id="684" name="Shape 968"/>
          <p:cNvSpPr txBox="1"/>
          <p:nvPr/>
        </p:nvSpPr>
        <p:spPr>
          <a:xfrm>
            <a:off x="341105" y="4114800"/>
            <a:ext cx="1005640" cy="230812"/>
          </a:xfrm>
          <a:prstGeom prst="rect">
            <a:avLst/>
          </a:prstGeom>
          <a:ln w="12700">
            <a:miter lim="400000"/>
          </a:ln>
          <a:extLst>
            <a:ext uri="{C572A759-6A51-4108-AA02-DFA0A04FC94B}">
              <ma14:wrappingTextBoxFlag xmlns:ma14="http://schemas.microsoft.com/office/mac/drawingml/2011/main" val="1"/>
            </a:ext>
          </a:extLst>
        </p:spPr>
        <p:txBody>
          <a:bodyPr wrap="none" lIns="34280" tIns="34280" rIns="34280" bIns="34280">
            <a:spAutoFit/>
          </a:bodyPr>
          <a:lstStyle>
            <a:lvl1pPr defTabSz="1828800">
              <a:defRPr spc="-53">
                <a:solidFill>
                  <a:srgbClr val="009EE2"/>
                </a:solidFill>
              </a:defRPr>
            </a:lvl1pPr>
          </a:lstStyle>
          <a:p>
            <a:r>
              <a:rPr sz="1050"/>
              <a:t>Container Engine</a:t>
            </a:r>
          </a:p>
        </p:txBody>
      </p:sp>
      <p:sp>
        <p:nvSpPr>
          <p:cNvPr id="685" name="Shape 969"/>
          <p:cNvSpPr txBox="1"/>
          <p:nvPr/>
        </p:nvSpPr>
        <p:spPr>
          <a:xfrm>
            <a:off x="341104" y="3014932"/>
            <a:ext cx="1345989" cy="230812"/>
          </a:xfrm>
          <a:prstGeom prst="rect">
            <a:avLst/>
          </a:prstGeom>
          <a:ln w="12700">
            <a:miter lim="400000"/>
          </a:ln>
          <a:extLst>
            <a:ext uri="{C572A759-6A51-4108-AA02-DFA0A04FC94B}">
              <ma14:wrappingTextBoxFlag xmlns:ma14="http://schemas.microsoft.com/office/mac/drawingml/2011/main" val="1"/>
            </a:ext>
          </a:extLst>
        </p:spPr>
        <p:txBody>
          <a:bodyPr wrap="none" lIns="34280" tIns="34280" rIns="34280" bIns="34280">
            <a:spAutoFit/>
          </a:bodyPr>
          <a:lstStyle>
            <a:lvl1pPr defTabSz="1828800">
              <a:defRPr spc="-53">
                <a:solidFill>
                  <a:srgbClr val="009EE2"/>
                </a:solidFill>
              </a:defRPr>
            </a:lvl1pPr>
          </a:lstStyle>
          <a:p>
            <a:r>
              <a:rPr sz="1050"/>
              <a:t>Container Orchestration</a:t>
            </a:r>
          </a:p>
        </p:txBody>
      </p:sp>
      <p:sp>
        <p:nvSpPr>
          <p:cNvPr id="686" name="Shape 970"/>
          <p:cNvSpPr txBox="1"/>
          <p:nvPr/>
        </p:nvSpPr>
        <p:spPr>
          <a:xfrm>
            <a:off x="341104" y="2072023"/>
            <a:ext cx="372261" cy="230812"/>
          </a:xfrm>
          <a:prstGeom prst="rect">
            <a:avLst/>
          </a:prstGeom>
          <a:ln w="12700">
            <a:miter lim="400000"/>
          </a:ln>
          <a:extLst>
            <a:ext uri="{C572A759-6A51-4108-AA02-DFA0A04FC94B}">
              <ma14:wrappingTextBoxFlag xmlns:ma14="http://schemas.microsoft.com/office/mac/drawingml/2011/main" val="1"/>
            </a:ext>
          </a:extLst>
        </p:spPr>
        <p:txBody>
          <a:bodyPr wrap="none" lIns="34280" tIns="34280" rIns="34280" bIns="34280">
            <a:spAutoFit/>
          </a:bodyPr>
          <a:lstStyle>
            <a:lvl1pPr defTabSz="1828800">
              <a:defRPr spc="-53">
                <a:solidFill>
                  <a:srgbClr val="009EE2"/>
                </a:solidFill>
              </a:defRPr>
            </a:lvl1pPr>
          </a:lstStyle>
          <a:p>
            <a:r>
              <a:rPr sz="1050"/>
              <a:t>PaaS</a:t>
            </a:r>
          </a:p>
        </p:txBody>
      </p:sp>
      <p:sp>
        <p:nvSpPr>
          <p:cNvPr id="687" name="Shape 971"/>
          <p:cNvSpPr txBox="1"/>
          <p:nvPr/>
        </p:nvSpPr>
        <p:spPr>
          <a:xfrm>
            <a:off x="341105" y="1183817"/>
            <a:ext cx="639257" cy="230812"/>
          </a:xfrm>
          <a:prstGeom prst="rect">
            <a:avLst/>
          </a:prstGeom>
          <a:ln w="12700">
            <a:miter lim="400000"/>
          </a:ln>
          <a:extLst>
            <a:ext uri="{C572A759-6A51-4108-AA02-DFA0A04FC94B}">
              <ma14:wrappingTextBoxFlag xmlns:ma14="http://schemas.microsoft.com/office/mac/drawingml/2011/main" val="1"/>
            </a:ext>
          </a:extLst>
        </p:spPr>
        <p:txBody>
          <a:bodyPr wrap="none" lIns="34280" tIns="34280" rIns="34280" bIns="34280">
            <a:spAutoFit/>
          </a:bodyPr>
          <a:lstStyle>
            <a:lvl1pPr defTabSz="1828800">
              <a:defRPr spc="-53">
                <a:solidFill>
                  <a:srgbClr val="009EE2"/>
                </a:solidFill>
              </a:defRPr>
            </a:lvl1pPr>
          </a:lstStyle>
          <a:p>
            <a:r>
              <a:rPr sz="1050"/>
              <a:t>Serverless</a:t>
            </a:r>
          </a:p>
        </p:txBody>
      </p:sp>
      <p:pic>
        <p:nvPicPr>
          <p:cNvPr id="688" name="image48.tif" descr="image48.tif"/>
          <p:cNvPicPr>
            <a:picLocks noChangeAspect="1"/>
          </p:cNvPicPr>
          <p:nvPr/>
        </p:nvPicPr>
        <p:blipFill>
          <a:blip r:embed="rId9">
            <a:extLst/>
          </a:blip>
          <a:stretch>
            <a:fillRect/>
          </a:stretch>
        </p:blipFill>
        <p:spPr>
          <a:xfrm>
            <a:off x="6799264" y="2517648"/>
            <a:ext cx="1217808" cy="1218125"/>
          </a:xfrm>
          <a:prstGeom prst="rect">
            <a:avLst/>
          </a:prstGeom>
          <a:ln w="12700">
            <a:miter lim="400000"/>
          </a:ln>
        </p:spPr>
      </p:pic>
      <p:sp>
        <p:nvSpPr>
          <p:cNvPr id="689" name="Shape 973"/>
          <p:cNvSpPr txBox="1"/>
          <p:nvPr/>
        </p:nvSpPr>
        <p:spPr>
          <a:xfrm>
            <a:off x="7902430" y="2955732"/>
            <a:ext cx="796352" cy="392395"/>
          </a:xfrm>
          <a:prstGeom prst="rect">
            <a:avLst/>
          </a:prstGeom>
          <a:ln w="12700">
            <a:miter lim="400000"/>
          </a:ln>
          <a:extLst>
            <a:ext uri="{C572A759-6A51-4108-AA02-DFA0A04FC94B}">
              <ma14:wrappingTextBoxFlag xmlns:ma14="http://schemas.microsoft.com/office/mac/drawingml/2011/main" val="1"/>
            </a:ext>
          </a:extLst>
        </p:spPr>
        <p:txBody>
          <a:bodyPr wrap="none" lIns="34280" tIns="34280" rIns="34280" bIns="34280">
            <a:spAutoFit/>
          </a:bodyPr>
          <a:lstStyle/>
          <a:p>
            <a:pPr defTabSz="685661">
              <a:defRPr spc="-53">
                <a:solidFill>
                  <a:srgbClr val="009EE2"/>
                </a:solidFill>
              </a:defRPr>
            </a:pPr>
            <a:r>
              <a:rPr sz="1050"/>
              <a:t>Swarm/</a:t>
            </a:r>
            <a:endParaRPr sz="2400" spc="-44"/>
          </a:p>
          <a:p>
            <a:pPr defTabSz="685661">
              <a:defRPr spc="-53">
                <a:solidFill>
                  <a:srgbClr val="009EE2"/>
                </a:solidFill>
              </a:defRPr>
            </a:pPr>
            <a:r>
              <a:rPr sz="1050"/>
              <a:t>Swarm Mode</a:t>
            </a:r>
          </a:p>
        </p:txBody>
      </p:sp>
      <p:pic>
        <p:nvPicPr>
          <p:cNvPr id="690" name="Picture 4" descr="Picture 4"/>
          <p:cNvPicPr>
            <a:picLocks noChangeAspect="1"/>
          </p:cNvPicPr>
          <p:nvPr/>
        </p:nvPicPr>
        <p:blipFill>
          <a:blip r:embed="rId10">
            <a:extLst/>
          </a:blip>
          <a:stretch>
            <a:fillRect/>
          </a:stretch>
        </p:blipFill>
        <p:spPr>
          <a:xfrm>
            <a:off x="2512709" y="1123281"/>
            <a:ext cx="2347611" cy="421138"/>
          </a:xfrm>
          <a:prstGeom prst="rect">
            <a:avLst/>
          </a:prstGeom>
          <a:ln w="12700">
            <a:miter lim="400000"/>
          </a:ln>
        </p:spPr>
      </p:pic>
    </p:spTree>
    <p:extLst>
      <p:ext uri="{BB962C8B-B14F-4D97-AF65-F5344CB8AC3E}">
        <p14:creationId xmlns:p14="http://schemas.microsoft.com/office/powerpoint/2010/main" val="1109599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25" name="Content Placeholder 2"/>
          <p:cNvSpPr txBox="1">
            <a:spLocks/>
          </p:cNvSpPr>
          <p:nvPr/>
        </p:nvSpPr>
        <p:spPr>
          <a:xfrm>
            <a:off x="219918" y="1006867"/>
            <a:ext cx="8692587" cy="3808201"/>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85750" indent="-285750">
              <a:buFont typeface="Arial" charset="0"/>
              <a:buChar char="•"/>
            </a:pPr>
            <a:endParaRPr lang="en-US" sz="1600" dirty="0" smtClean="0"/>
          </a:p>
        </p:txBody>
      </p:sp>
      <p:pic>
        <p:nvPicPr>
          <p:cNvPr id="5" name="image40.png" descr="image40.png"/>
          <p:cNvPicPr>
            <a:picLocks noChangeAspect="1"/>
          </p:cNvPicPr>
          <p:nvPr/>
        </p:nvPicPr>
        <p:blipFill>
          <a:blip r:embed="rId3">
            <a:extLst/>
          </a:blip>
          <a:stretch>
            <a:fillRect/>
          </a:stretch>
        </p:blipFill>
        <p:spPr>
          <a:xfrm>
            <a:off x="3192713" y="923077"/>
            <a:ext cx="5154614" cy="3844429"/>
          </a:xfrm>
          <a:prstGeom prst="rect">
            <a:avLst/>
          </a:prstGeom>
          <a:ln w="12700">
            <a:miter lim="400000"/>
          </a:ln>
        </p:spPr>
      </p:pic>
      <p:sp>
        <p:nvSpPr>
          <p:cNvPr id="6" name="Title 8"/>
          <p:cNvSpPr txBox="1">
            <a:spLocks/>
          </p:cNvSpPr>
          <p:nvPr/>
        </p:nvSpPr>
        <p:spPr>
          <a:xfrm>
            <a:off x="135074" y="712470"/>
            <a:ext cx="7886702" cy="994173"/>
          </a:xfrm>
          <a:prstGeom prst="rect">
            <a:avLst/>
          </a:prstGeom>
          <a:noFill/>
          <a:ln>
            <a:noFill/>
          </a:ln>
        </p:spPr>
        <p:txBody>
          <a:bodyPr lIns="68575" tIns="68575" rIns="68575" bIns="68575" anchor="t" anchorCtr="0"/>
          <a:lstStyle>
            <a:defPPr marR="0" lvl="0" algn="l" rtl="0">
              <a:lnSpc>
                <a:spcPct val="100000"/>
              </a:lnSpc>
              <a:spcBef>
                <a:spcPts val="0"/>
              </a:spcBef>
              <a:spcAft>
                <a:spcPts val="0"/>
              </a:spcAft>
            </a:defPPr>
            <a:lvl1pPr marL="0" marR="0" lvl="0" indent="0" algn="l" defTabSz="1146047" rtl="0">
              <a:lnSpc>
                <a:spcPct val="90000"/>
              </a:lnSpc>
              <a:spcBef>
                <a:spcPts val="0"/>
              </a:spcBef>
              <a:spcAft>
                <a:spcPts val="0"/>
              </a:spcAft>
              <a:buClr>
                <a:schemeClr val="accent1"/>
              </a:buClr>
              <a:buSzPct val="52380"/>
              <a:buFont typeface="Helvetica Neue"/>
              <a:buNone/>
              <a:defRPr sz="2400" b="1" i="0" u="none" strike="noStrike" cap="none">
                <a:solidFill>
                  <a:schemeClr val="accent1"/>
                </a:solidFill>
                <a:latin typeface="Helvetica Neue"/>
                <a:ea typeface="Helvetica Neue"/>
                <a:cs typeface="Helvetica Neue"/>
                <a:sym typeface="Helvetica Neue"/>
              </a:defRPr>
            </a:lvl1pPr>
            <a:lvl2pPr marL="0" marR="0" lvl="1" indent="0" algn="l" rtl="0">
              <a:lnSpc>
                <a:spcPct val="90000"/>
              </a:lnSpc>
              <a:spcBef>
                <a:spcPts val="0"/>
              </a:spcBef>
              <a:spcAft>
                <a:spcPts val="0"/>
              </a:spcAft>
              <a:buClr>
                <a:srgbClr val="5596E6"/>
              </a:buClr>
              <a:buSzPct val="52380"/>
              <a:buFont typeface="Helvetica Neue"/>
              <a:buNone/>
              <a:defRPr sz="2000" b="1" i="0" u="none" strike="noStrike" cap="none">
                <a:solidFill>
                  <a:srgbClr val="5596E6"/>
                </a:solidFill>
                <a:latin typeface="Helvetica Neue"/>
                <a:ea typeface="Helvetica Neue"/>
                <a:cs typeface="Helvetica Neue"/>
                <a:sym typeface="Helvetica Neue"/>
              </a:defRPr>
            </a:lvl2pPr>
            <a:lvl3pPr marL="0" marR="0" lvl="2" indent="0" algn="l" rtl="0">
              <a:lnSpc>
                <a:spcPct val="90000"/>
              </a:lnSpc>
              <a:spcBef>
                <a:spcPts val="0"/>
              </a:spcBef>
              <a:spcAft>
                <a:spcPts val="0"/>
              </a:spcAft>
              <a:buClr>
                <a:srgbClr val="5596E6"/>
              </a:buClr>
              <a:buSzPct val="52380"/>
              <a:buFont typeface="Helvetica Neue"/>
              <a:buNone/>
              <a:defRPr sz="2000" b="1" i="0" u="none" strike="noStrike" cap="none">
                <a:solidFill>
                  <a:srgbClr val="5596E6"/>
                </a:solidFill>
                <a:latin typeface="Helvetica Neue"/>
                <a:ea typeface="Helvetica Neue"/>
                <a:cs typeface="Helvetica Neue"/>
                <a:sym typeface="Helvetica Neue"/>
              </a:defRPr>
            </a:lvl3pPr>
            <a:lvl4pPr marL="0" marR="0" lvl="3" indent="0" algn="l" rtl="0">
              <a:lnSpc>
                <a:spcPct val="90000"/>
              </a:lnSpc>
              <a:spcBef>
                <a:spcPts val="0"/>
              </a:spcBef>
              <a:spcAft>
                <a:spcPts val="0"/>
              </a:spcAft>
              <a:buClr>
                <a:srgbClr val="5596E6"/>
              </a:buClr>
              <a:buSzPct val="52380"/>
              <a:buFont typeface="Helvetica Neue"/>
              <a:buNone/>
              <a:defRPr sz="2000" b="1" i="0" u="none" strike="noStrike" cap="none">
                <a:solidFill>
                  <a:srgbClr val="5596E6"/>
                </a:solidFill>
                <a:latin typeface="Helvetica Neue"/>
                <a:ea typeface="Helvetica Neue"/>
                <a:cs typeface="Helvetica Neue"/>
                <a:sym typeface="Helvetica Neue"/>
              </a:defRPr>
            </a:lvl4pPr>
            <a:lvl5pPr marL="0" marR="0" lvl="4" indent="0" algn="l" rtl="0">
              <a:lnSpc>
                <a:spcPct val="90000"/>
              </a:lnSpc>
              <a:spcBef>
                <a:spcPts val="0"/>
              </a:spcBef>
              <a:spcAft>
                <a:spcPts val="0"/>
              </a:spcAft>
              <a:buClr>
                <a:srgbClr val="5596E6"/>
              </a:buClr>
              <a:buSzPct val="52380"/>
              <a:buFont typeface="Helvetica Neue"/>
              <a:buNone/>
              <a:defRPr sz="2000" b="1" i="0" u="none" strike="noStrike" cap="none">
                <a:solidFill>
                  <a:srgbClr val="5596E6"/>
                </a:solidFill>
                <a:latin typeface="Helvetica Neue"/>
                <a:ea typeface="Helvetica Neue"/>
                <a:cs typeface="Helvetica Neue"/>
                <a:sym typeface="Helvetica Neue"/>
              </a:defRPr>
            </a:lvl5pPr>
            <a:lvl6pPr marL="342900" marR="0" lvl="5" indent="0" algn="l" rtl="0">
              <a:lnSpc>
                <a:spcPct val="90000"/>
              </a:lnSpc>
              <a:spcBef>
                <a:spcPts val="0"/>
              </a:spcBef>
              <a:spcAft>
                <a:spcPts val="0"/>
              </a:spcAft>
              <a:buClr>
                <a:srgbClr val="191919"/>
              </a:buClr>
              <a:buSzPct val="52380"/>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6pPr>
            <a:lvl7pPr marL="685800" marR="0" lvl="6" indent="0" algn="l" rtl="0">
              <a:lnSpc>
                <a:spcPct val="90000"/>
              </a:lnSpc>
              <a:spcBef>
                <a:spcPts val="0"/>
              </a:spcBef>
              <a:spcAft>
                <a:spcPts val="0"/>
              </a:spcAft>
              <a:buClr>
                <a:srgbClr val="191919"/>
              </a:buClr>
              <a:buSzPct val="52380"/>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7pPr>
            <a:lvl8pPr marL="1028700" marR="0" lvl="7" indent="0" algn="l" rtl="0">
              <a:lnSpc>
                <a:spcPct val="90000"/>
              </a:lnSpc>
              <a:spcBef>
                <a:spcPts val="0"/>
              </a:spcBef>
              <a:spcAft>
                <a:spcPts val="0"/>
              </a:spcAft>
              <a:buClr>
                <a:srgbClr val="191919"/>
              </a:buClr>
              <a:buSzPct val="52380"/>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8pPr>
            <a:lvl9pPr marL="1371600" marR="0" lvl="8" indent="0" algn="l" rtl="0">
              <a:lnSpc>
                <a:spcPct val="90000"/>
              </a:lnSpc>
              <a:spcBef>
                <a:spcPts val="0"/>
              </a:spcBef>
              <a:spcAft>
                <a:spcPts val="0"/>
              </a:spcAft>
              <a:buClr>
                <a:srgbClr val="191919"/>
              </a:buClr>
              <a:buSzPct val="52380"/>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9pPr>
          </a:lstStyle>
          <a:p>
            <a:r>
              <a:rPr lang="en-US" smtClean="0"/>
              <a:t>Container Orchestration Responsibilities</a:t>
            </a:r>
            <a:endParaRPr lang="en-US"/>
          </a:p>
        </p:txBody>
      </p:sp>
      <p:sp>
        <p:nvSpPr>
          <p:cNvPr id="7" name="Content Placeholder 11"/>
          <p:cNvSpPr txBox="1">
            <a:spLocks/>
          </p:cNvSpPr>
          <p:nvPr/>
        </p:nvSpPr>
        <p:spPr>
          <a:xfrm>
            <a:off x="135076" y="1706642"/>
            <a:ext cx="7886700" cy="71247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109802" indent="-109802"/>
            <a:r>
              <a:rPr lang="en-US" dirty="0" smtClean="0"/>
              <a:t>Container orchestration</a:t>
            </a:r>
          </a:p>
          <a:p>
            <a:pPr marL="476845" lvl="1" indent="-133945"/>
            <a:r>
              <a:rPr lang="en-US" dirty="0" smtClean="0"/>
              <a:t>Scheduling</a:t>
            </a:r>
          </a:p>
          <a:p>
            <a:pPr marL="476845" lvl="1" indent="-133945"/>
            <a:r>
              <a:rPr lang="en-US" dirty="0" smtClean="0"/>
              <a:t>Cluster management</a:t>
            </a:r>
          </a:p>
          <a:p>
            <a:pPr marL="476845" lvl="1" indent="-133945"/>
            <a:r>
              <a:rPr lang="en-US" dirty="0" smtClean="0"/>
              <a:t>Service discovery</a:t>
            </a:r>
            <a:endParaRPr lang="en-US" sz="1200" dirty="0" smtClean="0"/>
          </a:p>
          <a:p>
            <a:pPr marL="131762" indent="-131762">
              <a:defRPr sz="1600"/>
            </a:pPr>
            <a:endParaRPr lang="en-US" sz="1200" dirty="0" smtClean="0"/>
          </a:p>
          <a:p>
            <a:pPr marL="109802" indent="-109802"/>
            <a:r>
              <a:rPr lang="en-US" dirty="0" smtClean="0"/>
              <a:t>Related functionality</a:t>
            </a:r>
          </a:p>
          <a:p>
            <a:pPr marL="476845" lvl="1" indent="-133945"/>
            <a:r>
              <a:rPr lang="en-US" dirty="0" smtClean="0"/>
              <a:t>Provisioning</a:t>
            </a:r>
          </a:p>
          <a:p>
            <a:pPr marL="476845" lvl="1" indent="-133945"/>
            <a:r>
              <a:rPr lang="en-US" dirty="0" smtClean="0"/>
              <a:t>Monitoring</a:t>
            </a:r>
          </a:p>
          <a:p>
            <a:pPr marL="476845" lvl="1" indent="-133945"/>
            <a:r>
              <a:rPr lang="en-US" dirty="0" smtClean="0"/>
              <a:t>Configuration management</a:t>
            </a:r>
            <a:endParaRPr lang="en-US" dirty="0"/>
          </a:p>
        </p:txBody>
      </p:sp>
      <p:sp>
        <p:nvSpPr>
          <p:cNvPr id="9" name="Shape 956"/>
          <p:cNvSpPr/>
          <p:nvPr/>
        </p:nvSpPr>
        <p:spPr>
          <a:xfrm>
            <a:off x="3032626" y="1300162"/>
            <a:ext cx="5129214" cy="1428752"/>
          </a:xfrm>
          <a:prstGeom prst="rect">
            <a:avLst/>
          </a:prstGeom>
          <a:ln w="25400">
            <a:solidFill>
              <a:srgbClr val="002060"/>
            </a:solidFill>
          </a:ln>
        </p:spPr>
        <p:txBody>
          <a:bodyPr lIns="34289" rIns="34289" anchor="ctr"/>
          <a:lstStyle/>
          <a:p>
            <a:pPr defTabSz="460772">
              <a:defRPr sz="1200"/>
            </a:pPr>
            <a:endParaRPr sz="900"/>
          </a:p>
        </p:txBody>
      </p:sp>
    </p:spTree>
    <p:extLst>
      <p:ext uri="{BB962C8B-B14F-4D97-AF65-F5344CB8AC3E}">
        <p14:creationId xmlns:p14="http://schemas.microsoft.com/office/powerpoint/2010/main" val="1626014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 name="Rounded Rectangle 8"/>
          <p:cNvSpPr/>
          <p:nvPr/>
        </p:nvSpPr>
        <p:spPr>
          <a:xfrm>
            <a:off x="1724770" y="1101553"/>
            <a:ext cx="2742458" cy="3656609"/>
          </a:xfrm>
          <a:prstGeom prst="roundRect">
            <a:avLst>
              <a:gd name="adj" fmla="val 1150"/>
            </a:avLst>
          </a:prstGeom>
          <a:solidFill>
            <a:srgbClr val="CCCCCC"/>
          </a:solidFill>
          <a:ln w="12700">
            <a:miter lim="400000"/>
          </a:ln>
        </p:spPr>
        <p:txBody>
          <a:bodyPr lIns="34289" rIns="34289" anchor="ctr"/>
          <a:lstStyle/>
          <a:p>
            <a:pPr defTabSz="914194">
              <a:lnSpc>
                <a:spcPct val="90000"/>
              </a:lnSpc>
              <a:defRPr sz="2400">
                <a:solidFill>
                  <a:srgbClr val="191919"/>
                </a:solidFill>
                <a:latin typeface="HelvNeue Light for IBM"/>
                <a:ea typeface="HelvNeue Light for IBM"/>
                <a:cs typeface="HelvNeue Light for IBM"/>
                <a:sym typeface="HelvNeue Light for IBM"/>
              </a:defRPr>
            </a:pPr>
            <a:endParaRPr sz="1800"/>
          </a:p>
        </p:txBody>
      </p:sp>
      <p:grpSp>
        <p:nvGrpSpPr>
          <p:cNvPr id="763" name="Group 10"/>
          <p:cNvGrpSpPr/>
          <p:nvPr/>
        </p:nvGrpSpPr>
        <p:grpSpPr>
          <a:xfrm>
            <a:off x="973947" y="4126213"/>
            <a:ext cx="7663865" cy="457083"/>
            <a:chOff x="-2" y="-2"/>
            <a:chExt cx="10218485" cy="609442"/>
          </a:xfrm>
        </p:grpSpPr>
        <p:grpSp>
          <p:nvGrpSpPr>
            <p:cNvPr id="760" name="Rounded Rectangle 11"/>
            <p:cNvGrpSpPr/>
            <p:nvPr/>
          </p:nvGrpSpPr>
          <p:grpSpPr>
            <a:xfrm>
              <a:off x="1175498" y="-2"/>
              <a:ext cx="3290953" cy="609442"/>
              <a:chOff x="0" y="-1"/>
              <a:chExt cx="3290951" cy="609440"/>
            </a:xfrm>
          </p:grpSpPr>
          <p:sp>
            <p:nvSpPr>
              <p:cNvPr id="758" name="Rounded Rectangle"/>
              <p:cNvSpPr/>
              <p:nvPr/>
            </p:nvSpPr>
            <p:spPr>
              <a:xfrm>
                <a:off x="0" y="-1"/>
                <a:ext cx="3290951" cy="609440"/>
              </a:xfrm>
              <a:prstGeom prst="roundRect">
                <a:avLst>
                  <a:gd name="adj" fmla="val 8241"/>
                </a:avLst>
              </a:prstGeom>
              <a:solidFill>
                <a:srgbClr val="FFFFFF"/>
              </a:solidFill>
              <a:ln w="3175" cap="flat">
                <a:solidFill>
                  <a:srgbClr val="1083CE"/>
                </a:solidFill>
                <a:prstDash val="solid"/>
                <a:round/>
              </a:ln>
              <a:effectLst/>
            </p:spPr>
            <p:txBody>
              <a:bodyPr wrap="square" lIns="34289" tIns="34289" rIns="34289" bIns="34289" numCol="1" anchor="ctr">
                <a:noAutofit/>
              </a:bodyPr>
              <a:lstStyle/>
              <a:p>
                <a:pPr defTabSz="914194">
                  <a:lnSpc>
                    <a:spcPct val="90000"/>
                  </a:lnSpc>
                  <a:defRPr sz="1600"/>
                </a:pPr>
                <a:endParaRPr sz="1200"/>
              </a:p>
            </p:txBody>
          </p:sp>
          <p:sp>
            <p:nvSpPr>
              <p:cNvPr id="759" name="Physical Infrastructure"/>
              <p:cNvSpPr txBox="1"/>
              <p:nvPr/>
            </p:nvSpPr>
            <p:spPr>
              <a:xfrm>
                <a:off x="14709" y="203118"/>
                <a:ext cx="3261530" cy="2215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defTabSz="1218925">
                  <a:lnSpc>
                    <a:spcPct val="90000"/>
                  </a:lnSpc>
                  <a:defRPr sz="1600">
                    <a:latin typeface="HelvNeue Light for IBM"/>
                    <a:ea typeface="HelvNeue Light for IBM"/>
                    <a:cs typeface="HelvNeue Light for IBM"/>
                    <a:sym typeface="HelvNeue Light for IBM"/>
                  </a:defRPr>
                </a:lvl1pPr>
              </a:lstStyle>
              <a:p>
                <a:r>
                  <a:rPr sz="1200"/>
                  <a:t>Physical Infrastructure</a:t>
                </a:r>
              </a:p>
            </p:txBody>
          </p:sp>
        </p:grpSp>
        <p:sp>
          <p:nvSpPr>
            <p:cNvPr id="761" name="TextBox 12"/>
            <p:cNvSpPr txBox="1"/>
            <p:nvPr/>
          </p:nvSpPr>
          <p:spPr>
            <a:xfrm>
              <a:off x="-2" y="113944"/>
              <a:ext cx="774141" cy="3385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4289" tIns="34289" rIns="34289" bIns="34289" numCol="1" anchor="t">
              <a:spAutoFit/>
            </a:bodyPr>
            <a:lstStyle>
              <a:lvl1pPr>
                <a:defRPr sz="1600">
                  <a:solidFill>
                    <a:srgbClr val="0070C0"/>
                  </a:solidFill>
                </a:defRPr>
              </a:lvl1pPr>
            </a:lstStyle>
            <a:p>
              <a:r>
                <a:rPr sz="1200"/>
                <a:t>Layer 1</a:t>
              </a:r>
            </a:p>
          </p:txBody>
        </p:sp>
        <p:sp>
          <p:nvSpPr>
            <p:cNvPr id="762" name="TextBox 13"/>
            <p:cNvSpPr txBox="1"/>
            <p:nvPr/>
          </p:nvSpPr>
          <p:spPr>
            <a:xfrm>
              <a:off x="4733569" y="143266"/>
              <a:ext cx="5484914" cy="27699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4289" tIns="34289" rIns="34289" bIns="34289" numCol="1" anchor="t">
              <a:spAutoFit/>
            </a:bodyPr>
            <a:lstStyle>
              <a:lvl1pPr>
                <a:defRPr sz="1200"/>
              </a:lvl1pPr>
            </a:lstStyle>
            <a:p>
              <a:r>
                <a:rPr sz="900"/>
                <a:t>Raw Compute, Storage, Network </a:t>
              </a:r>
            </a:p>
          </p:txBody>
        </p:sp>
      </p:grpSp>
      <p:grpSp>
        <p:nvGrpSpPr>
          <p:cNvPr id="769" name="Group 14"/>
          <p:cNvGrpSpPr/>
          <p:nvPr/>
        </p:nvGrpSpPr>
        <p:grpSpPr>
          <a:xfrm>
            <a:off x="973947" y="3547939"/>
            <a:ext cx="7640393" cy="457082"/>
            <a:chOff x="-2" y="-2"/>
            <a:chExt cx="10187189" cy="609441"/>
          </a:xfrm>
        </p:grpSpPr>
        <p:grpSp>
          <p:nvGrpSpPr>
            <p:cNvPr id="766" name="Rounded Rectangle 15"/>
            <p:cNvGrpSpPr/>
            <p:nvPr/>
          </p:nvGrpSpPr>
          <p:grpSpPr>
            <a:xfrm>
              <a:off x="1175497" y="-2"/>
              <a:ext cx="3290954" cy="609441"/>
              <a:chOff x="-1" y="-1"/>
              <a:chExt cx="3290952" cy="609439"/>
            </a:xfrm>
          </p:grpSpPr>
          <p:sp>
            <p:nvSpPr>
              <p:cNvPr id="764" name="Rounded Rectangle"/>
              <p:cNvSpPr/>
              <p:nvPr/>
            </p:nvSpPr>
            <p:spPr>
              <a:xfrm>
                <a:off x="-1" y="-1"/>
                <a:ext cx="3290952" cy="609439"/>
              </a:xfrm>
              <a:prstGeom prst="roundRect">
                <a:avLst>
                  <a:gd name="adj" fmla="val 8241"/>
                </a:avLst>
              </a:prstGeom>
              <a:solidFill>
                <a:srgbClr val="FFFFFF"/>
              </a:solidFill>
              <a:ln w="3175" cap="flat">
                <a:solidFill>
                  <a:srgbClr val="1083CE"/>
                </a:solidFill>
                <a:prstDash val="solid"/>
                <a:round/>
              </a:ln>
              <a:effectLst/>
            </p:spPr>
            <p:txBody>
              <a:bodyPr wrap="square" lIns="34289" tIns="34289" rIns="34289" bIns="34289" numCol="1" anchor="ctr">
                <a:noAutofit/>
              </a:bodyPr>
              <a:lstStyle/>
              <a:p>
                <a:pPr defTabSz="914194">
                  <a:lnSpc>
                    <a:spcPct val="90000"/>
                  </a:lnSpc>
                  <a:defRPr sz="1600"/>
                </a:pPr>
                <a:endParaRPr sz="1200"/>
              </a:p>
            </p:txBody>
          </p:sp>
          <p:sp>
            <p:nvSpPr>
              <p:cNvPr id="765" name="Virtual Infrastructure"/>
              <p:cNvSpPr txBox="1"/>
              <p:nvPr/>
            </p:nvSpPr>
            <p:spPr>
              <a:xfrm>
                <a:off x="14710" y="184069"/>
                <a:ext cx="3261529" cy="2215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defTabSz="1218925">
                  <a:lnSpc>
                    <a:spcPct val="90000"/>
                  </a:lnSpc>
                  <a:defRPr sz="1600">
                    <a:latin typeface="HelvNeue Light for IBM"/>
                    <a:ea typeface="HelvNeue Light for IBM"/>
                    <a:cs typeface="HelvNeue Light for IBM"/>
                    <a:sym typeface="HelvNeue Light for IBM"/>
                  </a:defRPr>
                </a:lvl1pPr>
              </a:lstStyle>
              <a:p>
                <a:r>
                  <a:rPr sz="1200"/>
                  <a:t>Virtual Infrastructure</a:t>
                </a:r>
              </a:p>
            </p:txBody>
          </p:sp>
        </p:grpSp>
        <p:sp>
          <p:nvSpPr>
            <p:cNvPr id="767" name="TextBox 16"/>
            <p:cNvSpPr txBox="1"/>
            <p:nvPr/>
          </p:nvSpPr>
          <p:spPr>
            <a:xfrm>
              <a:off x="-2" y="113944"/>
              <a:ext cx="774141" cy="3385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4289" tIns="34289" rIns="34289" bIns="34289" numCol="1" anchor="t">
              <a:spAutoFit/>
            </a:bodyPr>
            <a:lstStyle>
              <a:lvl1pPr>
                <a:defRPr sz="1600">
                  <a:solidFill>
                    <a:srgbClr val="0070C0"/>
                  </a:solidFill>
                </a:defRPr>
              </a:lvl1pPr>
            </a:lstStyle>
            <a:p>
              <a:r>
                <a:rPr sz="1200"/>
                <a:t>Layer 2</a:t>
              </a:r>
            </a:p>
          </p:txBody>
        </p:sp>
        <p:sp>
          <p:nvSpPr>
            <p:cNvPr id="768" name="TextBox 17"/>
            <p:cNvSpPr txBox="1"/>
            <p:nvPr/>
          </p:nvSpPr>
          <p:spPr>
            <a:xfrm>
              <a:off x="4702273" y="144814"/>
              <a:ext cx="5484914" cy="27699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4289" tIns="34289" rIns="34289" bIns="34289" numCol="1" anchor="t">
              <a:spAutoFit/>
            </a:bodyPr>
            <a:lstStyle>
              <a:lvl1pPr>
                <a:defRPr sz="1200"/>
              </a:lvl1pPr>
            </a:lstStyle>
            <a:p>
              <a:r>
                <a:rPr sz="900"/>
                <a:t>vSphere, EC2, GCP, Azure, OpenStack</a:t>
              </a:r>
            </a:p>
          </p:txBody>
        </p:sp>
      </p:grpSp>
      <p:grpSp>
        <p:nvGrpSpPr>
          <p:cNvPr id="775" name="Group 18"/>
          <p:cNvGrpSpPr/>
          <p:nvPr/>
        </p:nvGrpSpPr>
        <p:grpSpPr>
          <a:xfrm>
            <a:off x="973947" y="2969785"/>
            <a:ext cx="7663865" cy="457082"/>
            <a:chOff x="-2" y="-2"/>
            <a:chExt cx="10218485" cy="609441"/>
          </a:xfrm>
        </p:grpSpPr>
        <p:grpSp>
          <p:nvGrpSpPr>
            <p:cNvPr id="772" name="Rounded Rectangle 19"/>
            <p:cNvGrpSpPr/>
            <p:nvPr/>
          </p:nvGrpSpPr>
          <p:grpSpPr>
            <a:xfrm>
              <a:off x="1175498" y="-2"/>
              <a:ext cx="3290953" cy="609441"/>
              <a:chOff x="0" y="-1"/>
              <a:chExt cx="3290951" cy="609439"/>
            </a:xfrm>
          </p:grpSpPr>
          <p:sp>
            <p:nvSpPr>
              <p:cNvPr id="770" name="Rounded Rectangle"/>
              <p:cNvSpPr/>
              <p:nvPr/>
            </p:nvSpPr>
            <p:spPr>
              <a:xfrm>
                <a:off x="0" y="-1"/>
                <a:ext cx="3290951" cy="609439"/>
              </a:xfrm>
              <a:prstGeom prst="roundRect">
                <a:avLst>
                  <a:gd name="adj" fmla="val 8241"/>
                </a:avLst>
              </a:prstGeom>
              <a:solidFill>
                <a:srgbClr val="FFFFFF"/>
              </a:solidFill>
              <a:ln w="3175" cap="flat">
                <a:solidFill>
                  <a:srgbClr val="1083CE"/>
                </a:solidFill>
                <a:prstDash val="solid"/>
                <a:round/>
              </a:ln>
              <a:effectLst/>
            </p:spPr>
            <p:txBody>
              <a:bodyPr wrap="square" lIns="34289" tIns="34289" rIns="34289" bIns="34289" numCol="1" anchor="ctr">
                <a:noAutofit/>
              </a:bodyPr>
              <a:lstStyle/>
              <a:p>
                <a:pPr defTabSz="914194">
                  <a:lnSpc>
                    <a:spcPct val="90000"/>
                  </a:lnSpc>
                  <a:defRPr sz="1600"/>
                </a:pPr>
                <a:endParaRPr sz="1200"/>
              </a:p>
            </p:txBody>
          </p:sp>
          <p:sp>
            <p:nvSpPr>
              <p:cNvPr id="771" name="Operating System"/>
              <p:cNvSpPr txBox="1"/>
              <p:nvPr/>
            </p:nvSpPr>
            <p:spPr>
              <a:xfrm>
                <a:off x="14709" y="184069"/>
                <a:ext cx="3261530" cy="2215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defTabSz="1218925">
                  <a:lnSpc>
                    <a:spcPct val="90000"/>
                  </a:lnSpc>
                  <a:defRPr sz="1600">
                    <a:latin typeface="HelvNeue Light for IBM"/>
                    <a:ea typeface="HelvNeue Light for IBM"/>
                    <a:cs typeface="HelvNeue Light for IBM"/>
                    <a:sym typeface="HelvNeue Light for IBM"/>
                  </a:defRPr>
                </a:lvl1pPr>
              </a:lstStyle>
              <a:p>
                <a:r>
                  <a:rPr sz="1200"/>
                  <a:t>Operating System</a:t>
                </a:r>
              </a:p>
            </p:txBody>
          </p:sp>
        </p:grpSp>
        <p:sp>
          <p:nvSpPr>
            <p:cNvPr id="773" name="TextBox 20"/>
            <p:cNvSpPr txBox="1"/>
            <p:nvPr/>
          </p:nvSpPr>
          <p:spPr>
            <a:xfrm>
              <a:off x="-2" y="113944"/>
              <a:ext cx="774141" cy="3385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4289" tIns="34289" rIns="34289" bIns="34289" numCol="1" anchor="t">
              <a:spAutoFit/>
            </a:bodyPr>
            <a:lstStyle>
              <a:lvl1pPr>
                <a:defRPr sz="1600">
                  <a:solidFill>
                    <a:srgbClr val="0070C0"/>
                  </a:solidFill>
                </a:defRPr>
              </a:lvl1pPr>
            </a:lstStyle>
            <a:p>
              <a:r>
                <a:rPr sz="1200"/>
                <a:t>Layer 3</a:t>
              </a:r>
            </a:p>
          </p:txBody>
        </p:sp>
        <p:sp>
          <p:nvSpPr>
            <p:cNvPr id="774" name="TextBox 21"/>
            <p:cNvSpPr txBox="1"/>
            <p:nvPr/>
          </p:nvSpPr>
          <p:spPr>
            <a:xfrm>
              <a:off x="4733569" y="132244"/>
              <a:ext cx="5484914" cy="27699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4289" tIns="34289" rIns="34289" bIns="34289" numCol="1" anchor="t">
              <a:spAutoFit/>
            </a:bodyPr>
            <a:lstStyle>
              <a:lvl1pPr>
                <a:defRPr sz="1200"/>
              </a:lvl1pPr>
            </a:lstStyle>
            <a:p>
              <a:r>
                <a:rPr sz="900"/>
                <a:t>Ubuntu, RHEL, CoreOS, Unikernels</a:t>
              </a:r>
            </a:p>
          </p:txBody>
        </p:sp>
      </p:grpSp>
      <p:grpSp>
        <p:nvGrpSpPr>
          <p:cNvPr id="781" name="Group 22"/>
          <p:cNvGrpSpPr/>
          <p:nvPr/>
        </p:nvGrpSpPr>
        <p:grpSpPr>
          <a:xfrm>
            <a:off x="973947" y="2406334"/>
            <a:ext cx="7663865" cy="457082"/>
            <a:chOff x="-2" y="-2"/>
            <a:chExt cx="10218485" cy="609441"/>
          </a:xfrm>
        </p:grpSpPr>
        <p:grpSp>
          <p:nvGrpSpPr>
            <p:cNvPr id="778" name="Rounded Rectangle 23"/>
            <p:cNvGrpSpPr/>
            <p:nvPr/>
          </p:nvGrpSpPr>
          <p:grpSpPr>
            <a:xfrm>
              <a:off x="1175498" y="-2"/>
              <a:ext cx="3290953" cy="609441"/>
              <a:chOff x="0" y="-1"/>
              <a:chExt cx="3290951" cy="609439"/>
            </a:xfrm>
          </p:grpSpPr>
          <p:sp>
            <p:nvSpPr>
              <p:cNvPr id="776" name="Rounded Rectangle"/>
              <p:cNvSpPr/>
              <p:nvPr/>
            </p:nvSpPr>
            <p:spPr>
              <a:xfrm>
                <a:off x="0" y="-1"/>
                <a:ext cx="3290951" cy="609439"/>
              </a:xfrm>
              <a:prstGeom prst="roundRect">
                <a:avLst>
                  <a:gd name="adj" fmla="val 8241"/>
                </a:avLst>
              </a:prstGeom>
              <a:solidFill>
                <a:srgbClr val="FFFFFF"/>
              </a:solidFill>
              <a:ln w="3175" cap="flat">
                <a:solidFill>
                  <a:srgbClr val="1083CE"/>
                </a:solidFill>
                <a:prstDash val="solid"/>
                <a:round/>
              </a:ln>
              <a:effectLst/>
            </p:spPr>
            <p:txBody>
              <a:bodyPr wrap="square" lIns="34289" tIns="34289" rIns="34289" bIns="34289" numCol="1" anchor="ctr">
                <a:noAutofit/>
              </a:bodyPr>
              <a:lstStyle/>
              <a:p>
                <a:pPr defTabSz="914194">
                  <a:lnSpc>
                    <a:spcPct val="90000"/>
                  </a:lnSpc>
                  <a:defRPr sz="1600"/>
                </a:pPr>
                <a:endParaRPr sz="1200"/>
              </a:p>
            </p:txBody>
          </p:sp>
          <p:sp>
            <p:nvSpPr>
              <p:cNvPr id="777" name="Container Engine"/>
              <p:cNvSpPr txBox="1"/>
              <p:nvPr/>
            </p:nvSpPr>
            <p:spPr>
              <a:xfrm>
                <a:off x="14709" y="184069"/>
                <a:ext cx="3261530" cy="2215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defTabSz="1218925">
                  <a:lnSpc>
                    <a:spcPct val="90000"/>
                  </a:lnSpc>
                  <a:defRPr sz="1600">
                    <a:latin typeface="HelvNeue Light for IBM"/>
                    <a:ea typeface="HelvNeue Light for IBM"/>
                    <a:cs typeface="HelvNeue Light for IBM"/>
                    <a:sym typeface="HelvNeue Light for IBM"/>
                  </a:defRPr>
                </a:lvl1pPr>
              </a:lstStyle>
              <a:p>
                <a:r>
                  <a:rPr sz="1200"/>
                  <a:t>Container Engine</a:t>
                </a:r>
              </a:p>
            </p:txBody>
          </p:sp>
        </p:grpSp>
        <p:sp>
          <p:nvSpPr>
            <p:cNvPr id="779" name="TextBox 24"/>
            <p:cNvSpPr txBox="1"/>
            <p:nvPr/>
          </p:nvSpPr>
          <p:spPr>
            <a:xfrm>
              <a:off x="-2" y="113944"/>
              <a:ext cx="774141" cy="3385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4289" tIns="34289" rIns="34289" bIns="34289" numCol="1" anchor="t">
              <a:spAutoFit/>
            </a:bodyPr>
            <a:lstStyle>
              <a:lvl1pPr>
                <a:defRPr sz="1600">
                  <a:solidFill>
                    <a:srgbClr val="0070C0"/>
                  </a:solidFill>
                </a:defRPr>
              </a:lvl1pPr>
            </a:lstStyle>
            <a:p>
              <a:r>
                <a:rPr sz="1200"/>
                <a:t>Layer 4</a:t>
              </a:r>
            </a:p>
          </p:txBody>
        </p:sp>
        <p:sp>
          <p:nvSpPr>
            <p:cNvPr id="780" name="TextBox 25"/>
            <p:cNvSpPr txBox="1"/>
            <p:nvPr/>
          </p:nvSpPr>
          <p:spPr>
            <a:xfrm>
              <a:off x="4733569" y="132702"/>
              <a:ext cx="5484914" cy="27699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4289" tIns="34289" rIns="34289" bIns="34289" numCol="1" anchor="t">
              <a:spAutoFit/>
            </a:bodyPr>
            <a:lstStyle>
              <a:lvl1pPr>
                <a:defRPr sz="1200"/>
              </a:lvl1pPr>
            </a:lstStyle>
            <a:p>
              <a:r>
                <a:rPr sz="900"/>
                <a:t>Docker, rkt, runC (OCI), Osv, LXC, LXD</a:t>
              </a:r>
            </a:p>
          </p:txBody>
        </p:sp>
      </p:grpSp>
      <p:grpSp>
        <p:nvGrpSpPr>
          <p:cNvPr id="787" name="Group 26"/>
          <p:cNvGrpSpPr/>
          <p:nvPr/>
        </p:nvGrpSpPr>
        <p:grpSpPr>
          <a:xfrm>
            <a:off x="973948" y="1827076"/>
            <a:ext cx="7618025" cy="457083"/>
            <a:chOff x="-1" y="-2"/>
            <a:chExt cx="10157364" cy="609442"/>
          </a:xfrm>
        </p:grpSpPr>
        <p:grpSp>
          <p:nvGrpSpPr>
            <p:cNvPr id="784" name="Rounded Rectangle 27"/>
            <p:cNvGrpSpPr/>
            <p:nvPr/>
          </p:nvGrpSpPr>
          <p:grpSpPr>
            <a:xfrm>
              <a:off x="1175498" y="-2"/>
              <a:ext cx="3290952" cy="609442"/>
              <a:chOff x="0" y="-1"/>
              <a:chExt cx="3290951" cy="609440"/>
            </a:xfrm>
          </p:grpSpPr>
          <p:sp>
            <p:nvSpPr>
              <p:cNvPr id="782" name="Rounded Rectangle"/>
              <p:cNvSpPr/>
              <p:nvPr/>
            </p:nvSpPr>
            <p:spPr>
              <a:xfrm>
                <a:off x="0" y="-1"/>
                <a:ext cx="3290951" cy="609440"/>
              </a:xfrm>
              <a:prstGeom prst="roundRect">
                <a:avLst>
                  <a:gd name="adj" fmla="val 8241"/>
                </a:avLst>
              </a:prstGeom>
              <a:solidFill>
                <a:srgbClr val="FFFFFF"/>
              </a:solidFill>
              <a:ln w="3175" cap="flat">
                <a:solidFill>
                  <a:srgbClr val="1083CE"/>
                </a:solidFill>
                <a:prstDash val="solid"/>
                <a:round/>
              </a:ln>
              <a:effectLst/>
            </p:spPr>
            <p:txBody>
              <a:bodyPr wrap="square" lIns="34289" tIns="34289" rIns="34289" bIns="34289" numCol="1" anchor="ctr">
                <a:noAutofit/>
              </a:bodyPr>
              <a:lstStyle/>
              <a:p>
                <a:pPr defTabSz="914194">
                  <a:lnSpc>
                    <a:spcPct val="90000"/>
                  </a:lnSpc>
                  <a:defRPr sz="1600">
                    <a:solidFill>
                      <a:srgbClr val="191919"/>
                    </a:solidFill>
                  </a:defRPr>
                </a:pPr>
                <a:endParaRPr sz="1200"/>
              </a:p>
            </p:txBody>
          </p:sp>
          <p:sp>
            <p:nvSpPr>
              <p:cNvPr id="783" name="Orchestration/Scheduling…"/>
              <p:cNvSpPr txBox="1"/>
              <p:nvPr/>
            </p:nvSpPr>
            <p:spPr>
              <a:xfrm>
                <a:off x="14709" y="90540"/>
                <a:ext cx="3261532" cy="44319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defTabSz="914194">
                  <a:lnSpc>
                    <a:spcPct val="90000"/>
                  </a:lnSpc>
                  <a:defRPr sz="1600"/>
                </a:pPr>
                <a:r>
                  <a:rPr sz="1200"/>
                  <a:t>Orchestration/Scheduling</a:t>
                </a:r>
              </a:p>
              <a:p>
                <a:pPr defTabSz="914194">
                  <a:lnSpc>
                    <a:spcPct val="90000"/>
                  </a:lnSpc>
                  <a:defRPr sz="1600"/>
                </a:pPr>
                <a:r>
                  <a:rPr sz="1200"/>
                  <a:t>Service Model</a:t>
                </a:r>
              </a:p>
            </p:txBody>
          </p:sp>
        </p:grpSp>
        <p:sp>
          <p:nvSpPr>
            <p:cNvPr id="785" name="TextBox 28"/>
            <p:cNvSpPr txBox="1"/>
            <p:nvPr/>
          </p:nvSpPr>
          <p:spPr>
            <a:xfrm>
              <a:off x="-1" y="113939"/>
              <a:ext cx="774141" cy="3385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4289" tIns="34289" rIns="34289" bIns="34289" numCol="1" anchor="t">
              <a:spAutoFit/>
            </a:bodyPr>
            <a:lstStyle>
              <a:lvl1pPr>
                <a:defRPr sz="1600">
                  <a:solidFill>
                    <a:srgbClr val="0070C0"/>
                  </a:solidFill>
                </a:defRPr>
              </a:lvl1pPr>
            </a:lstStyle>
            <a:p>
              <a:r>
                <a:rPr sz="1200"/>
                <a:t>Layer 5</a:t>
              </a:r>
            </a:p>
          </p:txBody>
        </p:sp>
        <p:sp>
          <p:nvSpPr>
            <p:cNvPr id="786" name="TextBox 29"/>
            <p:cNvSpPr txBox="1"/>
            <p:nvPr/>
          </p:nvSpPr>
          <p:spPr>
            <a:xfrm>
              <a:off x="4672448" y="133068"/>
              <a:ext cx="5484915" cy="27699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4289" tIns="34289" rIns="34289" bIns="34289" numCol="1" anchor="t">
              <a:spAutoFit/>
            </a:bodyPr>
            <a:lstStyle>
              <a:lvl1pPr>
                <a:defRPr sz="1200"/>
              </a:lvl1pPr>
            </a:lstStyle>
            <a:p>
              <a:r>
                <a:rPr sz="900"/>
                <a:t>Kubernetes, Docker Swarm, Marathon/Mesos, Nomad, Diego</a:t>
              </a:r>
            </a:p>
          </p:txBody>
        </p:sp>
      </p:grpSp>
      <p:grpSp>
        <p:nvGrpSpPr>
          <p:cNvPr id="793" name="Group 30"/>
          <p:cNvGrpSpPr/>
          <p:nvPr/>
        </p:nvGrpSpPr>
        <p:grpSpPr>
          <a:xfrm>
            <a:off x="973948" y="1248924"/>
            <a:ext cx="7673822" cy="457083"/>
            <a:chOff x="-2" y="-2"/>
            <a:chExt cx="10231761" cy="609442"/>
          </a:xfrm>
        </p:grpSpPr>
        <p:grpSp>
          <p:nvGrpSpPr>
            <p:cNvPr id="790" name="Rounded Rectangle 31"/>
            <p:cNvGrpSpPr/>
            <p:nvPr/>
          </p:nvGrpSpPr>
          <p:grpSpPr>
            <a:xfrm>
              <a:off x="1175497" y="-2"/>
              <a:ext cx="3290954" cy="609442"/>
              <a:chOff x="-1" y="-1"/>
              <a:chExt cx="3290952" cy="609440"/>
            </a:xfrm>
          </p:grpSpPr>
          <p:sp>
            <p:nvSpPr>
              <p:cNvPr id="788" name="Rounded Rectangle"/>
              <p:cNvSpPr/>
              <p:nvPr/>
            </p:nvSpPr>
            <p:spPr>
              <a:xfrm>
                <a:off x="-1" y="-1"/>
                <a:ext cx="3290952" cy="609440"/>
              </a:xfrm>
              <a:prstGeom prst="roundRect">
                <a:avLst>
                  <a:gd name="adj" fmla="val 8241"/>
                </a:avLst>
              </a:prstGeom>
              <a:solidFill>
                <a:srgbClr val="FFFFFF"/>
              </a:solidFill>
              <a:ln w="3175" cap="flat">
                <a:solidFill>
                  <a:srgbClr val="1083CE"/>
                </a:solidFill>
                <a:prstDash val="solid"/>
                <a:round/>
              </a:ln>
              <a:effectLst/>
            </p:spPr>
            <p:txBody>
              <a:bodyPr wrap="square" lIns="34289" tIns="34289" rIns="34289" bIns="34289" numCol="1" anchor="ctr">
                <a:noAutofit/>
              </a:bodyPr>
              <a:lstStyle/>
              <a:p>
                <a:pPr defTabSz="914194">
                  <a:lnSpc>
                    <a:spcPct val="90000"/>
                  </a:lnSpc>
                  <a:defRPr sz="1600"/>
                </a:pPr>
                <a:endParaRPr sz="1200"/>
              </a:p>
            </p:txBody>
          </p:sp>
          <p:sp>
            <p:nvSpPr>
              <p:cNvPr id="789" name="Development Workflow…"/>
              <p:cNvSpPr txBox="1"/>
              <p:nvPr/>
            </p:nvSpPr>
            <p:spPr>
              <a:xfrm>
                <a:off x="14710" y="90540"/>
                <a:ext cx="3261529" cy="44319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defTabSz="914194">
                  <a:lnSpc>
                    <a:spcPct val="90000"/>
                  </a:lnSpc>
                  <a:defRPr sz="1600"/>
                </a:pPr>
                <a:r>
                  <a:rPr sz="1200"/>
                  <a:t>Development Workflow</a:t>
                </a:r>
              </a:p>
              <a:p>
                <a:pPr defTabSz="914194">
                  <a:lnSpc>
                    <a:spcPct val="90000"/>
                  </a:lnSpc>
                  <a:defRPr sz="1600"/>
                </a:pPr>
                <a:r>
                  <a:rPr sz="1200"/>
                  <a:t>Opinionated Containers</a:t>
                </a:r>
              </a:p>
            </p:txBody>
          </p:sp>
        </p:grpSp>
        <p:sp>
          <p:nvSpPr>
            <p:cNvPr id="791" name="TextBox 32"/>
            <p:cNvSpPr txBox="1"/>
            <p:nvPr/>
          </p:nvSpPr>
          <p:spPr>
            <a:xfrm>
              <a:off x="-2" y="113944"/>
              <a:ext cx="774141" cy="3385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4289" tIns="34289" rIns="34289" bIns="34289" numCol="1" anchor="t">
              <a:spAutoFit/>
            </a:bodyPr>
            <a:lstStyle>
              <a:lvl1pPr>
                <a:defRPr sz="1600">
                  <a:solidFill>
                    <a:srgbClr val="0070C0"/>
                  </a:solidFill>
                </a:defRPr>
              </a:lvl1pPr>
            </a:lstStyle>
            <a:p>
              <a:r>
                <a:rPr sz="1200"/>
                <a:t>Layer 6</a:t>
              </a:r>
            </a:p>
          </p:txBody>
        </p:sp>
        <p:sp>
          <p:nvSpPr>
            <p:cNvPr id="792" name="TextBox 33"/>
            <p:cNvSpPr txBox="1"/>
            <p:nvPr/>
          </p:nvSpPr>
          <p:spPr>
            <a:xfrm>
              <a:off x="4746845" y="129328"/>
              <a:ext cx="5484914" cy="27699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4289" tIns="34289" rIns="34289" bIns="34289" numCol="1" anchor="t">
              <a:spAutoFit/>
            </a:bodyPr>
            <a:lstStyle>
              <a:lvl1pPr>
                <a:defRPr sz="1200"/>
              </a:lvl1pPr>
            </a:lstStyle>
            <a:p>
              <a:r>
                <a:rPr sz="900"/>
                <a:t>OpenShift, Cloud Foundry, Docker Cloud, Deis, Apcera, Apprenda</a:t>
              </a:r>
            </a:p>
          </p:txBody>
        </p:sp>
      </p:grpSp>
      <p:sp>
        <p:nvSpPr>
          <p:cNvPr id="795" name="Rectangle 4"/>
          <p:cNvSpPr/>
          <p:nvPr/>
        </p:nvSpPr>
        <p:spPr>
          <a:xfrm>
            <a:off x="973949" y="1762924"/>
            <a:ext cx="7640390" cy="568070"/>
          </a:xfrm>
          <a:prstGeom prst="rect">
            <a:avLst/>
          </a:prstGeom>
          <a:ln w="25400">
            <a:solidFill>
              <a:srgbClr val="002060"/>
            </a:solidFill>
          </a:ln>
        </p:spPr>
        <p:txBody>
          <a:bodyPr lIns="34289" rIns="34289" anchor="ctr"/>
          <a:lstStyle/>
          <a:p>
            <a:pPr defTabSz="460772">
              <a:defRPr sz="1200"/>
            </a:pPr>
            <a:endParaRPr sz="900"/>
          </a:p>
        </p:txBody>
      </p:sp>
    </p:spTree>
    <p:extLst>
      <p:ext uri="{BB962C8B-B14F-4D97-AF65-F5344CB8AC3E}">
        <p14:creationId xmlns:p14="http://schemas.microsoft.com/office/powerpoint/2010/main" val="7402041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BM_Performance_Marketing_Theme">
  <a:themeElements>
    <a:clrScheme name="IBM DBG Colors">
      <a:dk1>
        <a:srgbClr val="323232"/>
      </a:dk1>
      <a:lt1>
        <a:srgbClr val="FFFFFF"/>
      </a:lt1>
      <a:dk2>
        <a:srgbClr val="0F182D"/>
      </a:dk2>
      <a:lt2>
        <a:srgbClr val="D9DBD9"/>
      </a:lt2>
      <a:accent1>
        <a:srgbClr val="304C89"/>
      </a:accent1>
      <a:accent2>
        <a:srgbClr val="253965"/>
      </a:accent2>
      <a:accent3>
        <a:srgbClr val="00B4A0"/>
      </a:accent3>
      <a:accent4>
        <a:srgbClr val="00B3B1"/>
      </a:accent4>
      <a:accent5>
        <a:srgbClr val="FA2C34"/>
      </a:accent5>
      <a:accent6>
        <a:srgbClr val="F05253"/>
      </a:accent6>
      <a:hlink>
        <a:srgbClr val="4378BC"/>
      </a:hlink>
      <a:folHlink>
        <a:srgbClr val="AB1A86"/>
      </a:folHlink>
    </a:clrScheme>
    <a:fontScheme name="IBM_Performance_Marketing_Fonts">
      <a:majorFont>
        <a:latin typeface="HelvNeue Bold for IBM"/>
        <a:ea typeface=""/>
        <a:cs typeface=""/>
      </a:majorFont>
      <a:minorFont>
        <a:latin typeface="HelvNeue Light for IB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accent1"/>
          </a:solidFill>
          <a:prstDash val="solid"/>
          <a:round/>
          <a:headEnd type="none" w="med" len="med"/>
          <a:tailEnd type="none" w="med" len="med"/>
        </a:ln>
        <a:effectLst/>
      </a:spPr>
      <a:bodyPr vert="horz" wrap="square" lIns="0" tIns="0" rIns="0" bIns="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1600" b="0" i="0" u="none" strike="noStrike" cap="none" normalizeH="0" baseline="0" dirty="0" smtClean="0">
            <a:ln>
              <a:noFill/>
            </a:ln>
            <a:solidFill>
              <a:schemeClr val="tx1"/>
            </a:solidFill>
            <a:effectLst/>
            <a:latin typeface="HelvNeue Light for IBM"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000" b="0" i="0" u="none" strike="noStrike" cap="none" normalizeH="0" baseline="0" smtClean="0">
            <a:ln>
              <a:noFill/>
            </a:ln>
            <a:solidFill>
              <a:srgbClr val="191919"/>
            </a:solidFill>
            <a:effectLst/>
            <a:latin typeface="HelvNeue Light for IBM" pitchFamily="34" charset="0"/>
          </a:defRPr>
        </a:defPPr>
      </a:lstStyle>
    </a:lnDef>
    <a:txDef>
      <a:spPr>
        <a:noFill/>
      </a:spPr>
      <a:bodyPr wrap="square" rtlCol="0">
        <a:spAutoFit/>
      </a:bodyPr>
      <a:lstStyle>
        <a:defPPr>
          <a:defRPr sz="1600" dirty="0" err="1" smtClean="0">
            <a:solidFill>
              <a:schemeClr val="tx1"/>
            </a:solidFill>
          </a:defRPr>
        </a:defPPr>
      </a:lstStyle>
    </a:txDef>
  </a:objectDefaults>
  <a:extraClrSchemeLst>
    <a:extraClrScheme>
      <a:clrScheme name="10 September 2009 1">
        <a:dk1>
          <a:srgbClr val="6D6E70"/>
        </a:dk1>
        <a:lt1>
          <a:srgbClr val="FFFFFF"/>
        </a:lt1>
        <a:dk2>
          <a:srgbClr val="191919"/>
        </a:dk2>
        <a:lt2>
          <a:srgbClr val="B2B2B2"/>
        </a:lt2>
        <a:accent1>
          <a:srgbClr val="00B0DA"/>
        </a:accent1>
        <a:accent2>
          <a:srgbClr val="00B0DA"/>
        </a:accent2>
        <a:accent3>
          <a:srgbClr val="FFFFFF"/>
        </a:accent3>
        <a:accent4>
          <a:srgbClr val="5C5D5F"/>
        </a:accent4>
        <a:accent5>
          <a:srgbClr val="AAD4EA"/>
        </a:accent5>
        <a:accent6>
          <a:srgbClr val="009FC5"/>
        </a:accent6>
        <a:hlink>
          <a:srgbClr val="00B0DA"/>
        </a:hlink>
        <a:folHlink>
          <a:srgbClr val="AB1A8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IBM_Performance_Marketing_2015_wide_v3.potx" id="{089E9A05-347E-485B-B1D2-AB2F7920E84E}" vid="{27C8CCC0-9E3F-49F2-BABE-BF039316AB7D}"/>
    </a:ext>
  </a:extLst>
</a:theme>
</file>

<file path=ppt/theme/theme3.xml><?xml version="1.0" encoding="utf-8"?>
<a:theme xmlns:a="http://schemas.openxmlformats.org/drawingml/2006/main" name="1_IBM_Performance_Marketing_Theme">
  <a:themeElements>
    <a:clrScheme name="IBM DBG Colors">
      <a:dk1>
        <a:srgbClr val="323232"/>
      </a:dk1>
      <a:lt1>
        <a:srgbClr val="FFFFFF"/>
      </a:lt1>
      <a:dk2>
        <a:srgbClr val="0F182D"/>
      </a:dk2>
      <a:lt2>
        <a:srgbClr val="D9DBD9"/>
      </a:lt2>
      <a:accent1>
        <a:srgbClr val="304C89"/>
      </a:accent1>
      <a:accent2>
        <a:srgbClr val="253965"/>
      </a:accent2>
      <a:accent3>
        <a:srgbClr val="00B4A0"/>
      </a:accent3>
      <a:accent4>
        <a:srgbClr val="00B3B1"/>
      </a:accent4>
      <a:accent5>
        <a:srgbClr val="FA2C34"/>
      </a:accent5>
      <a:accent6>
        <a:srgbClr val="F05253"/>
      </a:accent6>
      <a:hlink>
        <a:srgbClr val="4378BC"/>
      </a:hlink>
      <a:folHlink>
        <a:srgbClr val="AB1A86"/>
      </a:folHlink>
    </a:clrScheme>
    <a:fontScheme name="IBM_Performance_Marketing_Fonts">
      <a:majorFont>
        <a:latin typeface="HelvNeue Bold for IBM"/>
        <a:ea typeface=""/>
        <a:cs typeface=""/>
      </a:majorFont>
      <a:minorFont>
        <a:latin typeface="HelvNeue Light for IB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accent1"/>
          </a:solidFill>
          <a:prstDash val="solid"/>
          <a:round/>
          <a:headEnd type="none" w="med" len="med"/>
          <a:tailEnd type="none" w="med" len="med"/>
        </a:ln>
        <a:effectLst/>
      </a:spPr>
      <a:bodyPr vert="horz" wrap="square" lIns="0" tIns="0" rIns="0" bIns="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1600" b="0" i="0" u="none" strike="noStrike" cap="none" normalizeH="0" baseline="0" dirty="0" smtClean="0">
            <a:ln>
              <a:noFill/>
            </a:ln>
            <a:solidFill>
              <a:schemeClr val="tx1"/>
            </a:solidFill>
            <a:effectLst/>
            <a:latin typeface="HelvNeue Light for IBM"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000" b="0" i="0" u="none" strike="noStrike" cap="none" normalizeH="0" baseline="0" smtClean="0">
            <a:ln>
              <a:noFill/>
            </a:ln>
            <a:solidFill>
              <a:srgbClr val="191919"/>
            </a:solidFill>
            <a:effectLst/>
            <a:latin typeface="HelvNeue Light for IBM" pitchFamily="34" charset="0"/>
          </a:defRPr>
        </a:defPPr>
      </a:lstStyle>
    </a:lnDef>
    <a:txDef>
      <a:spPr>
        <a:noFill/>
      </a:spPr>
      <a:bodyPr wrap="square" rtlCol="0">
        <a:spAutoFit/>
      </a:bodyPr>
      <a:lstStyle>
        <a:defPPr>
          <a:defRPr sz="1600" dirty="0" err="1" smtClean="0">
            <a:solidFill>
              <a:schemeClr val="tx1"/>
            </a:solidFill>
          </a:defRPr>
        </a:defPPr>
      </a:lstStyle>
    </a:txDef>
  </a:objectDefaults>
  <a:extraClrSchemeLst>
    <a:extraClrScheme>
      <a:clrScheme name="10 September 2009 1">
        <a:dk1>
          <a:srgbClr val="6D6E70"/>
        </a:dk1>
        <a:lt1>
          <a:srgbClr val="FFFFFF"/>
        </a:lt1>
        <a:dk2>
          <a:srgbClr val="191919"/>
        </a:dk2>
        <a:lt2>
          <a:srgbClr val="B2B2B2"/>
        </a:lt2>
        <a:accent1>
          <a:srgbClr val="00B0DA"/>
        </a:accent1>
        <a:accent2>
          <a:srgbClr val="00B0DA"/>
        </a:accent2>
        <a:accent3>
          <a:srgbClr val="FFFFFF"/>
        </a:accent3>
        <a:accent4>
          <a:srgbClr val="5C5D5F"/>
        </a:accent4>
        <a:accent5>
          <a:srgbClr val="AAD4EA"/>
        </a:accent5>
        <a:accent6>
          <a:srgbClr val="009FC5"/>
        </a:accent6>
        <a:hlink>
          <a:srgbClr val="00B0DA"/>
        </a:hlink>
        <a:folHlink>
          <a:srgbClr val="AB1A8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IBM_Performance_Marketing_2015_wide_v3.potx" id="{089E9A05-347E-485B-B1D2-AB2F7920E84E}" vid="{27C8CCC0-9E3F-49F2-BABE-BF039316AB7D}"/>
    </a:ext>
  </a:extLst>
</a:theme>
</file>

<file path=ppt/theme/theme4.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19798</TotalTime>
  <Words>1809</Words>
  <Application>Microsoft Macintosh PowerPoint</Application>
  <PresentationFormat>On-screen Show (16:9)</PresentationFormat>
  <Paragraphs>603</Paragraphs>
  <Slides>43</Slides>
  <Notes>19</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43</vt:i4>
      </vt:variant>
    </vt:vector>
  </HeadingPairs>
  <TitlesOfParts>
    <vt:vector size="57" baseType="lpstr">
      <vt:lpstr>Avenir Next</vt:lpstr>
      <vt:lpstr>Calibri</vt:lpstr>
      <vt:lpstr>Helvetica</vt:lpstr>
      <vt:lpstr>Helvetica Neue</vt:lpstr>
      <vt:lpstr>Helvetica Neue Light</vt:lpstr>
      <vt:lpstr>HelvNeue Bold for IBM</vt:lpstr>
      <vt:lpstr>HelvNeue Light for IBM</vt:lpstr>
      <vt:lpstr>IBM Plex Mono</vt:lpstr>
      <vt:lpstr>Noto Sans Symbols</vt:lpstr>
      <vt:lpstr>Wingdings</vt:lpstr>
      <vt:lpstr>Arial</vt:lpstr>
      <vt:lpstr>Office Theme</vt:lpstr>
      <vt:lpstr>IBM_Performance_Marketing_Theme</vt:lpstr>
      <vt:lpstr>1_IBM_Performance_Marketing_Theme</vt:lpstr>
      <vt:lpstr>Setting up environment</vt:lpstr>
      <vt:lpstr>What is Containers?</vt:lpstr>
      <vt:lpstr>What is Kubernetes?</vt:lpstr>
      <vt:lpstr>Need for Kubernetes</vt:lpstr>
      <vt:lpstr>PowerPoint Presentation</vt:lpstr>
      <vt:lpstr>PowerPoint Presentation</vt:lpstr>
      <vt:lpstr>PowerPoint Presentation</vt:lpstr>
      <vt:lpstr>PowerPoint Presentation</vt:lpstr>
      <vt:lpstr>PowerPoint Presentation</vt:lpstr>
      <vt:lpstr>Kubernetes Architecture </vt:lpstr>
      <vt:lpstr>Master Node</vt:lpstr>
      <vt:lpstr>Kube-controller-manager</vt:lpstr>
      <vt:lpstr>Worker Node</vt:lpstr>
      <vt:lpstr>PowerPoint Presentation</vt:lpstr>
      <vt:lpstr>Cluster – Master Communication</vt:lpstr>
      <vt:lpstr>Master – Cluster communication</vt:lpstr>
      <vt:lpstr>Benefits of K8s cluster</vt:lpstr>
      <vt:lpstr>Resources</vt:lpstr>
      <vt:lpstr>Helm</vt:lpstr>
      <vt:lpstr>Topics</vt:lpstr>
      <vt:lpstr>Life without Helm</vt:lpstr>
      <vt:lpstr>Helm</vt:lpstr>
      <vt:lpstr>Charts, Repositories, Releases</vt:lpstr>
      <vt:lpstr>Helm packages are called "charts"</vt:lpstr>
      <vt:lpstr>Template processing</vt:lpstr>
      <vt:lpstr>Chart repositories</vt:lpstr>
      <vt:lpstr>Prepare Helm Chart</vt:lpstr>
      <vt:lpstr>deployment.yaml</vt:lpstr>
      <vt:lpstr>service.yaml</vt:lpstr>
      <vt:lpstr>Values.yaml</vt:lpstr>
      <vt:lpstr>Built-in Objects</vt:lpstr>
      <vt:lpstr>Charts lifecycle hooks</vt:lpstr>
      <vt:lpstr>Charts lifecycle hooks-Continued</vt:lpstr>
      <vt:lpstr>Sample Hook implementation</vt:lpstr>
      <vt:lpstr>Lab: Helm</vt:lpstr>
      <vt:lpstr>Step1 : Install Helm Client </vt:lpstr>
      <vt:lpstr>Login to IBM Cloud and initialize the Helm </vt:lpstr>
      <vt:lpstr>Configure kubectl client </vt:lpstr>
      <vt:lpstr>Deploy mongo Chart</vt:lpstr>
      <vt:lpstr>Deploy letschat Chart</vt:lpstr>
      <vt:lpstr>Access your Deployed Application</vt:lpstr>
      <vt:lpstr>High availability Demo</vt:lpstr>
      <vt:lpstr>Thank you</vt:lpstr>
    </vt:vector>
  </TitlesOfParts>
  <Manager/>
  <Company/>
  <LinksUpToDate>false</LinksUpToDate>
  <SharedDoc>false</SharedDoc>
  <HyperlinkBase/>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Sudharshan Govindan</dc:creator>
  <cp:keywords/>
  <dc:description/>
  <cp:lastModifiedBy>Ramesh Poomalai</cp:lastModifiedBy>
  <cp:revision>440</cp:revision>
  <dcterms:modified xsi:type="dcterms:W3CDTF">2018-04-19T11:19:59Z</dcterms:modified>
  <cp:category/>
</cp:coreProperties>
</file>