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6" r:id="rId2"/>
    <p:sldMasterId id="2147483697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05"/>
  </p:normalViewPr>
  <p:slideViewPr>
    <p:cSldViewPr snapToGrid="0" snapToObjects="1">
      <p:cViewPr varScale="1">
        <p:scale>
          <a:sx n="107" d="100"/>
          <a:sy n="107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Relationship Id="rId3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9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emf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emf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Relationship Id="rId3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9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emf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77951" y="975359"/>
            <a:ext cx="11519200" cy="369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667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667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667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667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667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189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8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914377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8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71566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8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828754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8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416379" y="6504516"/>
            <a:ext cx="2832000" cy="14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fld id="{80F6AC0A-1C53-764B-87D2-08CAA3573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77951" y="975390"/>
            <a:ext cx="11519200" cy="380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667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667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667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667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667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189" marR="0" lvl="5" indent="-1693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8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914377" marR="0" lvl="6" indent="-1693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8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71566" marR="0" lvl="7" indent="-1693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8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828754" marR="0" lvl="8" indent="-1693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8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415924" y="6503988"/>
            <a:ext cx="2832000" cy="14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fld id="{80F6AC0A-1C53-764B-87D2-08CAA3573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77951" y="975390"/>
            <a:ext cx="11519200" cy="380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sz="2667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667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667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667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667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189" marR="0" lvl="5" indent="-1693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8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914377" marR="0" lvl="6" indent="-1693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8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71566" marR="0" lvl="7" indent="-1693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8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828754" marR="0" lvl="8" indent="-1693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8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15924" y="6503988"/>
            <a:ext cx="2832000" cy="14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fld id="{80F6AC0A-1C53-764B-87D2-08CAA3573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77951" y="975359"/>
            <a:ext cx="11519200" cy="369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667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667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667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667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667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189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8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914377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8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71566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8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828754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8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77952" y="1828800"/>
            <a:ext cx="11494800" cy="3612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86262" marR="0" lvl="0" indent="84665" algn="l" rtl="0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Clr>
                <a:schemeClr val="dk1"/>
              </a:buClr>
              <a:buSzPct val="88888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406390" marR="0" lvl="1" indent="50799" algn="l" rtl="0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Clr>
                <a:srgbClr val="000000"/>
              </a:buClr>
              <a:buSzPct val="8125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43451" marR="0" lvl="2" indent="33866" algn="l" rtl="0">
              <a:lnSpc>
                <a:spcPct val="100000"/>
              </a:lnSpc>
              <a:spcBef>
                <a:spcPts val="0"/>
              </a:spcBef>
              <a:spcAft>
                <a:spcPts val="267"/>
              </a:spcAft>
              <a:buClr>
                <a:srgbClr val="000000"/>
              </a:buClr>
              <a:buSzPct val="92857"/>
              <a:buFont typeface="Helvetica Neue Light"/>
              <a:buChar char="-"/>
              <a:defRPr sz="1867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578" marR="0" lvl="3" indent="33866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Char char="-"/>
              <a:defRPr sz="1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0639" marR="0" lvl="4" indent="0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Char char="-"/>
              <a:defRPr sz="1333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998083" marR="0" lvl="5" indent="33866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55272" marR="0" lvl="6" indent="33866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12461" marR="0" lvl="7" indent="33866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69649" marR="0" lvl="8" indent="33866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416379" y="6504516"/>
            <a:ext cx="2832000" cy="14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fld id="{80F6AC0A-1C53-764B-87D2-08CAA3573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">
    <p:bg>
      <p:bgPr>
        <a:solidFill>
          <a:schemeClr val="accent3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528000" y="432000"/>
            <a:ext cx="11136000" cy="1080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22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933"/>
            </a:lvl2pPr>
            <a:lvl3pPr lvl="2" indent="0" rtl="0">
              <a:spcBef>
                <a:spcPts val="0"/>
              </a:spcBef>
              <a:buFont typeface="Arial"/>
              <a:buNone/>
              <a:defRPr sz="933"/>
            </a:lvl3pPr>
            <a:lvl4pPr lvl="3" indent="0" rtl="0">
              <a:spcBef>
                <a:spcPts val="0"/>
              </a:spcBef>
              <a:buFont typeface="Arial"/>
              <a:buNone/>
              <a:defRPr sz="933"/>
            </a:lvl4pPr>
            <a:lvl5pPr lvl="4" indent="0" rtl="0">
              <a:spcBef>
                <a:spcPts val="0"/>
              </a:spcBef>
              <a:buFont typeface="Arial"/>
              <a:buNone/>
              <a:defRPr sz="933"/>
            </a:lvl5pPr>
            <a:lvl6pPr lvl="5" indent="0" rtl="0">
              <a:spcBef>
                <a:spcPts val="0"/>
              </a:spcBef>
              <a:buFont typeface="Arial"/>
              <a:buNone/>
              <a:defRPr sz="933"/>
            </a:lvl6pPr>
            <a:lvl7pPr lvl="6" indent="0" rtl="0">
              <a:spcBef>
                <a:spcPts val="0"/>
              </a:spcBef>
              <a:buFont typeface="Arial"/>
              <a:buNone/>
              <a:defRPr sz="933"/>
            </a:lvl7pPr>
            <a:lvl8pPr lvl="7" indent="0" rtl="0">
              <a:spcBef>
                <a:spcPts val="0"/>
              </a:spcBef>
              <a:buFont typeface="Arial"/>
              <a:buNone/>
              <a:defRPr sz="933"/>
            </a:lvl8pPr>
            <a:lvl9pPr lvl="8" indent="0" rtl="0">
              <a:spcBef>
                <a:spcPts val="0"/>
              </a:spcBef>
              <a:buFont typeface="Arial"/>
              <a:buNone/>
              <a:defRPr sz="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528000" y="972000"/>
            <a:ext cx="11136000" cy="540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67"/>
              </a:spcAft>
              <a:buClr>
                <a:schemeClr val="lt1"/>
              </a:buClr>
              <a:buFont typeface="Noto Sans Symbols"/>
              <a:buNone/>
              <a:defRPr sz="14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4920" marR="0" lvl="1" indent="-33866" algn="l" rtl="0">
              <a:lnSpc>
                <a:spcPct val="90000"/>
              </a:lnSpc>
              <a:spcBef>
                <a:spcPts val="0"/>
              </a:spcBef>
              <a:spcAft>
                <a:spcPts val="667"/>
              </a:spcAft>
              <a:buClr>
                <a:schemeClr val="dk1"/>
              </a:buClr>
              <a:buSzPct val="100000"/>
              <a:buFont typeface="Calibri"/>
              <a:buChar char="–"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95847" marR="0" lvl="2" indent="-50799" algn="l" rtl="0">
              <a:lnSpc>
                <a:spcPct val="90000"/>
              </a:lnSpc>
              <a:spcBef>
                <a:spcPts val="0"/>
              </a:spcBef>
              <a:spcAft>
                <a:spcPts val="667"/>
              </a:spcAft>
              <a:buClr>
                <a:schemeClr val="dk1"/>
              </a:buClr>
              <a:buSzPct val="100000"/>
              <a:buFont typeface="Calibri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49840" marR="0" lvl="3" indent="-67732" algn="l" rtl="0">
              <a:lnSpc>
                <a:spcPct val="90000"/>
              </a:lnSpc>
              <a:spcBef>
                <a:spcPts val="0"/>
              </a:spcBef>
              <a:spcAft>
                <a:spcPts val="667"/>
              </a:spcAft>
              <a:buClr>
                <a:schemeClr val="dk1"/>
              </a:buClr>
              <a:buSzPct val="100000"/>
              <a:buFont typeface="Calibri"/>
              <a:buChar char="–"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03834" marR="0" lvl="4" indent="-50799" algn="l" rtl="0">
              <a:lnSpc>
                <a:spcPct val="90000"/>
              </a:lnSpc>
              <a:spcBef>
                <a:spcPts val="0"/>
              </a:spcBef>
              <a:spcAft>
                <a:spcPts val="667"/>
              </a:spcAft>
              <a:buClr>
                <a:schemeClr val="dk1"/>
              </a:buClr>
              <a:buSzPct val="100000"/>
              <a:buFont typeface="Calibri"/>
              <a:buChar char="–"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754" marR="0" lvl="5" indent="16933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67412" marR="0" lvl="6" indent="16933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89138" marR="0" lvl="7" indent="16933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27796" marR="0" lvl="8" indent="16933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10223813" y="6084000"/>
            <a:ext cx="1440000" cy="3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9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DFEC8BB0-F560-0D4F-9804-0C6C078315DE}" type="datetimeFigureOut">
              <a:rPr lang="en-US" smtClean="0"/>
              <a:t>5/13/18</a:t>
            </a:fld>
            <a:endParaRPr lang="en-US"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3935311" y="6084000"/>
            <a:ext cx="4320399" cy="3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9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528000" y="6084000"/>
            <a:ext cx="90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fld id="{80F6AC0A-1C53-764B-87D2-08CAA3573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EC8BB0-F560-0D4F-9804-0C6C078315DE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AC0A-1C53-764B-87D2-08CAA3573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6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975361"/>
            <a:ext cx="11519296" cy="369332"/>
          </a:xfrm>
        </p:spPr>
        <p:txBody>
          <a:bodyPr/>
          <a:lstStyle>
            <a:lvl1pPr>
              <a:defRPr sz="2667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828800"/>
            <a:ext cx="11494912" cy="3611880"/>
          </a:xfrm>
        </p:spPr>
        <p:txBody>
          <a:bodyPr/>
          <a:lstStyle>
            <a:lvl1pPr>
              <a:buClrTx/>
              <a:defRPr sz="2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2133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867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600" baseline="0">
                <a:solidFill>
                  <a:schemeClr val="tx1"/>
                </a:solidFill>
                <a:latin typeface="+mn-lt"/>
              </a:defRPr>
            </a:lvl4pPr>
            <a:lvl5pPr>
              <a:defRPr sz="1333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6382" y="6504520"/>
            <a:ext cx="2832100" cy="146049"/>
          </a:xfrm>
        </p:spPr>
        <p:txBody>
          <a:bodyPr/>
          <a:lstStyle>
            <a:lvl1pPr>
              <a:lnSpc>
                <a:spcPct val="100000"/>
              </a:lnSpc>
              <a:defRPr sz="1067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5EE7AE1-7A2C-405D-9BD1-A0A8E1A49208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7027" y="323157"/>
            <a:ext cx="2848241" cy="218212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77954" y="4169664"/>
            <a:ext cx="9060469" cy="723883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933" baseline="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77954" y="3067169"/>
            <a:ext cx="9060469" cy="812531"/>
          </a:xfrm>
        </p:spPr>
        <p:txBody>
          <a:bodyPr anchor="b"/>
          <a:lstStyle>
            <a:lvl1pPr>
              <a:defRPr sz="5867" baseline="0">
                <a:solidFill>
                  <a:schemeClr val="tx1"/>
                </a:solidFill>
                <a:latin typeface="HelvNeue Bold for IB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7027" y="323157"/>
            <a:ext cx="2848241" cy="2182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6200000">
            <a:off x="7811143" y="2318093"/>
            <a:ext cx="6091267" cy="20826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3917" y="6118675"/>
            <a:ext cx="756625" cy="281363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6">
          <p15:clr>
            <a:srgbClr val="FBAE40"/>
          </p15:clr>
        </p15:guide>
        <p15:guide id="2" pos="18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1">
    <p:bg>
      <p:bgPr>
        <a:solidFill>
          <a:srgbClr val="253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77954" y="4169664"/>
            <a:ext cx="9060469" cy="723883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933" baseline="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77954" y="3067169"/>
            <a:ext cx="9060469" cy="812531"/>
          </a:xfrm>
        </p:spPr>
        <p:txBody>
          <a:bodyPr anchor="b"/>
          <a:lstStyle>
            <a:lvl1pPr>
              <a:defRPr sz="5867" baseline="0">
                <a:solidFill>
                  <a:schemeClr val="bg1"/>
                </a:solidFill>
                <a:latin typeface="HelvNeue Bold for IB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7917" y="320163"/>
            <a:ext cx="2862149" cy="2201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13700" y="313766"/>
            <a:ext cx="2084067" cy="60955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1001" y="6118675"/>
            <a:ext cx="744532" cy="286359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6">
          <p15:clr>
            <a:srgbClr val="FBAE40"/>
          </p15:clr>
        </p15:guide>
        <p15:guide id="2" pos="18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77953" y="4169664"/>
            <a:ext cx="9058728" cy="723883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933" baseline="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77953" y="3067169"/>
            <a:ext cx="9058728" cy="812531"/>
          </a:xfrm>
        </p:spPr>
        <p:txBody>
          <a:bodyPr anchor="b"/>
          <a:lstStyle>
            <a:lvl1pPr>
              <a:defRPr sz="5867" baseline="0">
                <a:solidFill>
                  <a:schemeClr val="tx1"/>
                </a:solidFill>
                <a:latin typeface="HelvNeue Bold for IB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7027" y="323157"/>
            <a:ext cx="2848241" cy="2182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3917" y="6118675"/>
            <a:ext cx="756625" cy="281363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9787" y="365124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189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377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566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754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600" cy="823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54" marR="0" lvl="4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943" marR="0" lvl="5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600" cy="3684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8626" marR="0" lvl="3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65815" marR="0" lvl="4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23004" marR="0" lvl="5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200" cy="823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54" marR="0" lvl="4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943" marR="0" lvl="5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200" cy="3684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8626" marR="0" lvl="3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65815" marR="0" lvl="4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23004" marR="0" lvl="5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49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DFEC8BB0-F560-0D4F-9804-0C6C078315DE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49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9156700" y="6561135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fld id="{80F6AC0A-1C53-764B-87D2-08CAA3573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6402" y="2421467"/>
          <a:ext cx="11383433" cy="20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83433"/>
              </a:tblGrid>
              <a:tr h="203200">
                <a:tc>
                  <a:txBody>
                    <a:bodyPr/>
                    <a:lstStyle/>
                    <a:p>
                      <a:pPr algn="dist">
                        <a:lnSpc>
                          <a:spcPct val="100000"/>
                        </a:lnSpc>
                      </a:pPr>
                      <a:endParaRPr lang="en-US" sz="1100" kern="500" spc="5000" dirty="0"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pattFill prst="ltUpDiag">
                      <a:fgClr>
                        <a:schemeClr val="tx2"/>
                      </a:fgClr>
                      <a:bgClr>
                        <a:prstClr val="white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02336" y="2743200"/>
            <a:ext cx="11338560" cy="664797"/>
          </a:xfrm>
        </p:spPr>
        <p:txBody>
          <a:bodyPr/>
          <a:lstStyle>
            <a:lvl1pPr>
              <a:defRPr sz="4800" baseline="0">
                <a:solidFill>
                  <a:schemeClr val="accent1"/>
                </a:solidFill>
                <a:latin typeface="HelvNeue Bold for IB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333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4D1A2DD-8468-4B9E-936E-367B05064B4A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7027" y="323157"/>
            <a:ext cx="2848241" cy="218212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4" y="975361"/>
            <a:ext cx="11424273" cy="369332"/>
          </a:xfrm>
        </p:spPr>
        <p:txBody>
          <a:bodyPr/>
          <a:lstStyle>
            <a:lvl1pPr marL="0" marR="0" indent="0" algn="l" defTabSz="91438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218434" y="1828800"/>
            <a:ext cx="7583793" cy="4114800"/>
          </a:xfrm>
        </p:spPr>
        <p:txBody>
          <a:bodyPr tIns="91440"/>
          <a:lstStyle>
            <a:lvl1pPr marL="0" indent="0">
              <a:lnSpc>
                <a:spcPct val="100000"/>
              </a:lnSpc>
              <a:spcBef>
                <a:spcPts val="1080"/>
              </a:spcBef>
              <a:buNone/>
              <a:defRPr sz="1867" baseline="0">
                <a:solidFill>
                  <a:schemeClr val="tx1"/>
                </a:solidFill>
              </a:defRPr>
            </a:lvl1pPr>
            <a:lvl2pPr marL="234947" indent="0">
              <a:buNone/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38912" y="1828800"/>
            <a:ext cx="3657600" cy="4114800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lnSpc>
                <a:spcPct val="100000"/>
              </a:lnSpc>
              <a:defRPr sz="1333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F3409C-6F8E-402E-9B83-A9B7BD7390D5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7027" y="323157"/>
            <a:ext cx="2848241" cy="218212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4" y="975361"/>
            <a:ext cx="11333567" cy="369332"/>
          </a:xfrm>
        </p:spPr>
        <p:txBody>
          <a:bodyPr/>
          <a:lstStyle>
            <a:lvl1pPr>
              <a:defRPr sz="2667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952" y="1827215"/>
            <a:ext cx="5535083" cy="3656012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2133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867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333">
                <a:solidFill>
                  <a:schemeClr val="tx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6437" y="1827215"/>
            <a:ext cx="5535084" cy="3656012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2133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867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333">
                <a:solidFill>
                  <a:schemeClr val="tx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333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67836EA-5273-4557-8F3E-94501D62215B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7027" y="323157"/>
            <a:ext cx="2848241" cy="218212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975361"/>
            <a:ext cx="11204449" cy="369332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52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457194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52" y="2174875"/>
            <a:ext cx="5386917" cy="3951288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2133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867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4pPr>
            <a:lvl5pPr>
              <a:defRPr sz="1333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457194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2133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867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4pPr>
            <a:lvl5pPr>
              <a:defRPr sz="1333">
                <a:solidFill>
                  <a:schemeClr val="tx1"/>
                </a:solidFill>
                <a:latin typeface="+mn-lt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333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70EFFF9-8454-4A0C-944F-F548B0D0221D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7027" y="323157"/>
            <a:ext cx="2848241" cy="218212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975361"/>
            <a:ext cx="11582400" cy="369332"/>
          </a:xfrm>
        </p:spPr>
        <p:txBody>
          <a:bodyPr/>
          <a:lstStyle>
            <a:lvl1pPr>
              <a:defRPr sz="2667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952" y="1827216"/>
            <a:ext cx="5535083" cy="1960281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2133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867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333">
                <a:solidFill>
                  <a:schemeClr val="tx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6238" y="1827216"/>
            <a:ext cx="5535084" cy="1960281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2133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867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333">
                <a:solidFill>
                  <a:schemeClr val="tx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1"/>
          </p:nvPr>
        </p:nvSpPr>
        <p:spPr>
          <a:xfrm>
            <a:off x="377952" y="4040100"/>
            <a:ext cx="5535083" cy="1960281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2133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867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333">
                <a:solidFill>
                  <a:schemeClr val="tx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6116238" y="4040100"/>
            <a:ext cx="5535084" cy="1960281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2133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867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333">
                <a:solidFill>
                  <a:schemeClr val="tx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52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lnSpc>
                <a:spcPct val="100000"/>
              </a:lnSpc>
              <a:defRPr sz="1333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07A9A71-EA24-4104-9476-E93F189E6359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7027" y="323157"/>
            <a:ext cx="2848241" cy="218212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975360"/>
            <a:ext cx="2645664" cy="738664"/>
          </a:xfrm>
        </p:spPr>
        <p:txBody>
          <a:bodyPr/>
          <a:lstStyle>
            <a:lvl1pPr>
              <a:defRPr sz="2667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5263" y="975360"/>
            <a:ext cx="8461248" cy="4876800"/>
          </a:xfrm>
        </p:spPr>
        <p:txBody>
          <a:bodyPr/>
          <a:lstStyle>
            <a:lvl1pPr>
              <a:buClrTx/>
              <a:defRPr sz="2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2133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867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333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333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BCEA44-5960-4B24-99E8-3441978B53AA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7027" y="323157"/>
            <a:ext cx="2848241" cy="218212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975360"/>
            <a:ext cx="2645664" cy="738664"/>
          </a:xfrm>
        </p:spPr>
        <p:txBody>
          <a:bodyPr/>
          <a:lstStyle>
            <a:lvl1pPr>
              <a:defRPr sz="2667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5264" y="975360"/>
            <a:ext cx="4059937" cy="4876800"/>
          </a:xfrm>
        </p:spPr>
        <p:txBody>
          <a:bodyPr/>
          <a:lstStyle>
            <a:lvl1pPr>
              <a:buClrTx/>
              <a:defRPr sz="2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2133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867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333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7522465" y="975360"/>
            <a:ext cx="4059937" cy="4876800"/>
          </a:xfrm>
        </p:spPr>
        <p:txBody>
          <a:bodyPr/>
          <a:lstStyle>
            <a:lvl1pPr>
              <a:buClrTx/>
              <a:defRPr sz="2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2133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867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333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 sz="1333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2798F6-F013-4760-8348-C4FCC72F6FCD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7027" y="323157"/>
            <a:ext cx="2848241" cy="218212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and Two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975360"/>
            <a:ext cx="2645664" cy="738664"/>
          </a:xfrm>
        </p:spPr>
        <p:txBody>
          <a:bodyPr/>
          <a:lstStyle>
            <a:lvl1pPr>
              <a:defRPr sz="2667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5264" y="1888564"/>
            <a:ext cx="4059937" cy="3657600"/>
          </a:xfrm>
        </p:spPr>
        <p:txBody>
          <a:bodyPr/>
          <a:lstStyle>
            <a:lvl1pPr>
              <a:buClrTx/>
              <a:defRPr sz="2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2133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867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333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7522465" y="1888564"/>
            <a:ext cx="4059937" cy="3657600"/>
          </a:xfrm>
        </p:spPr>
        <p:txBody>
          <a:bodyPr/>
          <a:lstStyle>
            <a:lvl1pPr>
              <a:buClrTx/>
              <a:defRPr sz="2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2133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867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333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2"/>
          </p:nvPr>
        </p:nvSpPr>
        <p:spPr>
          <a:xfrm>
            <a:off x="3255261" y="975360"/>
            <a:ext cx="4059939" cy="639763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457194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22463" y="975360"/>
            <a:ext cx="4059939" cy="639763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457194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52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lnSpc>
                <a:spcPct val="100000"/>
              </a:lnSpc>
              <a:defRPr sz="1333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BA860D7-F945-411E-98F6-33B3F11DB7F6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7027" y="323157"/>
            <a:ext cx="2848241" cy="218212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975360"/>
            <a:ext cx="2645664" cy="738664"/>
          </a:xfrm>
        </p:spPr>
        <p:txBody>
          <a:bodyPr/>
          <a:lstStyle>
            <a:lvl1pPr>
              <a:defRPr sz="2667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5264" y="975360"/>
            <a:ext cx="4059937" cy="2429437"/>
          </a:xfrm>
        </p:spPr>
        <p:txBody>
          <a:bodyPr>
            <a:noAutofit/>
          </a:bodyPr>
          <a:lstStyle>
            <a:lvl1pPr>
              <a:buClrTx/>
              <a:defRPr sz="1867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333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333">
                <a:solidFill>
                  <a:schemeClr val="tx1"/>
                </a:solidFill>
                <a:latin typeface="+mn-lt"/>
              </a:defRPr>
            </a:lvl4pPr>
            <a:lvl5pPr>
              <a:defRPr sz="1333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7522465" y="975360"/>
            <a:ext cx="4059937" cy="242943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 lang="en-US" sz="1867" baseline="0" dirty="0" smtClean="0">
                <a:solidFill>
                  <a:schemeClr val="tx1"/>
                </a:solidFill>
              </a:defRPr>
            </a:lvl1pPr>
            <a:lvl2pPr>
              <a:defRPr lang="en-US" sz="1600" baseline="0" dirty="0" smtClean="0">
                <a:solidFill>
                  <a:schemeClr val="tx1"/>
                </a:solidFill>
              </a:defRPr>
            </a:lvl2pPr>
            <a:lvl3pPr>
              <a:defRPr lang="en-US" sz="1333" baseline="0" dirty="0" smtClean="0">
                <a:solidFill>
                  <a:schemeClr val="tx1"/>
                </a:solidFill>
              </a:defRPr>
            </a:lvl3pPr>
            <a:lvl4pPr>
              <a:defRPr lang="en-US" sz="1333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3255264" y="3671839"/>
            <a:ext cx="4059937" cy="242943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 lang="en-US" sz="1867" baseline="0" dirty="0" smtClean="0">
                <a:solidFill>
                  <a:schemeClr val="tx1"/>
                </a:solidFill>
              </a:defRPr>
            </a:lvl1pPr>
            <a:lvl2pPr>
              <a:defRPr lang="en-US" sz="1600" baseline="0" dirty="0" smtClean="0">
                <a:solidFill>
                  <a:schemeClr val="tx1"/>
                </a:solidFill>
              </a:defRPr>
            </a:lvl2pPr>
            <a:lvl3pPr>
              <a:defRPr lang="en-US" sz="1333" baseline="0" dirty="0" smtClean="0">
                <a:solidFill>
                  <a:schemeClr val="tx1"/>
                </a:solidFill>
              </a:defRPr>
            </a:lvl3pPr>
            <a:lvl4pPr>
              <a:defRPr lang="en-US" sz="1333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7522465" y="3671839"/>
            <a:ext cx="4059937" cy="242943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 lang="en-US" sz="1867" baseline="0" dirty="0" smtClean="0">
                <a:solidFill>
                  <a:schemeClr val="tx1"/>
                </a:solidFill>
              </a:defRPr>
            </a:lvl1pPr>
            <a:lvl2pPr>
              <a:defRPr lang="en-US" sz="1600" baseline="0" dirty="0" smtClean="0">
                <a:solidFill>
                  <a:schemeClr val="tx1"/>
                </a:solidFill>
              </a:defRPr>
            </a:lvl2pPr>
            <a:lvl3pPr>
              <a:defRPr lang="en-US" sz="1333" baseline="0" dirty="0" smtClean="0">
                <a:solidFill>
                  <a:schemeClr val="tx1"/>
                </a:solidFill>
              </a:defRPr>
            </a:lvl3pPr>
            <a:lvl4pPr>
              <a:defRPr lang="en-US" sz="1333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52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lnSpc>
                <a:spcPct val="100000"/>
              </a:lnSpc>
              <a:defRPr sz="1333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A1CEB-A26D-4DB6-B64A-33B309DB8BF4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7027" y="323157"/>
            <a:ext cx="2848241" cy="218212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975361"/>
            <a:ext cx="11519296" cy="369332"/>
          </a:xfrm>
        </p:spPr>
        <p:txBody>
          <a:bodyPr/>
          <a:lstStyle>
            <a:lvl1pPr>
              <a:defRPr sz="2667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333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9F62C2-06F1-4256-8BEA-AE6C66652B78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7027" y="323157"/>
            <a:ext cx="2848241" cy="218212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400" cy="1600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189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377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566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754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5183187" y="987424"/>
            <a:ext cx="6171999" cy="4873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8626" marR="0" lvl="3" indent="1693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65815" marR="0" lvl="4" indent="1693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23004" marR="0" lvl="5" indent="1693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1693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1693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1693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400" cy="3811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54" marR="0" lvl="4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943" marR="0" lvl="5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838200" y="6356349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DFEC8BB0-F560-0D4F-9804-0C6C078315DE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4038600" y="6356349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9156700" y="6561135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fld id="{80F6AC0A-1C53-764B-87D2-08CAA3573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733" y="-13546"/>
            <a:ext cx="12259733" cy="69018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975361"/>
            <a:ext cx="11519296" cy="369332"/>
          </a:xfrm>
        </p:spPr>
        <p:txBody>
          <a:bodyPr/>
          <a:lstStyle>
            <a:lvl1pPr>
              <a:defRPr sz="2667" b="0">
                <a:solidFill>
                  <a:schemeClr val="bg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333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9F62C2-06F1-4256-8BEA-AE6C66652B78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7917" y="320163"/>
            <a:ext cx="2862149" cy="2201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27062" y="6496749"/>
            <a:ext cx="477055" cy="183483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 tIns="914400" anchor="ctr">
            <a:norm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1" y="5348349"/>
            <a:ext cx="11338560" cy="369332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38912" y="5852161"/>
            <a:ext cx="11338560" cy="651828"/>
          </a:xfrm>
        </p:spPr>
        <p:txBody>
          <a:bodyPr/>
          <a:lstStyle>
            <a:lvl1pPr marL="0" indent="0">
              <a:buNone/>
              <a:defRPr lang="en-US" sz="2400" kern="1200" baseline="0" dirty="0" smtClean="0">
                <a:solidFill>
                  <a:schemeClr val="tx1"/>
                </a:solidFill>
                <a:latin typeface="HelvNeue Bold for IBM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2E9FF40-7B5D-4922-A927-EFA44CD30DAE}" type="slidenum">
              <a:rPr lang="en-US" smtClean="0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4526280"/>
          </a:xfrm>
        </p:spPr>
        <p:txBody>
          <a:bodyPr tIns="914400" anchor="ctr">
            <a:norm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2" y="5145373"/>
            <a:ext cx="11128213" cy="369332"/>
          </a:xfrm>
        </p:spPr>
        <p:txBody>
          <a:bodyPr anchor="b"/>
          <a:lstStyle>
            <a:lvl1pPr>
              <a:defRPr sz="2667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38154" y="5532120"/>
            <a:ext cx="11128215" cy="914400"/>
          </a:xfrm>
        </p:spPr>
        <p:txBody>
          <a:bodyPr/>
          <a:lstStyle>
            <a:lvl1pPr marL="0" indent="0">
              <a:buNone/>
              <a:defRPr kern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E0E7C51-DF63-4E3A-A25C-32C79F93BC44}" type="slidenum">
              <a:rPr lang="en-US" smtClean="0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2B07D5-DB89-459D-B5FE-3461CF0B218B}" type="slidenum">
              <a:rPr lang="en-US" smtClean="0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7027" y="323157"/>
            <a:ext cx="2848241" cy="218212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0" y="-10160"/>
            <a:ext cx="12263120" cy="690375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695" y="2556219"/>
            <a:ext cx="5241263" cy="1228651"/>
          </a:xfrm>
        </p:spPr>
        <p:txBody>
          <a:bodyPr/>
          <a:lstStyle>
            <a:lvl1pPr marL="0" indent="0" algn="l">
              <a:buNone/>
              <a:defRPr sz="2400"/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6" indent="0" algn="ctr">
              <a:buNone/>
              <a:defRPr sz="1600"/>
            </a:lvl7pPr>
            <a:lvl8pPr marL="3200360" indent="0" algn="ctr">
              <a:buNone/>
              <a:defRPr sz="1600"/>
            </a:lvl8pPr>
            <a:lvl9pPr marL="3657554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4109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543705" fontAlgn="base">
              <a:spcBef>
                <a:spcPct val="0"/>
              </a:spcBef>
              <a:spcAft>
                <a:spcPct val="0"/>
              </a:spcAft>
            </a:pPr>
            <a:endParaRPr lang="en-US" sz="2151" dirty="0">
              <a:solidFill>
                <a:srgbClr val="323232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5831" y="6356351"/>
            <a:ext cx="103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 smtClean="0">
                <a:solidFill>
                  <a:srgbClr val="323232">
                    <a:tint val="75000"/>
                  </a:srgbClr>
                </a:solidFill>
              </a:rPr>
              <a:t>Page </a:t>
            </a:r>
            <a:fld id="{6740C4C2-4522-1A48-9283-5910E9CFCAC6}" type="slidenum">
              <a:rPr lang="en-US" smtClean="0">
                <a:solidFill>
                  <a:srgbClr val="32323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23232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5829" y="365127"/>
            <a:ext cx="11023080" cy="3693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047124" y="6345011"/>
            <a:ext cx="41148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i="1" dirty="0" smtClean="0">
                <a:solidFill>
                  <a:srgbClr val="323232">
                    <a:tint val="75000"/>
                  </a:srgbClr>
                </a:solidFill>
                <a:latin typeface="Arial"/>
                <a:cs typeface="Arial"/>
              </a:rPr>
              <a:t>IBM Confidential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6551" y="330201"/>
            <a:ext cx="5745480" cy="3693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373757" y="6260976"/>
            <a:ext cx="1219200" cy="268224"/>
          </a:xfrm>
          <a:prstGeom prst="rect">
            <a:avLst/>
          </a:prstGeom>
        </p:spPr>
        <p:txBody>
          <a:bodyPr/>
          <a:lstStyle/>
          <a:p>
            <a:pPr defTabSz="543705" fontAlgn="base">
              <a:spcBef>
                <a:spcPct val="0"/>
              </a:spcBef>
              <a:spcAft>
                <a:spcPct val="0"/>
              </a:spcAft>
            </a:pPr>
            <a:fld id="{BD261F77-B962-7B41-9643-D95CE0C6E0EA}" type="datetime1">
              <a:rPr lang="en-US" sz="2151" smtClean="0">
                <a:solidFill>
                  <a:srgbClr val="323232"/>
                </a:solidFill>
                <a:latin typeface="Arial" charset="0"/>
                <a:cs typeface="Arial" charset="0"/>
              </a:rPr>
              <a:pPr defTabSz="543705" fontAlgn="base">
                <a:spcBef>
                  <a:spcPct val="0"/>
                </a:spcBef>
                <a:spcAft>
                  <a:spcPct val="0"/>
                </a:spcAft>
              </a:pPr>
              <a:t>5/13/18</a:t>
            </a:fld>
            <a:endParaRPr lang="en-US" sz="2151" dirty="0">
              <a:solidFill>
                <a:srgbClr val="323232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271" y="6260976"/>
            <a:ext cx="914400" cy="268224"/>
          </a:xfrm>
          <a:prstGeom prst="rect">
            <a:avLst/>
          </a:prstGeom>
        </p:spPr>
        <p:txBody>
          <a:bodyPr/>
          <a:lstStyle/>
          <a:p>
            <a:pPr defTabSz="543705" fontAlgn="base">
              <a:spcBef>
                <a:spcPct val="0"/>
              </a:spcBef>
              <a:spcAft>
                <a:spcPct val="0"/>
              </a:spcAft>
            </a:pPr>
            <a:r>
              <a:rPr lang="en-US" sz="2151" smtClean="0">
                <a:solidFill>
                  <a:srgbClr val="323232"/>
                </a:solidFill>
                <a:latin typeface="Arial" charset="0"/>
                <a:cs typeface="Arial" charset="0"/>
              </a:rPr>
              <a:t>IBM</a:t>
            </a:r>
            <a:endParaRPr lang="en-US" sz="2151" dirty="0">
              <a:solidFill>
                <a:srgbClr val="323232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2509" y="6260976"/>
            <a:ext cx="609600" cy="268224"/>
          </a:xfrm>
          <a:prstGeom prst="rect">
            <a:avLst/>
          </a:prstGeom>
        </p:spPr>
        <p:txBody>
          <a:bodyPr/>
          <a:lstStyle/>
          <a:p>
            <a:fld id="{E4DBDE34-E9B5-E04F-B662-69720E4BCB53}" type="slidenum">
              <a:rPr lang="en-US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975361"/>
            <a:ext cx="11519296" cy="369332"/>
          </a:xfrm>
        </p:spPr>
        <p:txBody>
          <a:bodyPr/>
          <a:lstStyle>
            <a:lvl1pPr>
              <a:defRPr sz="2667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828800"/>
            <a:ext cx="11494912" cy="3611880"/>
          </a:xfrm>
        </p:spPr>
        <p:txBody>
          <a:bodyPr/>
          <a:lstStyle>
            <a:lvl1pPr>
              <a:buClrTx/>
              <a:defRPr sz="2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2133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867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600" baseline="0">
                <a:solidFill>
                  <a:schemeClr val="tx1"/>
                </a:solidFill>
                <a:latin typeface="+mn-lt"/>
              </a:defRPr>
            </a:lvl4pPr>
            <a:lvl5pPr>
              <a:defRPr sz="1333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6382" y="6504520"/>
            <a:ext cx="2832100" cy="146049"/>
          </a:xfrm>
        </p:spPr>
        <p:txBody>
          <a:bodyPr/>
          <a:lstStyle>
            <a:lvl1pPr>
              <a:lnSpc>
                <a:spcPct val="100000"/>
              </a:lnSpc>
              <a:defRPr sz="1067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5EE7AE1-7A2C-405D-9BD1-A0A8E1A49208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7027" y="323157"/>
            <a:ext cx="2848241" cy="218212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77954" y="4169664"/>
            <a:ext cx="9060469" cy="723883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933" baseline="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77954" y="3067169"/>
            <a:ext cx="9060469" cy="812531"/>
          </a:xfrm>
        </p:spPr>
        <p:txBody>
          <a:bodyPr anchor="b"/>
          <a:lstStyle>
            <a:lvl1pPr>
              <a:defRPr sz="5867" baseline="0">
                <a:solidFill>
                  <a:schemeClr val="tx1"/>
                </a:solidFill>
                <a:latin typeface="HelvNeue Bold for IB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7027" y="323157"/>
            <a:ext cx="2848241" cy="2182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6200000">
            <a:off x="7811143" y="2318093"/>
            <a:ext cx="6091267" cy="20826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3917" y="6118675"/>
            <a:ext cx="756625" cy="281363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6">
          <p15:clr>
            <a:srgbClr val="FBAE40"/>
          </p15:clr>
        </p15:guide>
        <p15:guide id="2" pos="18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1">
    <p:bg>
      <p:bgPr>
        <a:solidFill>
          <a:srgbClr val="253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77954" y="4169664"/>
            <a:ext cx="9060469" cy="723883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933" baseline="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77954" y="3067169"/>
            <a:ext cx="9060469" cy="812531"/>
          </a:xfrm>
        </p:spPr>
        <p:txBody>
          <a:bodyPr anchor="b"/>
          <a:lstStyle>
            <a:lvl1pPr>
              <a:defRPr sz="5867" baseline="0">
                <a:solidFill>
                  <a:schemeClr val="bg1"/>
                </a:solidFill>
                <a:latin typeface="HelvNeue Bold for IB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7917" y="320163"/>
            <a:ext cx="2862149" cy="2201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13700" y="313766"/>
            <a:ext cx="2084067" cy="60955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1001" y="6118675"/>
            <a:ext cx="744532" cy="286359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6">
          <p15:clr>
            <a:srgbClr val="FBAE40"/>
          </p15:clr>
        </p15:guide>
        <p15:guide id="2" pos="18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77953" y="4169664"/>
            <a:ext cx="9058728" cy="723883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933" baseline="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77953" y="3067169"/>
            <a:ext cx="9058728" cy="812531"/>
          </a:xfrm>
        </p:spPr>
        <p:txBody>
          <a:bodyPr anchor="b"/>
          <a:lstStyle>
            <a:lvl1pPr>
              <a:defRPr sz="5867" baseline="0">
                <a:solidFill>
                  <a:schemeClr val="tx1"/>
                </a:solidFill>
                <a:latin typeface="HelvNeue Bold for IB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7027" y="323157"/>
            <a:ext cx="2848241" cy="2182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3917" y="6118675"/>
            <a:ext cx="756625" cy="281363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400" cy="1600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189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377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566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754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5183187" y="987424"/>
            <a:ext cx="6171999" cy="4873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54" marR="0" lvl="4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943" marR="0" lvl="5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400" cy="3811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54" marR="0" lvl="4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943" marR="0" lvl="5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838200" y="6356349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DFEC8BB0-F560-0D4F-9804-0C6C078315DE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4038600" y="6356349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9156700" y="6561135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fld id="{80F6AC0A-1C53-764B-87D2-08CAA3573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6402" y="2421467"/>
          <a:ext cx="11383433" cy="20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83433"/>
              </a:tblGrid>
              <a:tr h="203200">
                <a:tc>
                  <a:txBody>
                    <a:bodyPr/>
                    <a:lstStyle/>
                    <a:p>
                      <a:pPr algn="dist">
                        <a:lnSpc>
                          <a:spcPct val="100000"/>
                        </a:lnSpc>
                      </a:pPr>
                      <a:endParaRPr lang="en-US" sz="1100" kern="500" spc="5000" dirty="0"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pattFill prst="ltUpDiag">
                      <a:fgClr>
                        <a:schemeClr val="tx2"/>
                      </a:fgClr>
                      <a:bgClr>
                        <a:prstClr val="white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02336" y="2743200"/>
            <a:ext cx="11338560" cy="664797"/>
          </a:xfrm>
        </p:spPr>
        <p:txBody>
          <a:bodyPr/>
          <a:lstStyle>
            <a:lvl1pPr>
              <a:defRPr sz="4800" baseline="0">
                <a:solidFill>
                  <a:schemeClr val="accent1"/>
                </a:solidFill>
                <a:latin typeface="HelvNeue Bold for IB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333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4D1A2DD-8468-4B9E-936E-367B05064B4A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7027" y="323157"/>
            <a:ext cx="2848241" cy="218212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4" y="975361"/>
            <a:ext cx="11424273" cy="369332"/>
          </a:xfrm>
        </p:spPr>
        <p:txBody>
          <a:bodyPr/>
          <a:lstStyle>
            <a:lvl1pPr marL="0" marR="0" indent="0" algn="l" defTabSz="91438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218434" y="1828800"/>
            <a:ext cx="7583793" cy="4114800"/>
          </a:xfrm>
        </p:spPr>
        <p:txBody>
          <a:bodyPr tIns="91440"/>
          <a:lstStyle>
            <a:lvl1pPr marL="0" indent="0">
              <a:lnSpc>
                <a:spcPct val="100000"/>
              </a:lnSpc>
              <a:spcBef>
                <a:spcPts val="1080"/>
              </a:spcBef>
              <a:buNone/>
              <a:defRPr sz="1867" baseline="0">
                <a:solidFill>
                  <a:schemeClr val="tx1"/>
                </a:solidFill>
              </a:defRPr>
            </a:lvl1pPr>
            <a:lvl2pPr marL="234947" indent="0">
              <a:buNone/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38912" y="1828800"/>
            <a:ext cx="3657600" cy="4114800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lnSpc>
                <a:spcPct val="100000"/>
              </a:lnSpc>
              <a:defRPr sz="1333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F3409C-6F8E-402E-9B83-A9B7BD7390D5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7027" y="323157"/>
            <a:ext cx="2848241" cy="218212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4" y="975361"/>
            <a:ext cx="11333567" cy="369332"/>
          </a:xfrm>
        </p:spPr>
        <p:txBody>
          <a:bodyPr/>
          <a:lstStyle>
            <a:lvl1pPr>
              <a:defRPr sz="2667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952" y="1827215"/>
            <a:ext cx="5535083" cy="3656012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2133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867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333">
                <a:solidFill>
                  <a:schemeClr val="tx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6437" y="1827215"/>
            <a:ext cx="5535084" cy="3656012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2133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867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333">
                <a:solidFill>
                  <a:schemeClr val="tx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333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67836EA-5273-4557-8F3E-94501D62215B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7027" y="323157"/>
            <a:ext cx="2848241" cy="218212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975361"/>
            <a:ext cx="11204449" cy="369332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52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457194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52" y="2174875"/>
            <a:ext cx="5386917" cy="3951288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2133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867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4pPr>
            <a:lvl5pPr>
              <a:defRPr sz="1333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457194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2133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867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4pPr>
            <a:lvl5pPr>
              <a:defRPr sz="1333">
                <a:solidFill>
                  <a:schemeClr val="tx1"/>
                </a:solidFill>
                <a:latin typeface="+mn-lt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333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70EFFF9-8454-4A0C-944F-F548B0D0221D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7027" y="323157"/>
            <a:ext cx="2848241" cy="218212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975361"/>
            <a:ext cx="11582400" cy="369332"/>
          </a:xfrm>
        </p:spPr>
        <p:txBody>
          <a:bodyPr/>
          <a:lstStyle>
            <a:lvl1pPr>
              <a:defRPr sz="2667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952" y="1827216"/>
            <a:ext cx="5535083" cy="1960281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2133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867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333">
                <a:solidFill>
                  <a:schemeClr val="tx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6238" y="1827216"/>
            <a:ext cx="5535084" cy="1960281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2133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867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333">
                <a:solidFill>
                  <a:schemeClr val="tx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1"/>
          </p:nvPr>
        </p:nvSpPr>
        <p:spPr>
          <a:xfrm>
            <a:off x="377952" y="4040100"/>
            <a:ext cx="5535083" cy="1960281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2133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867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333">
                <a:solidFill>
                  <a:schemeClr val="tx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6116238" y="4040100"/>
            <a:ext cx="5535084" cy="1960281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2133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867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333">
                <a:solidFill>
                  <a:schemeClr val="tx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52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lnSpc>
                <a:spcPct val="100000"/>
              </a:lnSpc>
              <a:defRPr sz="1333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07A9A71-EA24-4104-9476-E93F189E6359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7027" y="323157"/>
            <a:ext cx="2848241" cy="218212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975360"/>
            <a:ext cx="2645664" cy="738664"/>
          </a:xfrm>
        </p:spPr>
        <p:txBody>
          <a:bodyPr/>
          <a:lstStyle>
            <a:lvl1pPr>
              <a:defRPr sz="2667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5263" y="975360"/>
            <a:ext cx="8461248" cy="4876800"/>
          </a:xfrm>
        </p:spPr>
        <p:txBody>
          <a:bodyPr/>
          <a:lstStyle>
            <a:lvl1pPr>
              <a:buClrTx/>
              <a:defRPr sz="2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2133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867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333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333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BCEA44-5960-4B24-99E8-3441978B53AA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7027" y="323157"/>
            <a:ext cx="2848241" cy="218212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975360"/>
            <a:ext cx="2645664" cy="738664"/>
          </a:xfrm>
        </p:spPr>
        <p:txBody>
          <a:bodyPr/>
          <a:lstStyle>
            <a:lvl1pPr>
              <a:defRPr sz="2667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5264" y="975360"/>
            <a:ext cx="4059937" cy="4876800"/>
          </a:xfrm>
        </p:spPr>
        <p:txBody>
          <a:bodyPr/>
          <a:lstStyle>
            <a:lvl1pPr>
              <a:buClrTx/>
              <a:defRPr sz="2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2133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867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333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7522465" y="975360"/>
            <a:ext cx="4059937" cy="4876800"/>
          </a:xfrm>
        </p:spPr>
        <p:txBody>
          <a:bodyPr/>
          <a:lstStyle>
            <a:lvl1pPr>
              <a:buClrTx/>
              <a:defRPr sz="2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2133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867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333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 sz="1333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2798F6-F013-4760-8348-C4FCC72F6FCD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7027" y="323157"/>
            <a:ext cx="2848241" cy="218212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and Two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975360"/>
            <a:ext cx="2645664" cy="738664"/>
          </a:xfrm>
        </p:spPr>
        <p:txBody>
          <a:bodyPr/>
          <a:lstStyle>
            <a:lvl1pPr>
              <a:defRPr sz="2667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5264" y="1888564"/>
            <a:ext cx="4059937" cy="3657600"/>
          </a:xfrm>
        </p:spPr>
        <p:txBody>
          <a:bodyPr/>
          <a:lstStyle>
            <a:lvl1pPr>
              <a:buClrTx/>
              <a:defRPr sz="2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2133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867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333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7522465" y="1888564"/>
            <a:ext cx="4059937" cy="3657600"/>
          </a:xfrm>
        </p:spPr>
        <p:txBody>
          <a:bodyPr/>
          <a:lstStyle>
            <a:lvl1pPr>
              <a:buClrTx/>
              <a:defRPr sz="2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2133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867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</a:defRPr>
            </a:lvl4pPr>
            <a:lvl5pPr>
              <a:defRPr sz="1333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2"/>
          </p:nvPr>
        </p:nvSpPr>
        <p:spPr>
          <a:xfrm>
            <a:off x="3255261" y="975360"/>
            <a:ext cx="4059939" cy="639763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457194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22463" y="975360"/>
            <a:ext cx="4059939" cy="639763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457194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52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lnSpc>
                <a:spcPct val="100000"/>
              </a:lnSpc>
              <a:defRPr sz="1333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BA860D7-F945-411E-98F6-33B3F11DB7F6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7027" y="323157"/>
            <a:ext cx="2848241" cy="218212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975360"/>
            <a:ext cx="2645664" cy="738664"/>
          </a:xfrm>
        </p:spPr>
        <p:txBody>
          <a:bodyPr/>
          <a:lstStyle>
            <a:lvl1pPr>
              <a:defRPr sz="2667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5264" y="975360"/>
            <a:ext cx="4059937" cy="2429437"/>
          </a:xfrm>
        </p:spPr>
        <p:txBody>
          <a:bodyPr>
            <a:noAutofit/>
          </a:bodyPr>
          <a:lstStyle>
            <a:lvl1pPr>
              <a:buClrTx/>
              <a:defRPr sz="1867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333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333">
                <a:solidFill>
                  <a:schemeClr val="tx1"/>
                </a:solidFill>
                <a:latin typeface="+mn-lt"/>
              </a:defRPr>
            </a:lvl4pPr>
            <a:lvl5pPr>
              <a:defRPr sz="1333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7522465" y="975360"/>
            <a:ext cx="4059937" cy="242943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 lang="en-US" sz="1867" baseline="0" dirty="0" smtClean="0">
                <a:solidFill>
                  <a:schemeClr val="tx1"/>
                </a:solidFill>
              </a:defRPr>
            </a:lvl1pPr>
            <a:lvl2pPr>
              <a:defRPr lang="en-US" sz="1600" baseline="0" dirty="0" smtClean="0">
                <a:solidFill>
                  <a:schemeClr val="tx1"/>
                </a:solidFill>
              </a:defRPr>
            </a:lvl2pPr>
            <a:lvl3pPr>
              <a:defRPr lang="en-US" sz="1333" baseline="0" dirty="0" smtClean="0">
                <a:solidFill>
                  <a:schemeClr val="tx1"/>
                </a:solidFill>
              </a:defRPr>
            </a:lvl3pPr>
            <a:lvl4pPr>
              <a:defRPr lang="en-US" sz="1333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3255264" y="3671839"/>
            <a:ext cx="4059937" cy="242943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 lang="en-US" sz="1867" baseline="0" dirty="0" smtClean="0">
                <a:solidFill>
                  <a:schemeClr val="tx1"/>
                </a:solidFill>
              </a:defRPr>
            </a:lvl1pPr>
            <a:lvl2pPr>
              <a:defRPr lang="en-US" sz="1600" baseline="0" dirty="0" smtClean="0">
                <a:solidFill>
                  <a:schemeClr val="tx1"/>
                </a:solidFill>
              </a:defRPr>
            </a:lvl2pPr>
            <a:lvl3pPr>
              <a:defRPr lang="en-US" sz="1333" baseline="0" dirty="0" smtClean="0">
                <a:solidFill>
                  <a:schemeClr val="tx1"/>
                </a:solidFill>
              </a:defRPr>
            </a:lvl3pPr>
            <a:lvl4pPr>
              <a:defRPr lang="en-US" sz="1333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7522465" y="3671839"/>
            <a:ext cx="4059937" cy="242943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 lang="en-US" sz="1867" baseline="0" dirty="0" smtClean="0">
                <a:solidFill>
                  <a:schemeClr val="tx1"/>
                </a:solidFill>
              </a:defRPr>
            </a:lvl1pPr>
            <a:lvl2pPr>
              <a:defRPr lang="en-US" sz="1600" baseline="0" dirty="0" smtClean="0">
                <a:solidFill>
                  <a:schemeClr val="tx1"/>
                </a:solidFill>
              </a:defRPr>
            </a:lvl2pPr>
            <a:lvl3pPr>
              <a:defRPr lang="en-US" sz="1333" baseline="0" dirty="0" smtClean="0">
                <a:solidFill>
                  <a:schemeClr val="tx1"/>
                </a:solidFill>
              </a:defRPr>
            </a:lvl3pPr>
            <a:lvl4pPr>
              <a:defRPr lang="en-US" sz="1333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52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lnSpc>
                <a:spcPct val="100000"/>
              </a:lnSpc>
              <a:defRPr sz="1333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A1CEB-A26D-4DB6-B64A-33B309DB8BF4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7027" y="323157"/>
            <a:ext cx="2848241" cy="218212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975361"/>
            <a:ext cx="11519296" cy="369332"/>
          </a:xfrm>
        </p:spPr>
        <p:txBody>
          <a:bodyPr/>
          <a:lstStyle>
            <a:lvl1pPr>
              <a:defRPr sz="2667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333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9F62C2-06F1-4256-8BEA-AE6C66652B78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7027" y="323157"/>
            <a:ext cx="2848241" cy="218212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254000" y="866775"/>
            <a:ext cx="11646000" cy="904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189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377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566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754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3798899" y="-1636824"/>
            <a:ext cx="4556000" cy="11646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8626" marR="0" lvl="3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65815" marR="0" lvl="4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23004" marR="0" lvl="5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49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DFEC8BB0-F560-0D4F-9804-0C6C078315DE}" type="datetimeFigureOut">
              <a:rPr lang="en-US" smtClean="0"/>
              <a:t>5/13/18</a:t>
            </a:fld>
            <a:endParaRPr lang="en-US"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49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9156700" y="6561135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fld id="{80F6AC0A-1C53-764B-87D2-08CAA3573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733" y="-13546"/>
            <a:ext cx="12259733" cy="69018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975361"/>
            <a:ext cx="11519296" cy="369332"/>
          </a:xfrm>
        </p:spPr>
        <p:txBody>
          <a:bodyPr/>
          <a:lstStyle>
            <a:lvl1pPr>
              <a:defRPr sz="2667" b="0">
                <a:solidFill>
                  <a:schemeClr val="bg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333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9F62C2-06F1-4256-8BEA-AE6C66652B78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7917" y="320163"/>
            <a:ext cx="2862149" cy="2201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27062" y="6496749"/>
            <a:ext cx="477055" cy="183483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 tIns="914400" anchor="ctr">
            <a:norm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1" y="5348349"/>
            <a:ext cx="11338560" cy="369332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38912" y="5852161"/>
            <a:ext cx="11338560" cy="651828"/>
          </a:xfrm>
        </p:spPr>
        <p:txBody>
          <a:bodyPr/>
          <a:lstStyle>
            <a:lvl1pPr marL="0" indent="0">
              <a:buNone/>
              <a:defRPr lang="en-US" sz="2400" kern="1200" baseline="0" dirty="0" smtClean="0">
                <a:solidFill>
                  <a:schemeClr val="tx1"/>
                </a:solidFill>
                <a:latin typeface="HelvNeue Bold for IBM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2E9FF40-7B5D-4922-A927-EFA44CD30DAE}" type="slidenum">
              <a:rPr lang="en-US" smtClean="0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4526280"/>
          </a:xfrm>
        </p:spPr>
        <p:txBody>
          <a:bodyPr tIns="914400" anchor="ctr">
            <a:norm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2" y="5145373"/>
            <a:ext cx="11128213" cy="369332"/>
          </a:xfrm>
        </p:spPr>
        <p:txBody>
          <a:bodyPr anchor="b"/>
          <a:lstStyle>
            <a:lvl1pPr>
              <a:defRPr sz="2667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38154" y="5532120"/>
            <a:ext cx="11128215" cy="914400"/>
          </a:xfrm>
        </p:spPr>
        <p:txBody>
          <a:bodyPr/>
          <a:lstStyle>
            <a:lvl1pPr marL="0" indent="0">
              <a:buNone/>
              <a:defRPr kern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E0E7C51-DF63-4E3A-A25C-32C79F93BC44}" type="slidenum">
              <a:rPr lang="en-US" smtClean="0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2B07D5-DB89-459D-B5FE-3461CF0B218B}" type="slidenum">
              <a:rPr lang="en-US" smtClean="0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7027" y="323157"/>
            <a:ext cx="2848241" cy="218212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0" y="-10160"/>
            <a:ext cx="12263120" cy="690375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695" y="2556219"/>
            <a:ext cx="5241263" cy="1228651"/>
          </a:xfrm>
        </p:spPr>
        <p:txBody>
          <a:bodyPr/>
          <a:lstStyle>
            <a:lvl1pPr marL="0" indent="0" algn="l">
              <a:buNone/>
              <a:defRPr sz="2400"/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6" indent="0" algn="ctr">
              <a:buNone/>
              <a:defRPr sz="1600"/>
            </a:lvl7pPr>
            <a:lvl8pPr marL="3200360" indent="0" algn="ctr">
              <a:buNone/>
              <a:defRPr sz="1600"/>
            </a:lvl8pPr>
            <a:lvl9pPr marL="3657554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4109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543705" fontAlgn="base">
              <a:spcBef>
                <a:spcPct val="0"/>
              </a:spcBef>
              <a:spcAft>
                <a:spcPct val="0"/>
              </a:spcAft>
            </a:pPr>
            <a:endParaRPr lang="en-US" sz="2151" dirty="0">
              <a:solidFill>
                <a:srgbClr val="323232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5831" y="6356351"/>
            <a:ext cx="103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 smtClean="0">
                <a:solidFill>
                  <a:srgbClr val="323232">
                    <a:tint val="75000"/>
                  </a:srgbClr>
                </a:solidFill>
              </a:rPr>
              <a:t>Page </a:t>
            </a:r>
            <a:fld id="{6740C4C2-4522-1A48-9283-5910E9CFCAC6}" type="slidenum">
              <a:rPr lang="en-US" smtClean="0">
                <a:solidFill>
                  <a:srgbClr val="32323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23232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5829" y="365127"/>
            <a:ext cx="11023080" cy="3693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047124" y="6345011"/>
            <a:ext cx="41148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i="1" dirty="0" smtClean="0">
                <a:solidFill>
                  <a:srgbClr val="323232">
                    <a:tint val="75000"/>
                  </a:srgbClr>
                </a:solidFill>
                <a:latin typeface="Arial"/>
                <a:cs typeface="Arial"/>
              </a:rPr>
              <a:t>IBM Confidential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6551" y="330201"/>
            <a:ext cx="5745480" cy="3693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373757" y="6260976"/>
            <a:ext cx="1219200" cy="268224"/>
          </a:xfrm>
          <a:prstGeom prst="rect">
            <a:avLst/>
          </a:prstGeom>
        </p:spPr>
        <p:txBody>
          <a:bodyPr/>
          <a:lstStyle/>
          <a:p>
            <a:pPr defTabSz="543705" fontAlgn="base">
              <a:spcBef>
                <a:spcPct val="0"/>
              </a:spcBef>
              <a:spcAft>
                <a:spcPct val="0"/>
              </a:spcAft>
            </a:pPr>
            <a:fld id="{BD261F77-B962-7B41-9643-D95CE0C6E0EA}" type="datetime1">
              <a:rPr lang="en-US" sz="2151" smtClean="0">
                <a:solidFill>
                  <a:srgbClr val="323232"/>
                </a:solidFill>
                <a:latin typeface="Arial" charset="0"/>
                <a:cs typeface="Arial" charset="0"/>
              </a:rPr>
              <a:pPr defTabSz="543705" fontAlgn="base">
                <a:spcBef>
                  <a:spcPct val="0"/>
                </a:spcBef>
                <a:spcAft>
                  <a:spcPct val="0"/>
                </a:spcAft>
              </a:pPr>
              <a:t>5/13/18</a:t>
            </a:fld>
            <a:endParaRPr lang="en-US" sz="2151" dirty="0">
              <a:solidFill>
                <a:srgbClr val="323232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271" y="6260976"/>
            <a:ext cx="914400" cy="268224"/>
          </a:xfrm>
          <a:prstGeom prst="rect">
            <a:avLst/>
          </a:prstGeom>
        </p:spPr>
        <p:txBody>
          <a:bodyPr/>
          <a:lstStyle/>
          <a:p>
            <a:pPr defTabSz="543705" fontAlgn="base">
              <a:spcBef>
                <a:spcPct val="0"/>
              </a:spcBef>
              <a:spcAft>
                <a:spcPct val="0"/>
              </a:spcAft>
            </a:pPr>
            <a:r>
              <a:rPr lang="en-US" sz="2151" smtClean="0">
                <a:solidFill>
                  <a:srgbClr val="323232"/>
                </a:solidFill>
                <a:latin typeface="Arial" charset="0"/>
                <a:cs typeface="Arial" charset="0"/>
              </a:rPr>
              <a:t>IBM</a:t>
            </a:r>
            <a:endParaRPr lang="en-US" sz="2151" dirty="0">
              <a:solidFill>
                <a:srgbClr val="323232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2509" y="6260976"/>
            <a:ext cx="609600" cy="268224"/>
          </a:xfrm>
          <a:prstGeom prst="rect">
            <a:avLst/>
          </a:prstGeom>
        </p:spPr>
        <p:txBody>
          <a:bodyPr/>
          <a:lstStyle/>
          <a:p>
            <a:fld id="{E4DBDE34-E9B5-E04F-B662-69720E4BCB53}" type="slidenum">
              <a:rPr lang="en-US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 rot="5400000">
            <a:off x="7133399" y="1956724"/>
            <a:ext cx="5812000" cy="2628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189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377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566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754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1799299" y="-596073"/>
            <a:ext cx="5812000" cy="7734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89" marR="0" lvl="1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8626" marR="0" lvl="3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65815" marR="0" lvl="4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23004" marR="0" lvl="5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0192" marR="0" lvl="6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37381" marR="0" lvl="7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4569" marR="0" lvl="8" indent="0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838200" y="6356349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DFEC8BB0-F560-0D4F-9804-0C6C078315DE}" type="datetimeFigureOut">
              <a:rPr lang="en-US" smtClean="0"/>
              <a:t>5/13/18</a:t>
            </a:fld>
            <a:endParaRPr lang="en-US"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4038600" y="6356349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9156700" y="6561135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fld id="{80F6AC0A-1C53-764B-87D2-08CAA3573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 1">
    <p:bg>
      <p:bgPr>
        <a:solidFill>
          <a:srgbClr val="253965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77952" y="4169664"/>
            <a:ext cx="9060400" cy="724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1333"/>
              </a:spcBef>
              <a:spcAft>
                <a:spcPts val="267"/>
              </a:spcAft>
              <a:buClr>
                <a:srgbClr val="000000"/>
              </a:buClr>
              <a:buFont typeface="Noto Sans Symbols"/>
              <a:buNone/>
              <a:defRPr sz="2933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406390" marR="0" lvl="1" indent="50799" algn="l" rtl="0">
              <a:lnSpc>
                <a:spcPct val="90000"/>
              </a:lnSpc>
              <a:spcBef>
                <a:spcPts val="0"/>
              </a:spcBef>
              <a:spcAft>
                <a:spcPts val="267"/>
              </a:spcAft>
              <a:buClr>
                <a:srgbClr val="000000"/>
              </a:buClr>
              <a:buSzPct val="8125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6518" marR="0" lvl="2" indent="50799" algn="l" rtl="0">
              <a:lnSpc>
                <a:spcPct val="90000"/>
              </a:lnSpc>
              <a:spcBef>
                <a:spcPts val="0"/>
              </a:spcBef>
              <a:spcAft>
                <a:spcPts val="267"/>
              </a:spcAft>
              <a:buClr>
                <a:srgbClr val="000000"/>
              </a:buClr>
              <a:buSzPct val="92857"/>
              <a:buFont typeface="Helvetica Neue Light"/>
              <a:buChar char="-"/>
              <a:defRPr sz="1867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578" marR="0" lvl="3" indent="16933" algn="l" rtl="0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Char char="-"/>
              <a:defRPr sz="1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83706" marR="0" lvl="4" indent="-152396" algn="l" rtl="0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333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998083" marR="0" lvl="5" indent="33866" algn="l" rtl="0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55272" marR="0" lvl="6" indent="33866" algn="l" rtl="0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12461" marR="0" lvl="7" indent="33866" algn="l" rtl="0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69649" marR="0" lvl="8" indent="33866" algn="l" rtl="0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77952" y="2254640"/>
            <a:ext cx="9060400" cy="162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sz="5867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667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667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667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667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189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8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914377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8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71566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8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828754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8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6118672"/>
            <a:ext cx="744400" cy="2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11677877" y="98396"/>
            <a:ext cx="410000" cy="210400"/>
          </a:xfrm>
          <a:prstGeom prst="rect">
            <a:avLst/>
          </a:prstGeom>
          <a:noFill/>
          <a:ln>
            <a:noFill/>
          </a:ln>
        </p:spPr>
        <p:txBody>
          <a:bodyPr lIns="45700" tIns="22867" rIns="45700" bIns="228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" sz="10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t>‹#›</a:t>
            </a:fld>
            <a:endParaRPr lang="en" sz="1067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203200" y="98396"/>
            <a:ext cx="528000" cy="210400"/>
          </a:xfrm>
          <a:prstGeom prst="rect">
            <a:avLst/>
          </a:prstGeom>
          <a:noFill/>
          <a:ln>
            <a:noFill/>
          </a:ln>
        </p:spPr>
        <p:txBody>
          <a:bodyPr lIns="45700" tIns="22867" rIns="45700" bIns="228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067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IBM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661185" y="25169"/>
            <a:ext cx="1748399" cy="210400"/>
          </a:xfrm>
          <a:prstGeom prst="rect">
            <a:avLst/>
          </a:prstGeom>
          <a:noFill/>
          <a:ln>
            <a:noFill/>
          </a:ln>
        </p:spPr>
        <p:txBody>
          <a:bodyPr lIns="45700" tIns="22867" rIns="45700" bIns="228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067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</a:p>
        </p:txBody>
      </p:sp>
      <p:cxnSp>
        <p:nvCxnSpPr>
          <p:cNvPr id="93" name="Shape 93"/>
          <p:cNvCxnSpPr/>
          <p:nvPr/>
        </p:nvCxnSpPr>
        <p:spPr>
          <a:xfrm>
            <a:off x="8128883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Shape 94"/>
          <p:cNvCxnSpPr/>
          <p:nvPr/>
        </p:nvCxnSpPr>
        <p:spPr>
          <a:xfrm>
            <a:off x="10160883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5" name="Shape 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11819" y="6473349"/>
            <a:ext cx="521200" cy="2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content (2-columns)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36552" y="1365249"/>
            <a:ext cx="5433600" cy="4806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304792" marR="0" lvl="0" indent="3386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004266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9042" marR="0" lvl="1" indent="-20319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004266"/>
              </a:buClr>
              <a:buSzPct val="100000"/>
              <a:buFont typeface="Arial"/>
              <a:buChar char="–"/>
              <a:defRPr sz="2667" b="0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3386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3386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3386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35783" marR="0" lvl="5" indent="5079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45368" marR="0" lvl="6" indent="3386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54953" marR="0" lvl="7" indent="3386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64538" marR="0" lvl="8" indent="3386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36552" y="330200"/>
            <a:ext cx="5759600" cy="103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3733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3733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3733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3733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3733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-16933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3733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-16933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3733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-16933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3733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-16933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3733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095999" y="1365249"/>
            <a:ext cx="5435599" cy="4806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304792" marR="0" lvl="0" indent="3386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004266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9042" marR="0" lvl="1" indent="-20319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004266"/>
              </a:buClr>
              <a:buSzPct val="100000"/>
              <a:buFont typeface="Arial"/>
              <a:buChar char="–"/>
              <a:defRPr sz="2667" b="0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3386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3386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3386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35783" marR="0" lvl="5" indent="5079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45368" marR="0" lvl="6" indent="3386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54953" marR="0" lvl="7" indent="3386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64538" marR="0" lvl="8" indent="3386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157012" y="6491200"/>
            <a:ext cx="2844800" cy="230400"/>
          </a:xfrm>
          <a:prstGeom prst="rect">
            <a:avLst/>
          </a:prstGeom>
          <a:noFill/>
          <a:ln>
            <a:noFill/>
          </a:ln>
        </p:spPr>
        <p:txBody>
          <a:bodyPr lIns="34275" tIns="17150" rIns="34275" bIns="17150" anchor="t" anchorCtr="0">
            <a:noAutofit/>
          </a:bodyPr>
          <a:lstStyle/>
          <a:p>
            <a:fld id="{80F6AC0A-1C53-764B-87D2-08CAA35730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20" Type="http://schemas.openxmlformats.org/officeDocument/2006/relationships/slideLayout" Target="../slideLayouts/slideLayout35.xml"/><Relationship Id="rId21" Type="http://schemas.openxmlformats.org/officeDocument/2006/relationships/theme" Target="../theme/theme2.xml"/><Relationship Id="rId22" Type="http://schemas.openxmlformats.org/officeDocument/2006/relationships/image" Target="../media/image4.emf"/><Relationship Id="rId10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55.xml"/><Relationship Id="rId21" Type="http://schemas.openxmlformats.org/officeDocument/2006/relationships/theme" Target="../theme/theme3.xml"/><Relationship Id="rId22" Type="http://schemas.openxmlformats.org/officeDocument/2006/relationships/image" Target="../media/image4.emf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523" y="0"/>
            <a:ext cx="121888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54000" y="866775"/>
            <a:ext cx="11646000" cy="904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254000" y="1908175"/>
            <a:ext cx="11646000" cy="4556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9156700" y="6561135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fld id="{80F6AC0A-1C53-764B-87D2-08CAA3573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771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8886" y="1219200"/>
            <a:ext cx="11273367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First level (Click to edit Master text styles, 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18)</a:t>
            </a:r>
          </a:p>
          <a:p>
            <a:pPr lvl="1"/>
            <a:r>
              <a:rPr lang="en-US" altLang="en-US" dirty="0" smtClean="0"/>
              <a:t>Second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16)</a:t>
            </a:r>
          </a:p>
          <a:p>
            <a:pPr lvl="2"/>
            <a:r>
              <a:rPr lang="en-US" altLang="en-US" dirty="0" smtClean="0"/>
              <a:t>Third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14)</a:t>
            </a:r>
          </a:p>
          <a:p>
            <a:pPr lvl="3"/>
            <a:r>
              <a:rPr lang="en-US" altLang="en-US" dirty="0" smtClean="0"/>
              <a:t>Fourth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12)</a:t>
            </a:r>
          </a:p>
          <a:p>
            <a:pPr lvl="4"/>
            <a:r>
              <a:rPr lang="en-US" altLang="en-US" dirty="0" smtClean="0"/>
              <a:t>Fifth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10)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78884" y="292101"/>
            <a:ext cx="11582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382" y="6504520"/>
            <a:ext cx="2832100" cy="14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067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543705" fontAlgn="base">
              <a:spcBef>
                <a:spcPct val="0"/>
              </a:spcBef>
              <a:spcAft>
                <a:spcPct val="0"/>
              </a:spcAft>
              <a:defRPr/>
            </a:pPr>
            <a:fld id="{FE00C8DF-F8B6-4EE3-AF24-BC08B3A30527}" type="slidenum">
              <a:rPr lang="en-US" smtClean="0">
                <a:solidFill>
                  <a:srgbClr val="323232"/>
                </a:solidFill>
              </a:rPr>
              <a:pPr defTabSz="543705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328400" y="6496750"/>
            <a:ext cx="476251" cy="17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2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HelvNeue Bold for IBM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67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67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67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67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5pPr>
      <a:lvl6pPr marL="45719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6pPr>
      <a:lvl7pPr marL="91438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7pPr>
      <a:lvl8pPr marL="137158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8pPr>
      <a:lvl9pPr marL="18287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9pPr>
    </p:titleStyle>
    <p:bodyStyle>
      <a:lvl1pPr marL="175682" indent="-175682" algn="l" rtl="0" eaLnBrk="1" fontAlgn="base" hangingPunct="1">
        <a:spcBef>
          <a:spcPct val="0"/>
        </a:spcBef>
        <a:spcAft>
          <a:spcPts val="300"/>
        </a:spcAft>
        <a:buClr>
          <a:srgbClr val="000000"/>
        </a:buClr>
        <a:buSzPct val="9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404279" indent="-169332" algn="l" rtl="0" eaLnBrk="1" fontAlgn="base" hangingPunct="1">
        <a:spcBef>
          <a:spcPct val="0"/>
        </a:spcBef>
        <a:spcAft>
          <a:spcPts val="300"/>
        </a:spcAft>
        <a:buClr>
          <a:srgbClr val="000000"/>
        </a:buClr>
        <a:buSzPct val="80000"/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cs typeface="Arial" pitchFamily="34" charset="0"/>
        </a:defRPr>
      </a:lvl2pPr>
      <a:lvl3pPr marL="632876" indent="-169332" algn="l" rtl="0" eaLnBrk="1" fontAlgn="base" hangingPunct="1">
        <a:spcBef>
          <a:spcPct val="0"/>
        </a:spcBef>
        <a:spcAft>
          <a:spcPts val="300"/>
        </a:spcAft>
        <a:buClr>
          <a:srgbClr val="000000"/>
        </a:buClr>
        <a:buSzPct val="90000"/>
        <a:buChar char="-"/>
        <a:defRPr sz="1867">
          <a:solidFill>
            <a:schemeClr val="tx1"/>
          </a:solidFill>
          <a:latin typeface="+mn-lt"/>
          <a:cs typeface="Arial" pitchFamily="34" charset="0"/>
        </a:defRPr>
      </a:lvl3pPr>
      <a:lvl4pPr marL="861473" indent="-171449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-"/>
        <a:defRPr sz="1600">
          <a:solidFill>
            <a:schemeClr val="tx1"/>
          </a:solidFill>
          <a:latin typeface="+mn-lt"/>
          <a:cs typeface="Arial" panose="020B0604020202020204" pitchFamily="34" charset="0"/>
        </a:defRPr>
      </a:lvl4pPr>
      <a:lvl5pPr marL="1090070" indent="-16298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-"/>
        <a:defRPr sz="1333">
          <a:solidFill>
            <a:schemeClr val="tx1"/>
          </a:solidFill>
          <a:latin typeface="+mn-lt"/>
          <a:cs typeface="Arial" panose="020B0604020202020204" pitchFamily="34" charset="0"/>
        </a:defRPr>
      </a:lvl5pPr>
      <a:lvl6pPr marL="1997050" indent="-163512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6pPr>
      <a:lvl7pPr marL="2454244" indent="-163512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7pPr>
      <a:lvl8pPr marL="2911438" indent="-163512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8pPr>
      <a:lvl9pPr marL="3368633" indent="-163512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162">
          <p15:clr>
            <a:srgbClr val="F26B43"/>
          </p15:clr>
        </p15:guide>
        <p15:guide id="2" pos="181">
          <p15:clr>
            <a:srgbClr val="F26B43"/>
          </p15:clr>
        </p15:guide>
        <p15:guide id="3" orient="horz" pos="2368">
          <p15:clr>
            <a:srgbClr val="F26B43"/>
          </p15:clr>
        </p15:guide>
        <p15:guide id="4" pos="557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8886" y="1219200"/>
            <a:ext cx="11273367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First level (Click to edit Master text styles, 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18)</a:t>
            </a:r>
          </a:p>
          <a:p>
            <a:pPr lvl="1"/>
            <a:r>
              <a:rPr lang="en-US" altLang="en-US" dirty="0" smtClean="0"/>
              <a:t>Second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16)</a:t>
            </a:r>
          </a:p>
          <a:p>
            <a:pPr lvl="2"/>
            <a:r>
              <a:rPr lang="en-US" altLang="en-US" dirty="0" smtClean="0"/>
              <a:t>Third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14)</a:t>
            </a:r>
          </a:p>
          <a:p>
            <a:pPr lvl="3"/>
            <a:r>
              <a:rPr lang="en-US" altLang="en-US" dirty="0" smtClean="0"/>
              <a:t>Fourth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12)</a:t>
            </a:r>
          </a:p>
          <a:p>
            <a:pPr lvl="4"/>
            <a:r>
              <a:rPr lang="en-US" altLang="en-US" dirty="0" smtClean="0"/>
              <a:t>Fifth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10)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78884" y="292101"/>
            <a:ext cx="11582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382" y="6504520"/>
            <a:ext cx="2832100" cy="14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067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543705" fontAlgn="base">
              <a:spcBef>
                <a:spcPct val="0"/>
              </a:spcBef>
              <a:spcAft>
                <a:spcPct val="0"/>
              </a:spcAft>
              <a:defRPr/>
            </a:pPr>
            <a:fld id="{FE00C8DF-F8B6-4EE3-AF24-BC08B3A30527}" type="slidenum">
              <a:rPr lang="en-US" smtClean="0">
                <a:solidFill>
                  <a:srgbClr val="323232"/>
                </a:solidFill>
              </a:rPr>
              <a:pPr defTabSz="543705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328400" y="6496750"/>
            <a:ext cx="476251" cy="17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0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HelvNeue Bold for IBM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67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67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67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67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5pPr>
      <a:lvl6pPr marL="45719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6pPr>
      <a:lvl7pPr marL="91438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7pPr>
      <a:lvl8pPr marL="137158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8pPr>
      <a:lvl9pPr marL="18287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9pPr>
    </p:titleStyle>
    <p:bodyStyle>
      <a:lvl1pPr marL="175682" indent="-175682" algn="l" rtl="0" eaLnBrk="1" fontAlgn="base" hangingPunct="1">
        <a:spcBef>
          <a:spcPct val="0"/>
        </a:spcBef>
        <a:spcAft>
          <a:spcPts val="300"/>
        </a:spcAft>
        <a:buClr>
          <a:srgbClr val="000000"/>
        </a:buClr>
        <a:buSzPct val="9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404279" indent="-169332" algn="l" rtl="0" eaLnBrk="1" fontAlgn="base" hangingPunct="1">
        <a:spcBef>
          <a:spcPct val="0"/>
        </a:spcBef>
        <a:spcAft>
          <a:spcPts val="300"/>
        </a:spcAft>
        <a:buClr>
          <a:srgbClr val="000000"/>
        </a:buClr>
        <a:buSzPct val="80000"/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cs typeface="Arial" pitchFamily="34" charset="0"/>
        </a:defRPr>
      </a:lvl2pPr>
      <a:lvl3pPr marL="632876" indent="-169332" algn="l" rtl="0" eaLnBrk="1" fontAlgn="base" hangingPunct="1">
        <a:spcBef>
          <a:spcPct val="0"/>
        </a:spcBef>
        <a:spcAft>
          <a:spcPts val="300"/>
        </a:spcAft>
        <a:buClr>
          <a:srgbClr val="000000"/>
        </a:buClr>
        <a:buSzPct val="90000"/>
        <a:buChar char="-"/>
        <a:defRPr sz="1867">
          <a:solidFill>
            <a:schemeClr val="tx1"/>
          </a:solidFill>
          <a:latin typeface="+mn-lt"/>
          <a:cs typeface="Arial" pitchFamily="34" charset="0"/>
        </a:defRPr>
      </a:lvl3pPr>
      <a:lvl4pPr marL="861473" indent="-171449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-"/>
        <a:defRPr sz="1600">
          <a:solidFill>
            <a:schemeClr val="tx1"/>
          </a:solidFill>
          <a:latin typeface="+mn-lt"/>
          <a:cs typeface="Arial" panose="020B0604020202020204" pitchFamily="34" charset="0"/>
        </a:defRPr>
      </a:lvl4pPr>
      <a:lvl5pPr marL="1090070" indent="-16298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-"/>
        <a:defRPr sz="1333">
          <a:solidFill>
            <a:schemeClr val="tx1"/>
          </a:solidFill>
          <a:latin typeface="+mn-lt"/>
          <a:cs typeface="Arial" panose="020B0604020202020204" pitchFamily="34" charset="0"/>
        </a:defRPr>
      </a:lvl5pPr>
      <a:lvl6pPr marL="1997050" indent="-163512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6pPr>
      <a:lvl7pPr marL="2454244" indent="-163512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7pPr>
      <a:lvl8pPr marL="2911438" indent="-163512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8pPr>
      <a:lvl9pPr marL="3368633" indent="-163512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162">
          <p15:clr>
            <a:srgbClr val="F26B43"/>
          </p15:clr>
        </p15:guide>
        <p15:guide id="2" pos="181">
          <p15:clr>
            <a:srgbClr val="F26B43"/>
          </p15:clr>
        </p15:guide>
        <p15:guide id="3" orient="horz" pos="2368">
          <p15:clr>
            <a:srgbClr val="F26B43"/>
          </p15:clr>
        </p15:guide>
        <p15:guide id="4" pos="557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console.bluemix.net/docs/containers/container_index.html#container_index" TargetMode="External"/><Relationship Id="rId3" Type="http://schemas.openxmlformats.org/officeDocument/2006/relationships/hyperlink" Target="https://console.bluemix.net/docs/cli/reference/bluemix_cli/get_started.html#getting-start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kubernetes.io/docs/user-guide/kubectl/" TargetMode="External"/><Relationship Id="rId3" Type="http://schemas.openxmlformats.org/officeDocument/2006/relationships/hyperlink" Target="https://kubernetes.io/docs/tasks/tools/install-kubectl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api.au-syd.bluemix.ne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888" y="1122363"/>
            <a:ext cx="10937174" cy="2701492"/>
          </a:xfrm>
        </p:spPr>
        <p:txBody>
          <a:bodyPr/>
          <a:lstStyle/>
          <a:p>
            <a:pPr algn="l"/>
            <a:r>
              <a:rPr lang="en-US" dirty="0" smtClean="0"/>
              <a:t>Creating kubenetes cluster  </a:t>
            </a:r>
            <a:br>
              <a:rPr lang="en-US" dirty="0" smtClean="0"/>
            </a:br>
            <a:r>
              <a:rPr lang="en-US" dirty="0" smtClean="0"/>
              <a:t>on IBM cloud and accessing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6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390" y="1686296"/>
            <a:ext cx="11293433" cy="4595750"/>
          </a:xfrm>
        </p:spPr>
        <p:txBody>
          <a:bodyPr/>
          <a:lstStyle/>
          <a:p>
            <a:pPr algn="l"/>
            <a:r>
              <a:rPr lang="en-US" dirty="0" smtClean="0"/>
              <a:t>1</a:t>
            </a:r>
            <a:r>
              <a:rPr lang="en-US" dirty="0"/>
              <a:t>. Create Cluster on IBM cloud: Login with </a:t>
            </a:r>
            <a:r>
              <a:rPr lang="en-US" dirty="0" err="1"/>
              <a:t>ibm</a:t>
            </a:r>
            <a:r>
              <a:rPr lang="en-US" dirty="0"/>
              <a:t> cloud credentials and create service </a:t>
            </a:r>
            <a:r>
              <a:rPr lang="en-US" b="1" dirty="0"/>
              <a:t>Containers in Kubernetes Clusters </a:t>
            </a:r>
            <a:r>
              <a:rPr lang="en-US" dirty="0"/>
              <a:t>from service catalog. Please refer below link.</a:t>
            </a:r>
          </a:p>
          <a:p>
            <a:r>
              <a:rPr lang="en-US" dirty="0">
                <a:hlinkClick r:id="rId2"/>
              </a:rPr>
              <a:t>https://console.bluemix.net/docs/containers/container_index.html#container_index</a:t>
            </a:r>
            <a:endParaRPr lang="en-US" dirty="0"/>
          </a:p>
          <a:p>
            <a:r>
              <a:rPr lang="en-US" dirty="0"/>
              <a:t> </a:t>
            </a:r>
          </a:p>
          <a:p>
            <a:pPr algn="l"/>
            <a:r>
              <a:rPr lang="en-US" dirty="0"/>
              <a:t>2. Set up IBM Cloud CLI : Command line interface to manage applications, containers, infrastructures, services</a:t>
            </a:r>
          </a:p>
          <a:p>
            <a:pPr algn="l"/>
            <a:r>
              <a:rPr lang="en-US" dirty="0">
                <a:hlinkClick r:id="rId3"/>
              </a:rPr>
              <a:t>https://console.bluemix.net/docs/cli/reference/bluemix_cli/get_started.html#getting-started</a:t>
            </a:r>
            <a:endParaRPr lang="en-US" dirty="0"/>
          </a:p>
          <a:p>
            <a:pPr algn="l"/>
            <a:r>
              <a:rPr lang="en-US" dirty="0" smtClean="0"/>
              <a:t>Verify </a:t>
            </a:r>
            <a:r>
              <a:rPr lang="en-US" dirty="0"/>
              <a:t>by using command like </a:t>
            </a:r>
            <a:endParaRPr lang="en-US" dirty="0" smtClean="0"/>
          </a:p>
          <a:p>
            <a:pPr algn="l"/>
            <a:r>
              <a:rPr lang="en-US" dirty="0" smtClean="0"/>
              <a:t>		</a:t>
            </a:r>
            <a:r>
              <a:rPr lang="en-US" dirty="0" err="1" smtClean="0"/>
              <a:t>bx</a:t>
            </a:r>
            <a:r>
              <a:rPr lang="en-US" dirty="0" smtClean="0"/>
              <a:t> </a:t>
            </a:r>
            <a:r>
              <a:rPr lang="en-US" dirty="0"/>
              <a:t>help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6269" y="807521"/>
            <a:ext cx="1448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Steps</a:t>
            </a:r>
            <a:r>
              <a:rPr lang="en-US" sz="2400" dirty="0" smtClean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5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383" y="1615043"/>
            <a:ext cx="11530941" cy="4346369"/>
          </a:xfrm>
        </p:spPr>
        <p:txBody>
          <a:bodyPr/>
          <a:lstStyle/>
          <a:p>
            <a:pPr algn="l"/>
            <a:r>
              <a:rPr lang="en-US" dirty="0"/>
              <a:t>3. Install and Set Up </a:t>
            </a:r>
            <a:r>
              <a:rPr lang="en-US" dirty="0" err="1"/>
              <a:t>kubectl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kubectl</a:t>
            </a:r>
            <a:r>
              <a:rPr lang="en-US" dirty="0"/>
              <a:t>, a Kubernetes command-line tool, to deploy and manage applications on Kubernetes.</a:t>
            </a:r>
          </a:p>
          <a:p>
            <a:pPr algn="l"/>
            <a:r>
              <a:rPr lang="en-US" dirty="0"/>
              <a:t>There are multiple to option to install </a:t>
            </a:r>
            <a:r>
              <a:rPr lang="en-US" dirty="0" err="1"/>
              <a:t>kubectl</a:t>
            </a:r>
            <a:r>
              <a:rPr lang="en-US" dirty="0"/>
              <a:t>. I have used option "Install </a:t>
            </a:r>
            <a:r>
              <a:rPr lang="en-US" dirty="0" err="1"/>
              <a:t>kubectl</a:t>
            </a:r>
            <a:r>
              <a:rPr lang="en-US" dirty="0"/>
              <a:t> binary via curl</a:t>
            </a:r>
            <a:r>
              <a:rPr lang="en-US" dirty="0" smtClean="0"/>
              <a:t>".</a:t>
            </a:r>
          </a:p>
          <a:p>
            <a:r>
              <a:rPr lang="en-US" dirty="0" smtClean="0">
                <a:hlinkClick r:id="rId3"/>
              </a:rPr>
              <a:t>https://kubernetes.io/docs/tasks/tools/install-kubectl/</a:t>
            </a:r>
            <a:endParaRPr lang="en-US" dirty="0" smtClean="0"/>
          </a:p>
          <a:p>
            <a:r>
              <a:rPr lang="en-US" dirty="0"/>
              <a:t> </a:t>
            </a:r>
          </a:p>
          <a:p>
            <a:pPr algn="l"/>
            <a:r>
              <a:rPr lang="en-US" dirty="0"/>
              <a:t>4. Install the container service plugin.</a:t>
            </a:r>
          </a:p>
          <a:p>
            <a:pPr algn="l"/>
            <a:r>
              <a:rPr lang="en-US" dirty="0"/>
              <a:t>	</a:t>
            </a:r>
            <a:r>
              <a:rPr lang="en-US" dirty="0" err="1" smtClean="0"/>
              <a:t>bx</a:t>
            </a:r>
            <a:r>
              <a:rPr lang="en-US" dirty="0" smtClean="0"/>
              <a:t> </a:t>
            </a:r>
            <a:r>
              <a:rPr lang="en-US" dirty="0"/>
              <a:t>plugin install container-service -r Bluemix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135" y="1686295"/>
            <a:ext cx="11447813" cy="4001985"/>
          </a:xfrm>
        </p:spPr>
        <p:txBody>
          <a:bodyPr/>
          <a:lstStyle/>
          <a:p>
            <a:pPr algn="l"/>
            <a:r>
              <a:rPr lang="en-US" dirty="0"/>
              <a:t>5. Gain access to your cluster</a:t>
            </a:r>
          </a:p>
          <a:p>
            <a:r>
              <a:rPr lang="en-US" dirty="0"/>
              <a:t>Log in to your IBM Cloud account. I have created cluster in </a:t>
            </a:r>
            <a:r>
              <a:rPr lang="en-US" dirty="0" err="1"/>
              <a:t>sydney</a:t>
            </a:r>
            <a:r>
              <a:rPr lang="en-US" dirty="0"/>
              <a:t> </a:t>
            </a:r>
            <a:r>
              <a:rPr lang="en-US" dirty="0" smtClean="0"/>
              <a:t>region(au-</a:t>
            </a:r>
            <a:r>
              <a:rPr lang="en-US" dirty="0" err="1" smtClean="0"/>
              <a:t>syd</a:t>
            </a:r>
            <a:r>
              <a:rPr lang="en-US" dirty="0" smtClean="0"/>
              <a:t>)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bx</a:t>
            </a:r>
            <a:r>
              <a:rPr lang="en-US" dirty="0" smtClean="0"/>
              <a:t> login -a </a:t>
            </a:r>
            <a:r>
              <a:rPr lang="en-US" dirty="0" smtClean="0">
                <a:hlinkClick r:id="rId2"/>
              </a:rPr>
              <a:t>https://api.au-syd.bluemix.net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bx</a:t>
            </a:r>
            <a:r>
              <a:rPr lang="en-US" dirty="0" smtClean="0"/>
              <a:t> </a:t>
            </a:r>
            <a:r>
              <a:rPr lang="en-US" dirty="0" err="1" smtClean="0"/>
              <a:t>cs</a:t>
            </a:r>
            <a:r>
              <a:rPr lang="en-US" dirty="0" smtClean="0"/>
              <a:t> region-set </a:t>
            </a:r>
            <a:r>
              <a:rPr lang="en-US" dirty="0" err="1" smtClean="0"/>
              <a:t>ap</a:t>
            </a:r>
            <a:r>
              <a:rPr lang="en-US" dirty="0" smtClean="0"/>
              <a:t>-south</a:t>
            </a:r>
          </a:p>
          <a:p>
            <a:endParaRPr lang="en-US" dirty="0" smtClean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x-none" dirty="0">
                <a:solidFill>
                  <a:schemeClr val="tx1"/>
                </a:solidFill>
                <a:latin typeface="Arial" charset="0"/>
              </a:rPr>
              <a:t>6. </a:t>
            </a:r>
            <a:r>
              <a:rPr lang="x-none" altLang="x-none" dirty="0">
                <a:solidFill>
                  <a:schemeClr val="tx1"/>
                </a:solidFill>
                <a:latin typeface="Arial" charset="0"/>
              </a:rPr>
              <a:t>Set the </a:t>
            </a:r>
            <a:r>
              <a:rPr lang="x-none" altLang="x-none" b="1" dirty="0">
                <a:solidFill>
                  <a:schemeClr val="tx1"/>
                </a:solidFill>
                <a:latin typeface="Arial" charset="0"/>
              </a:rPr>
              <a:t>context for the cluster in in your CLI. </a:t>
            </a:r>
            <a:endParaRPr lang="x-none" altLang="x-none" dirty="0">
              <a:solidFill>
                <a:schemeClr val="tx1"/>
              </a:solidFill>
              <a:latin typeface="Arial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x-none" altLang="x-none" dirty="0">
                <a:solidFill>
                  <a:schemeClr val="tx1"/>
                </a:solidFill>
                <a:latin typeface="Arial" charset="0"/>
              </a:rPr>
              <a:t>Get the command to set the environment variable and download the Kubernetes configuration files.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x-none" dirty="0" smtClean="0">
                <a:solidFill>
                  <a:schemeClr val="tx1"/>
                </a:solidFill>
                <a:latin typeface="Arial Unicode MS" charset="0"/>
                <a:ea typeface="monospace" charset="0"/>
              </a:rPr>
              <a:t>	</a:t>
            </a:r>
            <a:r>
              <a:rPr lang="x-none" altLang="x-none" dirty="0" smtClean="0">
                <a:solidFill>
                  <a:schemeClr val="tx1"/>
                </a:solidFill>
                <a:latin typeface="Arial Unicode MS" charset="0"/>
                <a:ea typeface="monospace" charset="0"/>
              </a:rPr>
              <a:t>bx </a:t>
            </a:r>
            <a:r>
              <a:rPr lang="x-none" altLang="x-none" dirty="0">
                <a:solidFill>
                  <a:schemeClr val="tx1"/>
                </a:solidFill>
                <a:latin typeface="Arial Unicode MS" charset="0"/>
                <a:ea typeface="monospace" charset="0"/>
              </a:rPr>
              <a:t>cs cluster-config &lt;Your_Cluster_Name&gt;</a:t>
            </a:r>
            <a:endParaRPr lang="x-none" altLang="x-none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262" y="1626919"/>
            <a:ext cx="11257808" cy="3678382"/>
          </a:xfrm>
        </p:spPr>
        <p:txBody>
          <a:bodyPr/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x-none" altLang="x-none" dirty="0">
                <a:solidFill>
                  <a:schemeClr val="tx1"/>
                </a:solidFill>
                <a:latin typeface="Arial Unicode MS" charset="0"/>
              </a:rPr>
              <a:t>7.</a:t>
            </a:r>
            <a:r>
              <a:rPr lang="x-none" altLang="x-none" dirty="0">
                <a:solidFill>
                  <a:schemeClr val="tx1"/>
                </a:solidFill>
              </a:rPr>
              <a:t>Set the KUBECONFIG environment variable. Copy the output from the previous command and paste it in your terminal. The command output should look similar to the following.</a:t>
            </a:r>
            <a:endParaRPr lang="x-none" altLang="x-none" dirty="0">
              <a:solidFill>
                <a:schemeClr val="tx1"/>
              </a:solidFill>
              <a:latin typeface="Arial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x-none" dirty="0" smtClean="0">
                <a:solidFill>
                  <a:schemeClr val="tx1"/>
                </a:solidFill>
                <a:latin typeface="Arial Unicode MS" charset="0"/>
              </a:rPr>
              <a:t>	</a:t>
            </a:r>
            <a:r>
              <a:rPr lang="x-none" altLang="x-none" dirty="0" smtClean="0">
                <a:solidFill>
                  <a:schemeClr val="tx1"/>
                </a:solidFill>
                <a:latin typeface="Arial Unicode MS" charset="0"/>
              </a:rPr>
              <a:t>export </a:t>
            </a:r>
            <a:r>
              <a:rPr lang="x-none" altLang="x-none" dirty="0">
                <a:solidFill>
                  <a:schemeClr val="tx1"/>
                </a:solidFill>
                <a:latin typeface="Arial Unicode MS" charset="0"/>
              </a:rPr>
              <a:t>KUBECONFIG=/Users/ibm/.</a:t>
            </a:r>
            <a:r>
              <a:rPr lang="x-none" altLang="x-none" dirty="0" smtClean="0">
                <a:solidFill>
                  <a:schemeClr val="tx1"/>
                </a:solidFill>
                <a:latin typeface="Arial Unicode MS" charset="0"/>
              </a:rPr>
              <a:t>bluemix/plugins/container-</a:t>
            </a:r>
            <a:r>
              <a:rPr lang="en-US" altLang="x-none" dirty="0" smtClean="0">
                <a:solidFill>
                  <a:schemeClr val="tx1"/>
                </a:solidFill>
                <a:latin typeface="Arial Unicode MS" charset="0"/>
              </a:rPr>
              <a:t>	</a:t>
            </a:r>
            <a:r>
              <a:rPr lang="x-none" altLang="x-none" dirty="0" smtClean="0">
                <a:solidFill>
                  <a:schemeClr val="tx1"/>
                </a:solidFill>
                <a:latin typeface="Arial Unicode MS" charset="0"/>
              </a:rPr>
              <a:t>service/clusters</a:t>
            </a:r>
            <a:r>
              <a:rPr lang="x-none" altLang="x-none" dirty="0">
                <a:solidFill>
                  <a:schemeClr val="tx1"/>
                </a:solidFill>
                <a:latin typeface="Arial Unicode MS" charset="0"/>
              </a:rPr>
              <a:t>/&lt;your_cluster_name&gt;/</a:t>
            </a:r>
            <a:r>
              <a:rPr lang="x-none" altLang="x-none" dirty="0" smtClean="0">
                <a:solidFill>
                  <a:schemeClr val="tx1"/>
                </a:solidFill>
                <a:latin typeface="Arial Unicode MS" charset="0"/>
              </a:rPr>
              <a:t>kube-config-mel01-</a:t>
            </a:r>
            <a:r>
              <a:rPr lang="en-US" altLang="x-none" dirty="0" smtClean="0">
                <a:solidFill>
                  <a:schemeClr val="tx1"/>
                </a:solidFill>
                <a:latin typeface="Arial Unicode MS" charset="0"/>
              </a:rPr>
              <a:t>	</a:t>
            </a:r>
            <a:r>
              <a:rPr lang="x-none" altLang="x-none" dirty="0" smtClean="0">
                <a:solidFill>
                  <a:schemeClr val="tx1"/>
                </a:solidFill>
                <a:latin typeface="Arial Unicode MS" charset="0"/>
              </a:rPr>
              <a:t>your_cluster_name.yml</a:t>
            </a:r>
            <a:endParaRPr lang="x-none" altLang="x-none" dirty="0">
              <a:solidFill>
                <a:schemeClr val="tx1"/>
              </a:solidFill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x-none" altLang="x-none" dirty="0">
                <a:solidFill>
                  <a:schemeClr val="tx1"/>
                </a:solidFill>
                <a:latin typeface="Arial" charset="0"/>
              </a:rPr>
              <a:t> 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x-none" altLang="x-none" dirty="0">
                <a:solidFill>
                  <a:schemeClr val="tx1"/>
                </a:solidFill>
                <a:latin typeface="Arial Unicode MS" charset="0"/>
              </a:rPr>
              <a:t>8. </a:t>
            </a:r>
            <a:r>
              <a:rPr lang="x-none" altLang="x-none" dirty="0">
                <a:solidFill>
                  <a:schemeClr val="tx1"/>
                </a:solidFill>
              </a:rPr>
              <a:t>Verify that you can connect to your cluster by listing your worker nodes.</a:t>
            </a:r>
            <a:endParaRPr lang="x-none" altLang="x-none" dirty="0">
              <a:solidFill>
                <a:schemeClr val="tx1"/>
              </a:solidFill>
              <a:latin typeface="Arial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x-none" dirty="0" smtClean="0">
                <a:solidFill>
                  <a:schemeClr val="tx1"/>
                </a:solidFill>
                <a:latin typeface="Arial Unicode MS" charset="0"/>
                <a:ea typeface="monospace" charset="0"/>
              </a:rPr>
              <a:t>	</a:t>
            </a:r>
            <a:r>
              <a:rPr lang="x-none" altLang="x-none" dirty="0" smtClean="0">
                <a:solidFill>
                  <a:schemeClr val="tx1"/>
                </a:solidFill>
                <a:latin typeface="Arial Unicode MS" charset="0"/>
                <a:ea typeface="monospace" charset="0"/>
              </a:rPr>
              <a:t>kubectl </a:t>
            </a:r>
            <a:r>
              <a:rPr lang="x-none" altLang="x-none" dirty="0">
                <a:solidFill>
                  <a:schemeClr val="tx1"/>
                </a:solidFill>
                <a:latin typeface="Arial Unicode MS" charset="0"/>
                <a:ea typeface="monospace" charset="0"/>
              </a:rPr>
              <a:t>get nodes</a:t>
            </a:r>
            <a:endParaRPr lang="en-US" altLang="x-none" dirty="0">
              <a:solidFill>
                <a:schemeClr val="tx1"/>
              </a:solidFill>
              <a:latin typeface="Arial Unicode MS" charset="0"/>
              <a:ea typeface="monospace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262" y="997526"/>
            <a:ext cx="11329058" cy="5296395"/>
          </a:xfrm>
        </p:spPr>
        <p:txBody>
          <a:bodyPr/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x-none" altLang="x-none" dirty="0">
                <a:solidFill>
                  <a:schemeClr val="tx1"/>
                </a:solidFill>
                <a:latin typeface="Arial" charset="0"/>
              </a:rPr>
              <a:t>9. Download the attached file. Run below command. (It is the same file which I shared earlier)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x-none" altLang="x-none" b="1" dirty="0">
                <a:solidFill>
                  <a:schemeClr val="tx1"/>
                </a:solidFill>
                <a:latin typeface="Arial" charset="0"/>
              </a:rPr>
              <a:t>kubectl create -f </a:t>
            </a:r>
            <a:r>
              <a:rPr lang="x-none" altLang="x-none" b="1" dirty="0" smtClean="0">
                <a:solidFill>
                  <a:schemeClr val="tx1"/>
                </a:solidFill>
                <a:latin typeface="Arial" charset="0"/>
              </a:rPr>
              <a:t>&lt;</a:t>
            </a:r>
            <a:r>
              <a:rPr lang="en-US" altLang="x-none" b="1" dirty="0">
                <a:solidFill>
                  <a:schemeClr val="tx1"/>
                </a:solidFill>
                <a:latin typeface="Arial" charset="0"/>
              </a:rPr>
              <a:t>https://</a:t>
            </a:r>
            <a:r>
              <a:rPr lang="en-US" altLang="x-none" b="1" dirty="0" err="1">
                <a:solidFill>
                  <a:schemeClr val="tx1"/>
                </a:solidFill>
                <a:latin typeface="Arial" charset="0"/>
              </a:rPr>
              <a:t>github.com</a:t>
            </a:r>
            <a:r>
              <a:rPr lang="en-US" altLang="x-none" b="1" dirty="0">
                <a:solidFill>
                  <a:schemeClr val="tx1"/>
                </a:solidFill>
                <a:latin typeface="Arial" charset="0"/>
              </a:rPr>
              <a:t>/</a:t>
            </a:r>
            <a:r>
              <a:rPr lang="en-US" altLang="x-none" b="1" dirty="0" err="1">
                <a:solidFill>
                  <a:schemeClr val="tx1"/>
                </a:solidFill>
                <a:latin typeface="Arial" charset="0"/>
              </a:rPr>
              <a:t>IBMDevConnect</a:t>
            </a:r>
            <a:r>
              <a:rPr lang="en-US" altLang="x-none" b="1" dirty="0">
                <a:solidFill>
                  <a:schemeClr val="tx1"/>
                </a:solidFill>
                <a:latin typeface="Arial" charset="0"/>
              </a:rPr>
              <a:t>/</a:t>
            </a:r>
            <a:r>
              <a:rPr lang="en-US" altLang="x-none" b="1" dirty="0" err="1">
                <a:solidFill>
                  <a:schemeClr val="tx1"/>
                </a:solidFill>
                <a:latin typeface="Arial" charset="0"/>
              </a:rPr>
              <a:t>kube_ICP</a:t>
            </a:r>
            <a:r>
              <a:rPr lang="en-US" altLang="x-none" b="1" dirty="0">
                <a:solidFill>
                  <a:schemeClr val="tx1"/>
                </a:solidFill>
                <a:latin typeface="Arial" charset="0"/>
              </a:rPr>
              <a:t>/blob/master/</a:t>
            </a:r>
            <a:r>
              <a:rPr lang="en-US" altLang="x-none" b="1" dirty="0" err="1">
                <a:solidFill>
                  <a:schemeClr val="tx1"/>
                </a:solidFill>
                <a:latin typeface="Arial" charset="0"/>
              </a:rPr>
              <a:t>nginx.yaml</a:t>
            </a:r>
            <a:r>
              <a:rPr lang="x-none" altLang="x-none" b="1" dirty="0" smtClean="0">
                <a:solidFill>
                  <a:schemeClr val="tx1"/>
                </a:solidFill>
                <a:latin typeface="Arial" charset="0"/>
              </a:rPr>
              <a:t>&gt;</a:t>
            </a:r>
            <a:endParaRPr lang="x-none" altLang="x-none" b="1" dirty="0">
              <a:solidFill>
                <a:schemeClr val="tx1"/>
              </a:solidFill>
              <a:latin typeface="Arial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x-none" altLang="x-none" dirty="0">
                <a:solidFill>
                  <a:schemeClr val="tx1"/>
                </a:solidFill>
                <a:latin typeface="Arial" charset="0"/>
              </a:rPr>
              <a:t> 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x-none" altLang="x-none" b="1" dirty="0">
                <a:solidFill>
                  <a:schemeClr val="tx1"/>
                </a:solidFill>
                <a:latin typeface="Arial" charset="0"/>
              </a:rPr>
              <a:t>10. bx cs workers &lt;your_cluster_name_created_under_ibm_cloud&gt;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x-none" altLang="x-none" dirty="0">
                <a:solidFill>
                  <a:schemeClr val="tx1"/>
                </a:solidFill>
                <a:latin typeface="Arial" charset="0"/>
              </a:rPr>
              <a:t>The output will be similar to as below. The ip marked i bold is cluster IP in my case.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x-none" altLang="x-none" dirty="0">
                <a:solidFill>
                  <a:schemeClr val="tx1"/>
                </a:solidFill>
                <a:latin typeface="Arial" charset="0"/>
              </a:rPr>
              <a:t> 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x-none" altLang="x-none" dirty="0" smtClean="0">
                <a:solidFill>
                  <a:schemeClr val="tx1"/>
                </a:solidFill>
                <a:latin typeface="Arial" charset="0"/>
              </a:rPr>
              <a:t>ID</a:t>
            </a:r>
            <a:r>
              <a:rPr lang="x-none" altLang="x-none" dirty="0">
                <a:solidFill>
                  <a:schemeClr val="tx1"/>
                </a:solidFill>
                <a:latin typeface="Arial" charset="0"/>
              </a:rPr>
              <a:t>                                       </a:t>
            </a:r>
            <a:r>
              <a:rPr lang="en-US" altLang="x-none" dirty="0" smtClean="0">
                <a:solidFill>
                  <a:schemeClr val="tx1"/>
                </a:solidFill>
                <a:latin typeface="Arial" charset="0"/>
              </a:rPr>
              <a:t>				</a:t>
            </a:r>
            <a:r>
              <a:rPr lang="x-none" altLang="x-none" b="1" dirty="0" smtClean="0">
                <a:solidFill>
                  <a:schemeClr val="tx1"/>
                </a:solidFill>
                <a:latin typeface="Arial" charset="0"/>
              </a:rPr>
              <a:t>Public </a:t>
            </a:r>
            <a:r>
              <a:rPr lang="x-none" altLang="x-none" b="1" dirty="0">
                <a:solidFill>
                  <a:schemeClr val="tx1"/>
                </a:solidFill>
                <a:latin typeface="Arial" charset="0"/>
              </a:rPr>
              <a:t>IP      Private IP</a:t>
            </a:r>
            <a:endParaRPr lang="x-none" altLang="x-none" dirty="0">
              <a:solidFill>
                <a:schemeClr val="tx1"/>
              </a:solidFill>
              <a:latin typeface="Arial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x-none" altLang="x-none" sz="1800" dirty="0">
                <a:solidFill>
                  <a:schemeClr val="tx1"/>
                </a:solidFill>
                <a:latin typeface="Arial" charset="0"/>
              </a:rPr>
              <a:t>kube-mel01-paedbc7786e21c450e813eadc69ebaf43b-w1   </a:t>
            </a:r>
            <a:r>
              <a:rPr lang="en-US" altLang="x-none" sz="1800" dirty="0" smtClean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x-none" altLang="x-none" sz="1800" b="1" dirty="0" smtClean="0">
                <a:solidFill>
                  <a:schemeClr val="tx1"/>
                </a:solidFill>
                <a:latin typeface="Arial" charset="0"/>
              </a:rPr>
              <a:t>168.1.149.16</a:t>
            </a:r>
            <a:r>
              <a:rPr lang="x-none" altLang="x-none" sz="1800" b="1" dirty="0">
                <a:solidFill>
                  <a:schemeClr val="tx1"/>
                </a:solidFill>
                <a:latin typeface="Arial" charset="0"/>
              </a:rPr>
              <a:t>   </a:t>
            </a:r>
            <a:r>
              <a:rPr lang="en-US" altLang="x-none" sz="1800" b="1" dirty="0" smtClean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x-none" altLang="x-none" sz="1800" b="1" dirty="0" smtClean="0">
                <a:solidFill>
                  <a:schemeClr val="tx1"/>
                </a:solidFill>
                <a:latin typeface="Arial" charset="0"/>
              </a:rPr>
              <a:t>10.118.243.226</a:t>
            </a:r>
            <a:endParaRPr lang="x-none" altLang="x-none" sz="1800" dirty="0">
              <a:solidFill>
                <a:schemeClr val="tx1"/>
              </a:solidFill>
              <a:latin typeface="Arial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x-none" altLang="x-none" dirty="0">
                <a:solidFill>
                  <a:schemeClr val="tx1"/>
                </a:solidFill>
                <a:latin typeface="Arial" charset="0"/>
              </a:rPr>
              <a:t> 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x-none" altLang="x-none" dirty="0">
                <a:solidFill>
                  <a:schemeClr val="tx1"/>
                </a:solidFill>
                <a:latin typeface="Arial" charset="0"/>
              </a:rPr>
              <a:t>11. You can access nginx application by below url.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x-none" altLang="x-none" b="1" dirty="0">
                <a:solidFill>
                  <a:schemeClr val="tx1"/>
                </a:solidFill>
                <a:latin typeface="Arial" charset="0"/>
              </a:rPr>
              <a:t>http://&lt;your_cluster_ip&gt;:30090</a:t>
            </a:r>
            <a:endParaRPr lang="x-none" altLang="x-none" dirty="0">
              <a:solidFill>
                <a:schemeClr val="tx1"/>
              </a:solidFill>
              <a:latin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719" y="1595108"/>
            <a:ext cx="11431980" cy="16557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76041"/>
      </p:ext>
    </p:extLst>
  </p:cSld>
  <p:clrMapOvr>
    <a:masterClrMapping/>
  </p:clrMapOvr>
</p:sld>
</file>

<file path=ppt/theme/theme1.xml><?xml version="1.0" encoding="utf-8"?>
<a:theme xmlns:a="http://schemas.openxmlformats.org/drawingml/2006/main" name="ibmdevconnec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bernetesArch" id="{72612491-7685-F540-8A02-ED1E2A4EB0BA}" vid="{35118994-7CAA-E249-8364-20A5895D2C56}"/>
    </a:ext>
  </a:extLst>
</a:theme>
</file>

<file path=ppt/theme/theme2.xml><?xml version="1.0" encoding="utf-8"?>
<a:theme xmlns:a="http://schemas.openxmlformats.org/drawingml/2006/main" name="IBM_Performance_Marketing_Theme">
  <a:themeElements>
    <a:clrScheme name="IBM DBG Colors">
      <a:dk1>
        <a:srgbClr val="323232"/>
      </a:dk1>
      <a:lt1>
        <a:srgbClr val="FFFFFF"/>
      </a:lt1>
      <a:dk2>
        <a:srgbClr val="0F182D"/>
      </a:dk2>
      <a:lt2>
        <a:srgbClr val="D9DBD9"/>
      </a:lt2>
      <a:accent1>
        <a:srgbClr val="304C89"/>
      </a:accent1>
      <a:accent2>
        <a:srgbClr val="253965"/>
      </a:accent2>
      <a:accent3>
        <a:srgbClr val="00B4A0"/>
      </a:accent3>
      <a:accent4>
        <a:srgbClr val="00B3B1"/>
      </a:accent4>
      <a:accent5>
        <a:srgbClr val="FA2C34"/>
      </a:accent5>
      <a:accent6>
        <a:srgbClr val="F05253"/>
      </a:accent6>
      <a:hlink>
        <a:srgbClr val="4378BC"/>
      </a:hlink>
      <a:folHlink>
        <a:srgbClr val="AB1A86"/>
      </a:folHlink>
    </a:clrScheme>
    <a:fontScheme name="IBM_Performance_Marketing_Fonts">
      <a:majorFont>
        <a:latin typeface="HelvNeue Bold for IBM"/>
        <a:ea typeface=""/>
        <a:cs typeface=""/>
      </a:majorFont>
      <a:minorFont>
        <a:latin typeface="HelvNeue Light for IB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HelvNeue Light for IB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ubernetesArch" id="{72612491-7685-F540-8A02-ED1E2A4EB0BA}" vid="{9C256C6F-850C-F741-BB48-8698F3C48847}"/>
    </a:ext>
  </a:extLst>
</a:theme>
</file>

<file path=ppt/theme/theme3.xml><?xml version="1.0" encoding="utf-8"?>
<a:theme xmlns:a="http://schemas.openxmlformats.org/drawingml/2006/main" name="1_IBM_Performance_Marketing_Theme">
  <a:themeElements>
    <a:clrScheme name="IBM DBG Colors">
      <a:dk1>
        <a:srgbClr val="323232"/>
      </a:dk1>
      <a:lt1>
        <a:srgbClr val="FFFFFF"/>
      </a:lt1>
      <a:dk2>
        <a:srgbClr val="0F182D"/>
      </a:dk2>
      <a:lt2>
        <a:srgbClr val="D9DBD9"/>
      </a:lt2>
      <a:accent1>
        <a:srgbClr val="304C89"/>
      </a:accent1>
      <a:accent2>
        <a:srgbClr val="253965"/>
      </a:accent2>
      <a:accent3>
        <a:srgbClr val="00B4A0"/>
      </a:accent3>
      <a:accent4>
        <a:srgbClr val="00B3B1"/>
      </a:accent4>
      <a:accent5>
        <a:srgbClr val="FA2C34"/>
      </a:accent5>
      <a:accent6>
        <a:srgbClr val="F05253"/>
      </a:accent6>
      <a:hlink>
        <a:srgbClr val="4378BC"/>
      </a:hlink>
      <a:folHlink>
        <a:srgbClr val="AB1A86"/>
      </a:folHlink>
    </a:clrScheme>
    <a:fontScheme name="IBM_Performance_Marketing_Fonts">
      <a:majorFont>
        <a:latin typeface="HelvNeue Bold for IBM"/>
        <a:ea typeface=""/>
        <a:cs typeface=""/>
      </a:majorFont>
      <a:minorFont>
        <a:latin typeface="HelvNeue Light for IB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HelvNeue Light for IB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ubernetesArch" id="{72612491-7685-F540-8A02-ED1E2A4EB0BA}" vid="{CCCA3F5F-20BB-A047-B780-5EA1334C63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ibmdevconnect</Template>
  <TotalTime>26</TotalTime>
  <Words>170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Arial Unicode MS</vt:lpstr>
      <vt:lpstr>Calibri</vt:lpstr>
      <vt:lpstr>Helvetica Neue</vt:lpstr>
      <vt:lpstr>Helvetica Neue Light</vt:lpstr>
      <vt:lpstr>HelvNeue Bold for IBM</vt:lpstr>
      <vt:lpstr>HelvNeue Light for IBM</vt:lpstr>
      <vt:lpstr>monospace</vt:lpstr>
      <vt:lpstr>Noto Sans Symbols</vt:lpstr>
      <vt:lpstr>Wingdings</vt:lpstr>
      <vt:lpstr>Arial</vt:lpstr>
      <vt:lpstr>ibmdevconnect</vt:lpstr>
      <vt:lpstr>IBM_Performance_Marketing_Theme</vt:lpstr>
      <vt:lpstr>1_IBM_Performance_Marketing_Theme</vt:lpstr>
      <vt:lpstr>Creating kubenetes cluster   on IBM cloud and accessing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Gudikoti</dc:creator>
  <cp:lastModifiedBy>Rajesh Gudikoti</cp:lastModifiedBy>
  <cp:revision>7</cp:revision>
  <dcterms:created xsi:type="dcterms:W3CDTF">2018-05-13T00:24:32Z</dcterms:created>
  <dcterms:modified xsi:type="dcterms:W3CDTF">2018-05-13T00:50:57Z</dcterms:modified>
</cp:coreProperties>
</file>