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A8B3-1B3D-4067-B033-C3BD361FA72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C331-6B31-41CA-898C-F268783AE4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62634" y="1299342"/>
            <a:ext cx="7620000" cy="735936"/>
          </a:xfrm>
        </p:spPr>
        <p:txBody>
          <a:bodyPr anchor="t">
            <a:noAutofit/>
          </a:bodyPr>
          <a:lstStyle>
            <a:lvl1pPr algn="l">
              <a:defRPr sz="4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62634" y="2035278"/>
            <a:ext cx="7620000" cy="17529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8D47-95F7-4202-8B46-A0DE5E111960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78843"/>
            <a:ext cx="1553294" cy="15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7F19-3E52-4E6F-98B8-40A9D8E1ECBF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1735-FE27-4294-A168-71BF3E4AAE39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4013" indent="-354013">
              <a:buFontTx/>
              <a:buBlip>
                <a:blip r:embed="rId2"/>
              </a:buBlip>
              <a:defRPr/>
            </a:lvl1pPr>
            <a:lvl2pPr marL="806450" indent="-349250">
              <a:buFontTx/>
              <a:buBlip>
                <a:blip r:embed="rId2"/>
              </a:buBlip>
              <a:defRPr/>
            </a:lvl2pPr>
            <a:lvl3pPr marL="1169988" indent="-255588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B65-0922-455F-BFAE-B3BFC3F0CC20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0141" y="888328"/>
            <a:ext cx="79688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0141" y="3768053"/>
            <a:ext cx="7968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5CC-8317-4814-A4FB-181D708D40BF}" type="datetime1">
              <a:rPr lang="de-DE" smtClean="0"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78843"/>
            <a:ext cx="1553294" cy="15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US" dirty="0"/>
            </a:lvl5pPr>
          </a:lstStyle>
          <a:p>
            <a:pPr marL="354013" lvl="0" indent="-354013">
              <a:buFontTx/>
              <a:buBlip>
                <a:blip r:embed="rId2"/>
              </a:buBlip>
            </a:pPr>
            <a:r>
              <a:rPr lang="de-DE" dirty="0" smtClean="0"/>
              <a:t>Textmasterformat bearbeiten</a:t>
            </a:r>
          </a:p>
          <a:p>
            <a:pPr marL="806450" lvl="1" indent="-349250">
              <a:buFontTx/>
              <a:buBlip>
                <a:blip r:embed="rId2"/>
              </a:buBlip>
            </a:pPr>
            <a:r>
              <a:rPr lang="de-DE" dirty="0" smtClean="0"/>
              <a:t>Zweite Ebene</a:t>
            </a:r>
          </a:p>
          <a:p>
            <a:pPr marL="1169988" lvl="2" indent="-255588">
              <a:buFontTx/>
              <a:buBlip>
                <a:blip r:embed="rId2"/>
              </a:buBlip>
            </a:pPr>
            <a:r>
              <a:rPr lang="de-DE" dirty="0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dirty="0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marL="354013" lvl="0" indent="-354013">
              <a:buFontTx/>
              <a:buBlip>
                <a:blip r:embed="rId2"/>
              </a:buBlip>
            </a:pPr>
            <a:r>
              <a:rPr lang="de-DE" smtClean="0"/>
              <a:t>Textmasterformat bearbeiten</a:t>
            </a:r>
          </a:p>
          <a:p>
            <a:pPr marL="806450" lvl="1" indent="-349250">
              <a:buFontTx/>
              <a:buBlip>
                <a:blip r:embed="rId2"/>
              </a:buBlip>
            </a:pPr>
            <a:r>
              <a:rPr lang="de-DE" smtClean="0"/>
              <a:t>Zweite Ebene</a:t>
            </a:r>
          </a:p>
          <a:p>
            <a:pPr marL="1169988" lvl="2" indent="-255588">
              <a:buFontTx/>
              <a:buBlip>
                <a:blip r:embed="rId2"/>
              </a:buBlip>
            </a:pPr>
            <a:r>
              <a:rPr lang="de-DE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530A-42F6-4F93-9410-E8B8208A0B92}" type="datetime1">
              <a:rPr lang="de-DE" smtClean="0"/>
              <a:t>04.05.2015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de-DE" smtClean="0"/>
              <a:t>Textmasterformat bearbeiten</a:t>
            </a:r>
          </a:p>
          <a:p>
            <a:pPr lvl="1">
              <a:buFontTx/>
              <a:buBlip>
                <a:blip r:embed="rId2"/>
              </a:buBlip>
            </a:pPr>
            <a:r>
              <a:rPr lang="de-DE" smtClean="0"/>
              <a:t>Zweite Ebene</a:t>
            </a:r>
          </a:p>
          <a:p>
            <a:pPr lvl="2">
              <a:buFontTx/>
              <a:buBlip>
                <a:blip r:embed="rId2"/>
              </a:buBlip>
            </a:pPr>
            <a:r>
              <a:rPr lang="de-DE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de-DE" smtClean="0"/>
              <a:t>Textmasterformat bearbeiten</a:t>
            </a:r>
          </a:p>
          <a:p>
            <a:pPr lvl="1">
              <a:buFontTx/>
              <a:buBlip>
                <a:blip r:embed="rId2"/>
              </a:buBlip>
            </a:pPr>
            <a:r>
              <a:rPr lang="de-DE" smtClean="0"/>
              <a:t>Zweite Ebene</a:t>
            </a:r>
          </a:p>
          <a:p>
            <a:pPr lvl="2">
              <a:buFontTx/>
              <a:buBlip>
                <a:blip r:embed="rId2"/>
              </a:buBlip>
            </a:pPr>
            <a:r>
              <a:rPr lang="de-DE" smtClean="0"/>
              <a:t>Dritte Ebene</a:t>
            </a:r>
          </a:p>
          <a:p>
            <a:pPr lvl="3">
              <a:buFontTx/>
              <a:buBlip>
                <a:blip r:embed="rId2"/>
              </a:buBlip>
            </a:pPr>
            <a:r>
              <a:rPr lang="de-DE" smtClean="0"/>
              <a:t>Vierte Ebene</a:t>
            </a:r>
          </a:p>
          <a:p>
            <a:pPr lvl="4">
              <a:buFontTx/>
              <a:buBlip>
                <a:blip r:embed="rId2"/>
              </a:buBlip>
            </a:pPr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F8E1-44F9-43E6-B147-B36CCB72B80C}" type="datetime1">
              <a:rPr lang="de-DE" smtClean="0"/>
              <a:t>04.05.2015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1B7D-A16D-40EE-AC2D-8353C972B79F}" type="datetime1">
              <a:rPr lang="de-DE" smtClean="0"/>
              <a:t>04.05.2015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24DC-7CC2-4070-B09D-2360503F42C5}" type="datetime1">
              <a:rPr lang="de-DE" smtClean="0"/>
              <a:t>04.05.2015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54013" indent="-354013">
              <a:buFontTx/>
              <a:buBlip>
                <a:blip r:embed="rId2"/>
              </a:buBlip>
              <a:defRPr sz="3200"/>
            </a:lvl1pPr>
            <a:lvl2pPr marL="806450" indent="-34925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239A-130F-4060-9E57-FDF5DF37D621}" type="datetime1">
              <a:rPr lang="de-DE" smtClean="0"/>
              <a:t>04.05.2015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D90-53E7-4E67-A772-8D4006BCB5B6}" type="datetime1">
              <a:rPr lang="de-DE" smtClean="0"/>
              <a:t>04.05.2015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4FC6-AD29-4B32-86B5-A265F6462C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4013" lvl="0" indent="-354013">
              <a:buFontTx/>
              <a:buBlip>
                <a:blip r:embed="rId13"/>
              </a:buBlip>
            </a:pPr>
            <a:r>
              <a:rPr lang="de-DE" dirty="0" smtClean="0"/>
              <a:t>Textmasterformat bearbeiten</a:t>
            </a:r>
          </a:p>
          <a:p>
            <a:pPr marL="806450" lvl="1" indent="-349250">
              <a:buFontTx/>
              <a:buBlip>
                <a:blip r:embed="rId13"/>
              </a:buBlip>
            </a:pPr>
            <a:r>
              <a:rPr lang="de-DE" dirty="0" smtClean="0"/>
              <a:t>Zweite Ebene</a:t>
            </a:r>
          </a:p>
          <a:p>
            <a:pPr marL="1169988" lvl="2" indent="-255588">
              <a:buFontTx/>
              <a:buBlip>
                <a:blip r:embed="rId13"/>
              </a:buBlip>
            </a:pPr>
            <a:r>
              <a:rPr lang="de-DE" dirty="0" smtClean="0"/>
              <a:t>Dritte Ebene</a:t>
            </a:r>
          </a:p>
          <a:p>
            <a:pPr lvl="3">
              <a:buFontTx/>
              <a:buBlip>
                <a:blip r:embed="rId13"/>
              </a:buBlip>
            </a:pPr>
            <a:r>
              <a:rPr lang="de-DE" dirty="0" smtClean="0"/>
              <a:t>Vierte Ebene</a:t>
            </a:r>
          </a:p>
          <a:p>
            <a:pPr lvl="4">
              <a:buFontTx/>
              <a:buBlip>
                <a:blip r:embed="rId13"/>
              </a:buBlip>
            </a:pPr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8BF18D3-B408-46BF-BF5C-AF24C90678A6}" type="datetime1">
              <a:rPr lang="de-DE" smtClean="0"/>
              <a:pPr/>
              <a:t>04.05.2015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5DE4FC6-AD29-4B32-86B5-A265F6462C0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1" i="0" u="none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1" kern="1200" dirty="0" smtClean="0">
          <a:solidFill>
            <a:srgbClr val="ECECE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reifunk.net/Medienspiegel" TargetMode="External"/><Relationship Id="rId2" Type="http://schemas.openxmlformats.org/officeDocument/2006/relationships/hyperlink" Target="http://mabb.de/presse/pressemitteilungen/details/wlan-fuer-alle-freie-funknetze-in-der-praxi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freifunk.net/wie-mache-ich-mit/community-find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Neu </a:t>
            </a:r>
            <a:r>
              <a:rPr lang="de-DE" dirty="0" err="1" smtClean="0"/>
              <a:t>Wulmstorf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hamburg.freifunk.net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8D47-95F7-4202-8B46-A0DE5E111960}" type="datetime1">
              <a:rPr lang="de-DE" smtClean="0"/>
              <a:pPr/>
              <a:t>04.05.2015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Dienste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Internet (IPv4 &amp; IPv6) </a:t>
            </a:r>
          </a:p>
          <a:p>
            <a:r>
              <a:rPr lang="de-DE" dirty="0" smtClean="0"/>
              <a:t>Ortseigenes </a:t>
            </a:r>
            <a:r>
              <a:rPr lang="de-DE" dirty="0"/>
              <a:t>Intranet (IPv4 &amp; IPv6)</a:t>
            </a:r>
          </a:p>
          <a:p>
            <a:r>
              <a:rPr lang="de-DE" dirty="0"/>
              <a:t>Verbindungen zu anderen Städten und Netzwerken sowie deren Diensten </a:t>
            </a:r>
            <a:r>
              <a:rPr lang="de-DE" dirty="0" smtClean="0"/>
              <a:t>(</a:t>
            </a:r>
            <a:r>
              <a:rPr lang="de-DE" dirty="0"/>
              <a:t>IP-Telefonie, </a:t>
            </a:r>
            <a:r>
              <a:rPr lang="de-DE" dirty="0" smtClean="0"/>
              <a:t>Videochat ...)</a:t>
            </a:r>
            <a:endParaRPr lang="de-DE" dirty="0"/>
          </a:p>
          <a:p>
            <a:r>
              <a:rPr lang="de-DE" dirty="0"/>
              <a:t>Jeden Dienst, den man selbst gerne anbieten möchte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A51D0C7-4199-4C1A-9CA2-93484FE11B58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Öffentliche Wahrnehmung</a:t>
            </a:r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Neelie</a:t>
            </a:r>
            <a:r>
              <a:rPr lang="de-DE" dirty="0" smtClean="0"/>
              <a:t> </a:t>
            </a:r>
            <a:r>
              <a:rPr lang="de-DE" dirty="0" err="1" smtClean="0"/>
              <a:t>Kroes</a:t>
            </a:r>
            <a:r>
              <a:rPr lang="de-DE" dirty="0" smtClean="0"/>
              <a:t> bis Alexander </a:t>
            </a:r>
            <a:r>
              <a:rPr lang="de-DE" dirty="0" err="1" smtClean="0"/>
              <a:t>Dobrindt</a:t>
            </a:r>
            <a:r>
              <a:rPr lang="de-DE" dirty="0" smtClean="0"/>
              <a:t>, alle fordern freies Internet - wir machen es.</a:t>
            </a:r>
          </a:p>
          <a:p>
            <a:r>
              <a:rPr lang="de-DE" dirty="0" smtClean="0"/>
              <a:t>MABB hat gerade eine 46-seitige </a:t>
            </a:r>
            <a:r>
              <a:rPr lang="de-DE" dirty="0" smtClean="0">
                <a:hlinkClick r:id="rId2"/>
              </a:rPr>
              <a:t>Broschüre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über </a:t>
            </a:r>
            <a:r>
              <a:rPr lang="de-DE" dirty="0" err="1" smtClean="0">
                <a:hlinkClick r:id="rId2"/>
              </a:rPr>
              <a:t>freifunk</a:t>
            </a:r>
            <a:r>
              <a:rPr lang="de-DE" dirty="0" smtClean="0">
                <a:hlinkClick r:id="rId2"/>
              </a:rPr>
              <a:t> </a:t>
            </a:r>
            <a:r>
              <a:rPr lang="de-DE" dirty="0" smtClean="0"/>
              <a:t>herausgegeben überwältigende Medienrezeption unter</a:t>
            </a:r>
          </a:p>
          <a:p>
            <a:r>
              <a:rPr lang="de-DE" dirty="0" smtClean="0">
                <a:hlinkClick r:id="rId3"/>
              </a:rPr>
              <a:t>http://wiki.freifunk.net/Medienspiegel</a:t>
            </a:r>
            <a:endParaRPr lang="de-DE" dirty="0">
              <a:hlinkClick r:id="rId3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172DA5B-B8EF-470D-BD81-6A4E98D81B8A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Starthilfe aus Hamburg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</a:t>
            </a:r>
          </a:p>
          <a:p>
            <a:r>
              <a:rPr lang="en-US" dirty="0" err="1"/>
              <a:t>Gatewaybetrieb</a:t>
            </a:r>
            <a:r>
              <a:rPr lang="en-US" dirty="0"/>
              <a:t> </a:t>
            </a:r>
          </a:p>
          <a:p>
            <a:r>
              <a:rPr lang="en-US" dirty="0" err="1"/>
              <a:t>Geräte</a:t>
            </a:r>
            <a:r>
              <a:rPr lang="en-US" dirty="0"/>
              <a:t> </a:t>
            </a:r>
          </a:p>
          <a:p>
            <a:r>
              <a:rPr lang="en-US" dirty="0" err="1"/>
              <a:t>Wissenstransfer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C4EEB10-CD1D-4FD6-A132-7CBDFCE1DA2E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bringt</a:t>
            </a:r>
            <a:r>
              <a:rPr lang="en-US" dirty="0" smtClean="0"/>
              <a:t>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Wulmstorf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Knotenstandorte</a:t>
            </a:r>
          </a:p>
          <a:p>
            <a:r>
              <a:rPr lang="de-DE" dirty="0"/>
              <a:t>Fixe Ansprechpartner, die bereit sind sich in die Technik einzuarbeiten</a:t>
            </a:r>
          </a:p>
          <a:p>
            <a:r>
              <a:rPr lang="de-DE" dirty="0" smtClean="0"/>
              <a:t>neu-wulmstorf.freifunk.net</a:t>
            </a:r>
            <a:endParaRPr lang="de-DE" dirty="0"/>
          </a:p>
          <a:p>
            <a:r>
              <a:rPr lang="de-DE" dirty="0"/>
              <a:t>Bringt Euch selbst ein. Das Netz lebt </a:t>
            </a:r>
            <a:r>
              <a:rPr lang="de-DE" dirty="0" smtClean="0"/>
              <a:t>ausschließlich </a:t>
            </a:r>
            <a:r>
              <a:rPr lang="de-DE" dirty="0"/>
              <a:t>von ehrenamtlichen Engagement!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7C17578-D316-4587-9ACC-04668FECC01A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Vielen Dank!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Netz</a:t>
            </a:r>
            <a:r>
              <a:rPr lang="en-US" dirty="0"/>
              <a:t>: hamburg.freifunk.net</a:t>
            </a:r>
          </a:p>
          <a:p>
            <a:r>
              <a:rPr lang="en-US" dirty="0" err="1"/>
              <a:t>Ansprechpartner</a:t>
            </a:r>
            <a:r>
              <a:rPr lang="en-US" dirty="0"/>
              <a:t>: </a:t>
            </a:r>
            <a:r>
              <a:rPr lang="en-US" dirty="0" smtClean="0"/>
              <a:t>Gunnar Klauberg</a:t>
            </a:r>
            <a:endParaRPr lang="en-US" dirty="0"/>
          </a:p>
          <a:p>
            <a:r>
              <a:rPr lang="en-US" dirty="0"/>
              <a:t>Mail: </a:t>
            </a:r>
            <a:r>
              <a:rPr lang="en-US" dirty="0" smtClean="0"/>
              <a:t>Gunnar@Klauberg.de</a:t>
            </a:r>
            <a:endParaRPr lang="en-US" dirty="0"/>
          </a:p>
          <a:p>
            <a:endParaRPr lang="en-US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221413-0DCA-4EAA-A47C-DA89AB09D281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19" name="object 19"/>
          <p:cNvSpPr/>
          <p:nvPr/>
        </p:nvSpPr>
        <p:spPr>
          <a:xfrm>
            <a:off x="5325632" y="6318934"/>
            <a:ext cx="1540736" cy="539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6933603" y="6373438"/>
            <a:ext cx="978345" cy="2591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5164"/>
            <a:r>
              <a:rPr sz="1684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CC-BY-3.0</a:t>
            </a:r>
            <a:endParaRPr sz="1684" dirty="0">
              <a:solidFill>
                <a:srgbClr val="ECECE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Freifunk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Initiative für freie, offene, kostenlose Netzwerke</a:t>
            </a:r>
          </a:p>
          <a:p>
            <a:r>
              <a:rPr lang="de-DE" dirty="0" smtClean="0"/>
              <a:t>Steht jedem offen, als Nutzer oder Anbieter </a:t>
            </a:r>
          </a:p>
          <a:p>
            <a:r>
              <a:rPr lang="de-DE" dirty="0" smtClean="0"/>
              <a:t>Wird von den Menschen betrieben, die es nutzen</a:t>
            </a:r>
          </a:p>
          <a:p>
            <a:r>
              <a:rPr lang="de-DE" dirty="0" smtClean="0"/>
              <a:t>Nicht kommerziell</a:t>
            </a:r>
          </a:p>
          <a:p>
            <a:r>
              <a:rPr lang="de-DE" dirty="0" smtClean="0"/>
              <a:t>Nutzt freie, quelloffene Programme </a:t>
            </a:r>
          </a:p>
          <a:p>
            <a:r>
              <a:rPr lang="de-DE" dirty="0" smtClean="0"/>
              <a:t>Netzneutral - keine Manipulation der Datenströme</a:t>
            </a:r>
            <a:endParaRPr lang="de-DE" dirty="0"/>
          </a:p>
        </p:txBody>
      </p:sp>
      <p:sp>
        <p:nvSpPr>
          <p:cNvPr id="35" name="Datumsplatzhalt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6C6D-1F52-43FA-A0A4-47D8B0BEFA1B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Verbreitung</a:t>
            </a:r>
            <a:endParaRPr lang="en-US" dirty="0"/>
          </a:p>
        </p:txBody>
      </p:sp>
      <p:sp>
        <p:nvSpPr>
          <p:cNvPr id="21" name="Inhaltsplatzhalter 20"/>
          <p:cNvSpPr>
            <a:spLocks noGrp="1"/>
          </p:cNvSpPr>
          <p:nvPr>
            <p:ph idx="1"/>
          </p:nvPr>
        </p:nvSpPr>
        <p:spPr>
          <a:xfrm>
            <a:off x="838200" y="1825625"/>
            <a:ext cx="6044381" cy="4351338"/>
          </a:xfrm>
        </p:spPr>
        <p:txBody>
          <a:bodyPr/>
          <a:lstStyle/>
          <a:p>
            <a:r>
              <a:rPr lang="de-DE" dirty="0" smtClean="0"/>
              <a:t>An </a:t>
            </a:r>
            <a:r>
              <a:rPr lang="de-DE" dirty="0" smtClean="0">
                <a:hlinkClick r:id="rId2"/>
              </a:rPr>
              <a:t>170 Orten</a:t>
            </a:r>
            <a:r>
              <a:rPr lang="de-DE" dirty="0" smtClean="0"/>
              <a:t> </a:t>
            </a:r>
          </a:p>
          <a:p>
            <a:r>
              <a:rPr lang="de-DE" dirty="0" smtClean="0"/>
              <a:t>Mehr </a:t>
            </a:r>
            <a:r>
              <a:rPr lang="de-DE" dirty="0"/>
              <a:t>als </a:t>
            </a:r>
            <a:r>
              <a:rPr lang="de-DE" dirty="0" smtClean="0"/>
              <a:t>12.000 Zugangspunkte</a:t>
            </a:r>
            <a:endParaRPr lang="de-DE" dirty="0"/>
          </a:p>
          <a:p>
            <a:r>
              <a:rPr lang="de-DE" dirty="0"/>
              <a:t>Kooperation mit Stadtverwaltungen von Arnsberg, Berlin &amp; Lübeck</a:t>
            </a:r>
          </a:p>
          <a:p>
            <a:endParaRPr lang="en-US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CA82-43FB-43FC-B3A5-15A79D7F6730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14" name="object 14"/>
          <p:cNvSpPr>
            <a:spLocks noChangeAspect="1"/>
          </p:cNvSpPr>
          <p:nvPr/>
        </p:nvSpPr>
        <p:spPr>
          <a:xfrm>
            <a:off x="6714031" y="0"/>
            <a:ext cx="5477969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031" y="0"/>
            <a:ext cx="5611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Knotenkarte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2E32-32C0-4387-9994-6066C6878715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343091" y="5679523"/>
            <a:ext cx="4154445" cy="30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4"/>
            <a:r>
              <a:rPr sz="1981" dirty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Über 700 Knoten in Hamburg</a:t>
            </a:r>
            <a:endParaRPr sz="198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90" y="1896914"/>
            <a:ext cx="1724232" cy="49610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91" y="365125"/>
            <a:ext cx="5572125" cy="5113750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974801" y="5222282"/>
            <a:ext cx="2145589" cy="609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4"/>
            <a:r>
              <a:rPr lang="de-DE" sz="1981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7 Knoten</a:t>
            </a:r>
            <a:br>
              <a:rPr lang="de-DE" sz="1981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981" dirty="0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Neu </a:t>
            </a:r>
            <a:r>
              <a:rPr lang="de-DE" sz="1981" dirty="0" err="1" smtClean="0">
                <a:solidFill>
                  <a:srgbClr val="ECECE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Wulmstorf</a:t>
            </a:r>
            <a:endParaRPr sz="198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>
            <a:spLocks noChangeAspect="1"/>
          </p:cNvSpPr>
          <p:nvPr/>
        </p:nvSpPr>
        <p:spPr>
          <a:xfrm>
            <a:off x="6288741" y="0"/>
            <a:ext cx="5903259" cy="6858000"/>
          </a:xfrm>
          <a:prstGeom prst="rect">
            <a:avLst/>
          </a:prstGeom>
          <a:blipFill>
            <a:blip r:embed="rId2" cstate="print"/>
            <a:srcRect/>
            <a:stretch>
              <a:fillRect l="-10224" r="-10630"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Freifunkknoten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009A-9E4E-4321-A8BF-766B4FC18630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5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Netzwerk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1B7D-A16D-40EE-AC2D-8353C972B79F}" type="datetime1">
              <a:rPr lang="de-DE" smtClean="0"/>
              <a:t>04.05.2015</a:t>
            </a:fld>
            <a:endParaRPr lang="en-US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881438" y="638175"/>
            <a:ext cx="6091237" cy="5618163"/>
            <a:chOff x="3881438" y="638175"/>
            <a:chExt cx="6091237" cy="5618163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4686300" y="5060950"/>
              <a:ext cx="531812" cy="42227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645025" y="4195763"/>
              <a:ext cx="522287" cy="43497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8534400" y="5135563"/>
              <a:ext cx="603250" cy="30162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995988" y="1192213"/>
              <a:ext cx="652462" cy="34925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6" name="Gruppieren 95"/>
            <p:cNvGrpSpPr/>
            <p:nvPr/>
          </p:nvGrpSpPr>
          <p:grpSpPr>
            <a:xfrm>
              <a:off x="3914775" y="5119688"/>
              <a:ext cx="1135062" cy="1136650"/>
              <a:chOff x="3914775" y="5119688"/>
              <a:chExt cx="1135062" cy="1136650"/>
            </a:xfrm>
          </p:grpSpPr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6575" y="5461000"/>
                <a:ext cx="271462" cy="454025"/>
              </a:xfrm>
              <a:custGeom>
                <a:avLst/>
                <a:gdLst>
                  <a:gd name="T0" fmla="*/ 115 w 201"/>
                  <a:gd name="T1" fmla="*/ 316 h 335"/>
                  <a:gd name="T2" fmla="*/ 122 w 201"/>
                  <a:gd name="T3" fmla="*/ 302 h 335"/>
                  <a:gd name="T4" fmla="*/ 115 w 201"/>
                  <a:gd name="T5" fmla="*/ 287 h 335"/>
                  <a:gd name="T6" fmla="*/ 101 w 201"/>
                  <a:gd name="T7" fmla="*/ 281 h 335"/>
                  <a:gd name="T8" fmla="*/ 86 w 201"/>
                  <a:gd name="T9" fmla="*/ 287 h 335"/>
                  <a:gd name="T10" fmla="*/ 80 w 201"/>
                  <a:gd name="T11" fmla="*/ 302 h 335"/>
                  <a:gd name="T12" fmla="*/ 86 w 201"/>
                  <a:gd name="T13" fmla="*/ 316 h 335"/>
                  <a:gd name="T14" fmla="*/ 101 w 201"/>
                  <a:gd name="T15" fmla="*/ 322 h 335"/>
                  <a:gd name="T16" fmla="*/ 115 w 201"/>
                  <a:gd name="T17" fmla="*/ 316 h 335"/>
                  <a:gd name="T18" fmla="*/ 176 w 201"/>
                  <a:gd name="T19" fmla="*/ 260 h 335"/>
                  <a:gd name="T20" fmla="*/ 176 w 201"/>
                  <a:gd name="T21" fmla="*/ 75 h 335"/>
                  <a:gd name="T22" fmla="*/ 173 w 201"/>
                  <a:gd name="T23" fmla="*/ 70 h 335"/>
                  <a:gd name="T24" fmla="*/ 168 w 201"/>
                  <a:gd name="T25" fmla="*/ 67 h 335"/>
                  <a:gd name="T26" fmla="*/ 34 w 201"/>
                  <a:gd name="T27" fmla="*/ 67 h 335"/>
                  <a:gd name="T28" fmla="*/ 28 w 201"/>
                  <a:gd name="T29" fmla="*/ 70 h 335"/>
                  <a:gd name="T30" fmla="*/ 25 w 201"/>
                  <a:gd name="T31" fmla="*/ 75 h 335"/>
                  <a:gd name="T32" fmla="*/ 25 w 201"/>
                  <a:gd name="T33" fmla="*/ 260 h 335"/>
                  <a:gd name="T34" fmla="*/ 28 w 201"/>
                  <a:gd name="T35" fmla="*/ 266 h 335"/>
                  <a:gd name="T36" fmla="*/ 34 w 201"/>
                  <a:gd name="T37" fmla="*/ 268 h 335"/>
                  <a:gd name="T38" fmla="*/ 168 w 201"/>
                  <a:gd name="T39" fmla="*/ 268 h 335"/>
                  <a:gd name="T40" fmla="*/ 173 w 201"/>
                  <a:gd name="T41" fmla="*/ 266 h 335"/>
                  <a:gd name="T42" fmla="*/ 176 w 201"/>
                  <a:gd name="T43" fmla="*/ 260 h 335"/>
                  <a:gd name="T44" fmla="*/ 122 w 201"/>
                  <a:gd name="T45" fmla="*/ 42 h 335"/>
                  <a:gd name="T46" fmla="*/ 126 w 201"/>
                  <a:gd name="T47" fmla="*/ 38 h 335"/>
                  <a:gd name="T48" fmla="*/ 122 w 201"/>
                  <a:gd name="T49" fmla="*/ 34 h 335"/>
                  <a:gd name="T50" fmla="*/ 80 w 201"/>
                  <a:gd name="T51" fmla="*/ 34 h 335"/>
                  <a:gd name="T52" fmla="*/ 76 w 201"/>
                  <a:gd name="T53" fmla="*/ 38 h 335"/>
                  <a:gd name="T54" fmla="*/ 80 w 201"/>
                  <a:gd name="T55" fmla="*/ 42 h 335"/>
                  <a:gd name="T56" fmla="*/ 122 w 201"/>
                  <a:gd name="T57" fmla="*/ 42 h 335"/>
                  <a:gd name="T58" fmla="*/ 201 w 201"/>
                  <a:gd name="T59" fmla="*/ 34 h 335"/>
                  <a:gd name="T60" fmla="*/ 201 w 201"/>
                  <a:gd name="T61" fmla="*/ 302 h 335"/>
                  <a:gd name="T62" fmla="*/ 191 w 201"/>
                  <a:gd name="T63" fmla="*/ 325 h 335"/>
                  <a:gd name="T64" fmla="*/ 168 w 201"/>
                  <a:gd name="T65" fmla="*/ 335 h 335"/>
                  <a:gd name="T66" fmla="*/ 34 w 201"/>
                  <a:gd name="T67" fmla="*/ 335 h 335"/>
                  <a:gd name="T68" fmla="*/ 10 w 201"/>
                  <a:gd name="T69" fmla="*/ 325 h 335"/>
                  <a:gd name="T70" fmla="*/ 0 w 201"/>
                  <a:gd name="T71" fmla="*/ 302 h 335"/>
                  <a:gd name="T72" fmla="*/ 0 w 201"/>
                  <a:gd name="T73" fmla="*/ 34 h 335"/>
                  <a:gd name="T74" fmla="*/ 10 w 201"/>
                  <a:gd name="T75" fmla="*/ 10 h 335"/>
                  <a:gd name="T76" fmla="*/ 34 w 201"/>
                  <a:gd name="T77" fmla="*/ 0 h 335"/>
                  <a:gd name="T78" fmla="*/ 168 w 201"/>
                  <a:gd name="T79" fmla="*/ 0 h 335"/>
                  <a:gd name="T80" fmla="*/ 191 w 201"/>
                  <a:gd name="T81" fmla="*/ 10 h 335"/>
                  <a:gd name="T82" fmla="*/ 201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115" y="316"/>
                    </a:moveTo>
                    <a:cubicBezTo>
                      <a:pt x="120" y="312"/>
                      <a:pt x="122" y="307"/>
                      <a:pt x="122" y="302"/>
                    </a:cubicBezTo>
                    <a:cubicBezTo>
                      <a:pt x="122" y="296"/>
                      <a:pt x="120" y="291"/>
                      <a:pt x="115" y="287"/>
                    </a:cubicBezTo>
                    <a:cubicBezTo>
                      <a:pt x="111" y="283"/>
                      <a:pt x="106" y="281"/>
                      <a:pt x="101" y="281"/>
                    </a:cubicBezTo>
                    <a:cubicBezTo>
                      <a:pt x="95" y="281"/>
                      <a:pt x="90" y="283"/>
                      <a:pt x="86" y="287"/>
                    </a:cubicBezTo>
                    <a:cubicBezTo>
                      <a:pt x="82" y="291"/>
                      <a:pt x="80" y="296"/>
                      <a:pt x="80" y="302"/>
                    </a:cubicBezTo>
                    <a:cubicBezTo>
                      <a:pt x="80" y="307"/>
                      <a:pt x="82" y="312"/>
                      <a:pt x="86" y="316"/>
                    </a:cubicBezTo>
                    <a:cubicBezTo>
                      <a:pt x="90" y="320"/>
                      <a:pt x="95" y="322"/>
                      <a:pt x="101" y="322"/>
                    </a:cubicBezTo>
                    <a:cubicBezTo>
                      <a:pt x="106" y="322"/>
                      <a:pt x="111" y="320"/>
                      <a:pt x="115" y="316"/>
                    </a:cubicBezTo>
                    <a:moveTo>
                      <a:pt x="176" y="260"/>
                    </a:moveTo>
                    <a:cubicBezTo>
                      <a:pt x="176" y="75"/>
                      <a:pt x="176" y="75"/>
                      <a:pt x="176" y="75"/>
                    </a:cubicBezTo>
                    <a:cubicBezTo>
                      <a:pt x="176" y="73"/>
                      <a:pt x="175" y="71"/>
                      <a:pt x="173" y="70"/>
                    </a:cubicBezTo>
                    <a:cubicBezTo>
                      <a:pt x="172" y="68"/>
                      <a:pt x="170" y="67"/>
                      <a:pt x="168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1" y="67"/>
                      <a:pt x="29" y="68"/>
                      <a:pt x="28" y="70"/>
                    </a:cubicBezTo>
                    <a:cubicBezTo>
                      <a:pt x="26" y="71"/>
                      <a:pt x="25" y="73"/>
                      <a:pt x="25" y="75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5" y="262"/>
                      <a:pt x="26" y="264"/>
                      <a:pt x="28" y="266"/>
                    </a:cubicBezTo>
                    <a:cubicBezTo>
                      <a:pt x="29" y="267"/>
                      <a:pt x="31" y="268"/>
                      <a:pt x="34" y="268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70" y="268"/>
                      <a:pt x="172" y="267"/>
                      <a:pt x="173" y="266"/>
                    </a:cubicBezTo>
                    <a:cubicBezTo>
                      <a:pt x="175" y="264"/>
                      <a:pt x="176" y="262"/>
                      <a:pt x="176" y="260"/>
                    </a:cubicBezTo>
                    <a:moveTo>
                      <a:pt x="122" y="42"/>
                    </a:moveTo>
                    <a:cubicBezTo>
                      <a:pt x="124" y="42"/>
                      <a:pt x="126" y="41"/>
                      <a:pt x="126" y="38"/>
                    </a:cubicBezTo>
                    <a:cubicBezTo>
                      <a:pt x="126" y="35"/>
                      <a:pt x="124" y="34"/>
                      <a:pt x="122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7" y="34"/>
                      <a:pt x="76" y="35"/>
                      <a:pt x="76" y="38"/>
                    </a:cubicBezTo>
                    <a:cubicBezTo>
                      <a:pt x="76" y="41"/>
                      <a:pt x="77" y="42"/>
                      <a:pt x="80" y="42"/>
                    </a:cubicBezTo>
                    <a:cubicBezTo>
                      <a:pt x="122" y="42"/>
                      <a:pt x="122" y="42"/>
                      <a:pt x="122" y="42"/>
                    </a:cubicBezTo>
                    <a:moveTo>
                      <a:pt x="201" y="34"/>
                    </a:moveTo>
                    <a:cubicBezTo>
                      <a:pt x="201" y="302"/>
                      <a:pt x="201" y="302"/>
                      <a:pt x="201" y="302"/>
                    </a:cubicBezTo>
                    <a:cubicBezTo>
                      <a:pt x="201" y="311"/>
                      <a:pt x="198" y="318"/>
                      <a:pt x="191" y="325"/>
                    </a:cubicBezTo>
                    <a:cubicBezTo>
                      <a:pt x="185" y="332"/>
                      <a:pt x="177" y="335"/>
                      <a:pt x="168" y="335"/>
                    </a:cubicBezTo>
                    <a:cubicBezTo>
                      <a:pt x="34" y="335"/>
                      <a:pt x="34" y="335"/>
                      <a:pt x="34" y="335"/>
                    </a:cubicBezTo>
                    <a:cubicBezTo>
                      <a:pt x="25" y="335"/>
                      <a:pt x="17" y="332"/>
                      <a:pt x="10" y="325"/>
                    </a:cubicBezTo>
                    <a:cubicBezTo>
                      <a:pt x="4" y="318"/>
                      <a:pt x="0" y="311"/>
                      <a:pt x="0" y="30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4"/>
                      <a:pt x="4" y="17"/>
                      <a:pt x="10" y="10"/>
                    </a:cubicBezTo>
                    <a:cubicBezTo>
                      <a:pt x="17" y="3"/>
                      <a:pt x="25" y="0"/>
                      <a:pt x="34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77" y="0"/>
                      <a:pt x="185" y="3"/>
                      <a:pt x="191" y="10"/>
                    </a:cubicBezTo>
                    <a:cubicBezTo>
                      <a:pt x="198" y="17"/>
                      <a:pt x="201" y="24"/>
                      <a:pt x="201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914775" y="5119688"/>
                <a:ext cx="1135062" cy="1136650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uppieren 94"/>
            <p:cNvGrpSpPr/>
            <p:nvPr/>
          </p:nvGrpSpPr>
          <p:grpSpPr>
            <a:xfrm>
              <a:off x="3881438" y="3471863"/>
              <a:ext cx="1136650" cy="1135063"/>
              <a:chOff x="3881438" y="3471863"/>
              <a:chExt cx="1136650" cy="1135063"/>
            </a:xfrm>
          </p:grpSpPr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13238" y="3813175"/>
                <a:ext cx="273050" cy="454025"/>
              </a:xfrm>
              <a:custGeom>
                <a:avLst/>
                <a:gdLst>
                  <a:gd name="T0" fmla="*/ 115 w 201"/>
                  <a:gd name="T1" fmla="*/ 316 h 335"/>
                  <a:gd name="T2" fmla="*/ 121 w 201"/>
                  <a:gd name="T3" fmla="*/ 302 h 335"/>
                  <a:gd name="T4" fmla="*/ 115 w 201"/>
                  <a:gd name="T5" fmla="*/ 287 h 335"/>
                  <a:gd name="T6" fmla="*/ 100 w 201"/>
                  <a:gd name="T7" fmla="*/ 281 h 335"/>
                  <a:gd name="T8" fmla="*/ 85 w 201"/>
                  <a:gd name="T9" fmla="*/ 287 h 335"/>
                  <a:gd name="T10" fmla="*/ 79 w 201"/>
                  <a:gd name="T11" fmla="*/ 302 h 335"/>
                  <a:gd name="T12" fmla="*/ 85 w 201"/>
                  <a:gd name="T13" fmla="*/ 316 h 335"/>
                  <a:gd name="T14" fmla="*/ 100 w 201"/>
                  <a:gd name="T15" fmla="*/ 322 h 335"/>
                  <a:gd name="T16" fmla="*/ 115 w 201"/>
                  <a:gd name="T17" fmla="*/ 316 h 335"/>
                  <a:gd name="T18" fmla="*/ 176 w 201"/>
                  <a:gd name="T19" fmla="*/ 260 h 335"/>
                  <a:gd name="T20" fmla="*/ 176 w 201"/>
                  <a:gd name="T21" fmla="*/ 75 h 335"/>
                  <a:gd name="T22" fmla="*/ 173 w 201"/>
                  <a:gd name="T23" fmla="*/ 70 h 335"/>
                  <a:gd name="T24" fmla="*/ 167 w 201"/>
                  <a:gd name="T25" fmla="*/ 67 h 335"/>
                  <a:gd name="T26" fmla="*/ 33 w 201"/>
                  <a:gd name="T27" fmla="*/ 67 h 335"/>
                  <a:gd name="T28" fmla="*/ 27 w 201"/>
                  <a:gd name="T29" fmla="*/ 70 h 335"/>
                  <a:gd name="T30" fmla="*/ 25 w 201"/>
                  <a:gd name="T31" fmla="*/ 75 h 335"/>
                  <a:gd name="T32" fmla="*/ 25 w 201"/>
                  <a:gd name="T33" fmla="*/ 260 h 335"/>
                  <a:gd name="T34" fmla="*/ 27 w 201"/>
                  <a:gd name="T35" fmla="*/ 266 h 335"/>
                  <a:gd name="T36" fmla="*/ 33 w 201"/>
                  <a:gd name="T37" fmla="*/ 268 h 335"/>
                  <a:gd name="T38" fmla="*/ 167 w 201"/>
                  <a:gd name="T39" fmla="*/ 268 h 335"/>
                  <a:gd name="T40" fmla="*/ 173 w 201"/>
                  <a:gd name="T41" fmla="*/ 266 h 335"/>
                  <a:gd name="T42" fmla="*/ 176 w 201"/>
                  <a:gd name="T43" fmla="*/ 260 h 335"/>
                  <a:gd name="T44" fmla="*/ 121 w 201"/>
                  <a:gd name="T45" fmla="*/ 42 h 335"/>
                  <a:gd name="T46" fmla="*/ 125 w 201"/>
                  <a:gd name="T47" fmla="*/ 38 h 335"/>
                  <a:gd name="T48" fmla="*/ 121 w 201"/>
                  <a:gd name="T49" fmla="*/ 34 h 335"/>
                  <a:gd name="T50" fmla="*/ 79 w 201"/>
                  <a:gd name="T51" fmla="*/ 34 h 335"/>
                  <a:gd name="T52" fmla="*/ 75 w 201"/>
                  <a:gd name="T53" fmla="*/ 38 h 335"/>
                  <a:gd name="T54" fmla="*/ 79 w 201"/>
                  <a:gd name="T55" fmla="*/ 42 h 335"/>
                  <a:gd name="T56" fmla="*/ 121 w 201"/>
                  <a:gd name="T57" fmla="*/ 42 h 335"/>
                  <a:gd name="T58" fmla="*/ 201 w 201"/>
                  <a:gd name="T59" fmla="*/ 34 h 335"/>
                  <a:gd name="T60" fmla="*/ 201 w 201"/>
                  <a:gd name="T61" fmla="*/ 302 h 335"/>
                  <a:gd name="T62" fmla="*/ 191 w 201"/>
                  <a:gd name="T63" fmla="*/ 325 h 335"/>
                  <a:gd name="T64" fmla="*/ 167 w 201"/>
                  <a:gd name="T65" fmla="*/ 335 h 335"/>
                  <a:gd name="T66" fmla="*/ 33 w 201"/>
                  <a:gd name="T67" fmla="*/ 335 h 335"/>
                  <a:gd name="T68" fmla="*/ 10 w 201"/>
                  <a:gd name="T69" fmla="*/ 325 h 335"/>
                  <a:gd name="T70" fmla="*/ 0 w 201"/>
                  <a:gd name="T71" fmla="*/ 302 h 335"/>
                  <a:gd name="T72" fmla="*/ 0 w 201"/>
                  <a:gd name="T73" fmla="*/ 34 h 335"/>
                  <a:gd name="T74" fmla="*/ 10 w 201"/>
                  <a:gd name="T75" fmla="*/ 10 h 335"/>
                  <a:gd name="T76" fmla="*/ 33 w 201"/>
                  <a:gd name="T77" fmla="*/ 0 h 335"/>
                  <a:gd name="T78" fmla="*/ 167 w 201"/>
                  <a:gd name="T79" fmla="*/ 0 h 335"/>
                  <a:gd name="T80" fmla="*/ 191 w 201"/>
                  <a:gd name="T81" fmla="*/ 10 h 335"/>
                  <a:gd name="T82" fmla="*/ 201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115" y="316"/>
                    </a:moveTo>
                    <a:cubicBezTo>
                      <a:pt x="119" y="312"/>
                      <a:pt x="121" y="307"/>
                      <a:pt x="121" y="302"/>
                    </a:cubicBezTo>
                    <a:cubicBezTo>
                      <a:pt x="121" y="296"/>
                      <a:pt x="119" y="291"/>
                      <a:pt x="115" y="287"/>
                    </a:cubicBezTo>
                    <a:cubicBezTo>
                      <a:pt x="111" y="283"/>
                      <a:pt x="106" y="281"/>
                      <a:pt x="100" y="281"/>
                    </a:cubicBezTo>
                    <a:cubicBezTo>
                      <a:pt x="95" y="281"/>
                      <a:pt x="90" y="283"/>
                      <a:pt x="85" y="287"/>
                    </a:cubicBezTo>
                    <a:cubicBezTo>
                      <a:pt x="81" y="291"/>
                      <a:pt x="79" y="296"/>
                      <a:pt x="79" y="302"/>
                    </a:cubicBezTo>
                    <a:cubicBezTo>
                      <a:pt x="79" y="307"/>
                      <a:pt x="81" y="312"/>
                      <a:pt x="85" y="316"/>
                    </a:cubicBezTo>
                    <a:cubicBezTo>
                      <a:pt x="90" y="320"/>
                      <a:pt x="95" y="322"/>
                      <a:pt x="100" y="322"/>
                    </a:cubicBezTo>
                    <a:cubicBezTo>
                      <a:pt x="106" y="322"/>
                      <a:pt x="111" y="320"/>
                      <a:pt x="115" y="316"/>
                    </a:cubicBezTo>
                    <a:moveTo>
                      <a:pt x="176" y="260"/>
                    </a:moveTo>
                    <a:cubicBezTo>
                      <a:pt x="176" y="75"/>
                      <a:pt x="176" y="75"/>
                      <a:pt x="176" y="75"/>
                    </a:cubicBezTo>
                    <a:cubicBezTo>
                      <a:pt x="176" y="73"/>
                      <a:pt x="175" y="71"/>
                      <a:pt x="173" y="70"/>
                    </a:cubicBezTo>
                    <a:cubicBezTo>
                      <a:pt x="171" y="68"/>
                      <a:pt x="170" y="67"/>
                      <a:pt x="167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1" y="67"/>
                      <a:pt x="29" y="68"/>
                      <a:pt x="27" y="70"/>
                    </a:cubicBezTo>
                    <a:cubicBezTo>
                      <a:pt x="26" y="71"/>
                      <a:pt x="25" y="73"/>
                      <a:pt x="25" y="75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5" y="262"/>
                      <a:pt x="26" y="264"/>
                      <a:pt x="27" y="266"/>
                    </a:cubicBezTo>
                    <a:cubicBezTo>
                      <a:pt x="29" y="267"/>
                      <a:pt x="31" y="268"/>
                      <a:pt x="33" y="268"/>
                    </a:cubicBezTo>
                    <a:cubicBezTo>
                      <a:pt x="167" y="268"/>
                      <a:pt x="167" y="268"/>
                      <a:pt x="167" y="268"/>
                    </a:cubicBezTo>
                    <a:cubicBezTo>
                      <a:pt x="170" y="268"/>
                      <a:pt x="171" y="267"/>
                      <a:pt x="173" y="266"/>
                    </a:cubicBezTo>
                    <a:cubicBezTo>
                      <a:pt x="175" y="264"/>
                      <a:pt x="176" y="262"/>
                      <a:pt x="176" y="260"/>
                    </a:cubicBezTo>
                    <a:moveTo>
                      <a:pt x="121" y="42"/>
                    </a:moveTo>
                    <a:cubicBezTo>
                      <a:pt x="124" y="42"/>
                      <a:pt x="125" y="41"/>
                      <a:pt x="125" y="38"/>
                    </a:cubicBezTo>
                    <a:cubicBezTo>
                      <a:pt x="125" y="35"/>
                      <a:pt x="124" y="34"/>
                      <a:pt x="121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77" y="34"/>
                      <a:pt x="75" y="35"/>
                      <a:pt x="75" y="38"/>
                    </a:cubicBezTo>
                    <a:cubicBezTo>
                      <a:pt x="75" y="41"/>
                      <a:pt x="77" y="42"/>
                      <a:pt x="79" y="42"/>
                    </a:cubicBezTo>
                    <a:cubicBezTo>
                      <a:pt x="121" y="42"/>
                      <a:pt x="121" y="42"/>
                      <a:pt x="121" y="42"/>
                    </a:cubicBezTo>
                    <a:moveTo>
                      <a:pt x="201" y="34"/>
                    </a:moveTo>
                    <a:cubicBezTo>
                      <a:pt x="201" y="302"/>
                      <a:pt x="201" y="302"/>
                      <a:pt x="201" y="302"/>
                    </a:cubicBezTo>
                    <a:cubicBezTo>
                      <a:pt x="201" y="311"/>
                      <a:pt x="197" y="318"/>
                      <a:pt x="191" y="325"/>
                    </a:cubicBezTo>
                    <a:cubicBezTo>
                      <a:pt x="184" y="332"/>
                      <a:pt x="176" y="335"/>
                      <a:pt x="167" y="335"/>
                    </a:cubicBezTo>
                    <a:cubicBezTo>
                      <a:pt x="33" y="335"/>
                      <a:pt x="33" y="335"/>
                      <a:pt x="33" y="335"/>
                    </a:cubicBezTo>
                    <a:cubicBezTo>
                      <a:pt x="24" y="335"/>
                      <a:pt x="16" y="332"/>
                      <a:pt x="10" y="325"/>
                    </a:cubicBezTo>
                    <a:cubicBezTo>
                      <a:pt x="3" y="318"/>
                      <a:pt x="0" y="311"/>
                      <a:pt x="0" y="30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4"/>
                      <a:pt x="3" y="17"/>
                      <a:pt x="10" y="10"/>
                    </a:cubicBezTo>
                    <a:cubicBezTo>
                      <a:pt x="16" y="3"/>
                      <a:pt x="24" y="0"/>
                      <a:pt x="33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76" y="0"/>
                      <a:pt x="184" y="3"/>
                      <a:pt x="191" y="10"/>
                    </a:cubicBezTo>
                    <a:cubicBezTo>
                      <a:pt x="197" y="17"/>
                      <a:pt x="201" y="24"/>
                      <a:pt x="201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3881438" y="3471863"/>
                <a:ext cx="1136650" cy="1135063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8837613" y="4481513"/>
              <a:ext cx="1135062" cy="1135063"/>
              <a:chOff x="8837613" y="4481513"/>
              <a:chExt cx="1135062" cy="1135063"/>
            </a:xfrm>
          </p:grpSpPr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9269413" y="4821238"/>
                <a:ext cx="273050" cy="455613"/>
              </a:xfrm>
              <a:custGeom>
                <a:avLst/>
                <a:gdLst>
                  <a:gd name="T0" fmla="*/ 86 w 201"/>
                  <a:gd name="T1" fmla="*/ 317 h 335"/>
                  <a:gd name="T2" fmla="*/ 79 w 201"/>
                  <a:gd name="T3" fmla="*/ 302 h 335"/>
                  <a:gd name="T4" fmla="*/ 86 w 201"/>
                  <a:gd name="T5" fmla="*/ 287 h 335"/>
                  <a:gd name="T6" fmla="*/ 100 w 201"/>
                  <a:gd name="T7" fmla="*/ 281 h 335"/>
                  <a:gd name="T8" fmla="*/ 115 w 201"/>
                  <a:gd name="T9" fmla="*/ 287 h 335"/>
                  <a:gd name="T10" fmla="*/ 121 w 201"/>
                  <a:gd name="T11" fmla="*/ 302 h 335"/>
                  <a:gd name="T12" fmla="*/ 115 w 201"/>
                  <a:gd name="T13" fmla="*/ 317 h 335"/>
                  <a:gd name="T14" fmla="*/ 100 w 201"/>
                  <a:gd name="T15" fmla="*/ 323 h 335"/>
                  <a:gd name="T16" fmla="*/ 86 w 201"/>
                  <a:gd name="T17" fmla="*/ 317 h 335"/>
                  <a:gd name="T18" fmla="*/ 25 w 201"/>
                  <a:gd name="T19" fmla="*/ 260 h 335"/>
                  <a:gd name="T20" fmla="*/ 25 w 201"/>
                  <a:gd name="T21" fmla="*/ 76 h 335"/>
                  <a:gd name="T22" fmla="*/ 27 w 201"/>
                  <a:gd name="T23" fmla="*/ 70 h 335"/>
                  <a:gd name="T24" fmla="*/ 33 w 201"/>
                  <a:gd name="T25" fmla="*/ 67 h 335"/>
                  <a:gd name="T26" fmla="*/ 167 w 201"/>
                  <a:gd name="T27" fmla="*/ 67 h 335"/>
                  <a:gd name="T28" fmla="*/ 173 w 201"/>
                  <a:gd name="T29" fmla="*/ 70 h 335"/>
                  <a:gd name="T30" fmla="*/ 176 w 201"/>
                  <a:gd name="T31" fmla="*/ 76 h 335"/>
                  <a:gd name="T32" fmla="*/ 176 w 201"/>
                  <a:gd name="T33" fmla="*/ 260 h 335"/>
                  <a:gd name="T34" fmla="*/ 173 w 201"/>
                  <a:gd name="T35" fmla="*/ 266 h 335"/>
                  <a:gd name="T36" fmla="*/ 167 w 201"/>
                  <a:gd name="T37" fmla="*/ 268 h 335"/>
                  <a:gd name="T38" fmla="*/ 33 w 201"/>
                  <a:gd name="T39" fmla="*/ 268 h 335"/>
                  <a:gd name="T40" fmla="*/ 27 w 201"/>
                  <a:gd name="T41" fmla="*/ 266 h 335"/>
                  <a:gd name="T42" fmla="*/ 25 w 201"/>
                  <a:gd name="T43" fmla="*/ 260 h 335"/>
                  <a:gd name="T44" fmla="*/ 79 w 201"/>
                  <a:gd name="T45" fmla="*/ 42 h 335"/>
                  <a:gd name="T46" fmla="*/ 75 w 201"/>
                  <a:gd name="T47" fmla="*/ 38 h 335"/>
                  <a:gd name="T48" fmla="*/ 79 w 201"/>
                  <a:gd name="T49" fmla="*/ 34 h 335"/>
                  <a:gd name="T50" fmla="*/ 121 w 201"/>
                  <a:gd name="T51" fmla="*/ 34 h 335"/>
                  <a:gd name="T52" fmla="*/ 125 w 201"/>
                  <a:gd name="T53" fmla="*/ 38 h 335"/>
                  <a:gd name="T54" fmla="*/ 121 w 201"/>
                  <a:gd name="T55" fmla="*/ 42 h 335"/>
                  <a:gd name="T56" fmla="*/ 79 w 201"/>
                  <a:gd name="T57" fmla="*/ 42 h 335"/>
                  <a:gd name="T58" fmla="*/ 0 w 201"/>
                  <a:gd name="T59" fmla="*/ 34 h 335"/>
                  <a:gd name="T60" fmla="*/ 0 w 201"/>
                  <a:gd name="T61" fmla="*/ 302 h 335"/>
                  <a:gd name="T62" fmla="*/ 10 w 201"/>
                  <a:gd name="T63" fmla="*/ 325 h 335"/>
                  <a:gd name="T64" fmla="*/ 33 w 201"/>
                  <a:gd name="T65" fmla="*/ 335 h 335"/>
                  <a:gd name="T66" fmla="*/ 167 w 201"/>
                  <a:gd name="T67" fmla="*/ 335 h 335"/>
                  <a:gd name="T68" fmla="*/ 191 w 201"/>
                  <a:gd name="T69" fmla="*/ 325 h 335"/>
                  <a:gd name="T70" fmla="*/ 201 w 201"/>
                  <a:gd name="T71" fmla="*/ 302 h 335"/>
                  <a:gd name="T72" fmla="*/ 201 w 201"/>
                  <a:gd name="T73" fmla="*/ 34 h 335"/>
                  <a:gd name="T74" fmla="*/ 191 w 201"/>
                  <a:gd name="T75" fmla="*/ 10 h 335"/>
                  <a:gd name="T76" fmla="*/ 167 w 201"/>
                  <a:gd name="T77" fmla="*/ 0 h 335"/>
                  <a:gd name="T78" fmla="*/ 33 w 201"/>
                  <a:gd name="T79" fmla="*/ 0 h 335"/>
                  <a:gd name="T80" fmla="*/ 10 w 201"/>
                  <a:gd name="T81" fmla="*/ 10 h 335"/>
                  <a:gd name="T82" fmla="*/ 0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86" y="317"/>
                    </a:moveTo>
                    <a:cubicBezTo>
                      <a:pt x="81" y="313"/>
                      <a:pt x="79" y="308"/>
                      <a:pt x="79" y="302"/>
                    </a:cubicBezTo>
                    <a:cubicBezTo>
                      <a:pt x="79" y="296"/>
                      <a:pt x="81" y="291"/>
                      <a:pt x="86" y="287"/>
                    </a:cubicBezTo>
                    <a:cubicBezTo>
                      <a:pt x="90" y="283"/>
                      <a:pt x="94" y="281"/>
                      <a:pt x="100" y="281"/>
                    </a:cubicBezTo>
                    <a:cubicBezTo>
                      <a:pt x="106" y="281"/>
                      <a:pt x="111" y="283"/>
                      <a:pt x="115" y="287"/>
                    </a:cubicBezTo>
                    <a:cubicBezTo>
                      <a:pt x="119" y="291"/>
                      <a:pt x="121" y="296"/>
                      <a:pt x="121" y="302"/>
                    </a:cubicBezTo>
                    <a:cubicBezTo>
                      <a:pt x="121" y="308"/>
                      <a:pt x="119" y="313"/>
                      <a:pt x="115" y="317"/>
                    </a:cubicBezTo>
                    <a:cubicBezTo>
                      <a:pt x="111" y="321"/>
                      <a:pt x="106" y="323"/>
                      <a:pt x="100" y="323"/>
                    </a:cubicBezTo>
                    <a:cubicBezTo>
                      <a:pt x="94" y="323"/>
                      <a:pt x="90" y="321"/>
                      <a:pt x="86" y="317"/>
                    </a:cubicBezTo>
                    <a:moveTo>
                      <a:pt x="25" y="260"/>
                    </a:move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3"/>
                      <a:pt x="26" y="71"/>
                      <a:pt x="27" y="70"/>
                    </a:cubicBezTo>
                    <a:cubicBezTo>
                      <a:pt x="29" y="68"/>
                      <a:pt x="31" y="67"/>
                      <a:pt x="33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9" y="67"/>
                      <a:pt x="171" y="68"/>
                      <a:pt x="173" y="70"/>
                    </a:cubicBezTo>
                    <a:cubicBezTo>
                      <a:pt x="175" y="71"/>
                      <a:pt x="176" y="73"/>
                      <a:pt x="176" y="76"/>
                    </a:cubicBezTo>
                    <a:cubicBezTo>
                      <a:pt x="176" y="260"/>
                      <a:pt x="176" y="260"/>
                      <a:pt x="176" y="260"/>
                    </a:cubicBezTo>
                    <a:cubicBezTo>
                      <a:pt x="176" y="262"/>
                      <a:pt x="175" y="264"/>
                      <a:pt x="173" y="266"/>
                    </a:cubicBezTo>
                    <a:cubicBezTo>
                      <a:pt x="171" y="268"/>
                      <a:pt x="169" y="268"/>
                      <a:pt x="167" y="268"/>
                    </a:cubicBezTo>
                    <a:cubicBezTo>
                      <a:pt x="33" y="268"/>
                      <a:pt x="33" y="268"/>
                      <a:pt x="33" y="268"/>
                    </a:cubicBezTo>
                    <a:cubicBezTo>
                      <a:pt x="31" y="268"/>
                      <a:pt x="29" y="268"/>
                      <a:pt x="27" y="266"/>
                    </a:cubicBezTo>
                    <a:cubicBezTo>
                      <a:pt x="26" y="264"/>
                      <a:pt x="25" y="262"/>
                      <a:pt x="25" y="260"/>
                    </a:cubicBezTo>
                    <a:moveTo>
                      <a:pt x="79" y="42"/>
                    </a:moveTo>
                    <a:cubicBezTo>
                      <a:pt x="76" y="42"/>
                      <a:pt x="75" y="41"/>
                      <a:pt x="75" y="38"/>
                    </a:cubicBezTo>
                    <a:cubicBezTo>
                      <a:pt x="75" y="35"/>
                      <a:pt x="76" y="34"/>
                      <a:pt x="79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4" y="34"/>
                      <a:pt x="125" y="35"/>
                      <a:pt x="125" y="38"/>
                    </a:cubicBezTo>
                    <a:cubicBezTo>
                      <a:pt x="125" y="41"/>
                      <a:pt x="124" y="42"/>
                      <a:pt x="121" y="42"/>
                    </a:cubicBezTo>
                    <a:cubicBezTo>
                      <a:pt x="79" y="42"/>
                      <a:pt x="79" y="42"/>
                      <a:pt x="79" y="42"/>
                    </a:cubicBezTo>
                    <a:moveTo>
                      <a:pt x="0" y="34"/>
                    </a:move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11"/>
                      <a:pt x="3" y="319"/>
                      <a:pt x="10" y="325"/>
                    </a:cubicBezTo>
                    <a:cubicBezTo>
                      <a:pt x="16" y="332"/>
                      <a:pt x="24" y="335"/>
                      <a:pt x="33" y="335"/>
                    </a:cubicBezTo>
                    <a:cubicBezTo>
                      <a:pt x="167" y="335"/>
                      <a:pt x="167" y="335"/>
                      <a:pt x="167" y="335"/>
                    </a:cubicBezTo>
                    <a:cubicBezTo>
                      <a:pt x="176" y="335"/>
                      <a:pt x="184" y="332"/>
                      <a:pt x="191" y="325"/>
                    </a:cubicBezTo>
                    <a:cubicBezTo>
                      <a:pt x="197" y="319"/>
                      <a:pt x="201" y="311"/>
                      <a:pt x="201" y="302"/>
                    </a:cubicBezTo>
                    <a:cubicBezTo>
                      <a:pt x="201" y="34"/>
                      <a:pt x="201" y="34"/>
                      <a:pt x="201" y="34"/>
                    </a:cubicBezTo>
                    <a:cubicBezTo>
                      <a:pt x="201" y="25"/>
                      <a:pt x="197" y="17"/>
                      <a:pt x="191" y="10"/>
                    </a:cubicBezTo>
                    <a:cubicBezTo>
                      <a:pt x="184" y="4"/>
                      <a:pt x="176" y="0"/>
                      <a:pt x="16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16" y="4"/>
                      <a:pt x="10" y="10"/>
                    </a:cubicBezTo>
                    <a:cubicBezTo>
                      <a:pt x="3" y="17"/>
                      <a:pt x="0" y="25"/>
                      <a:pt x="0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8837613" y="4481513"/>
                <a:ext cx="1135062" cy="1135063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uppieren 93"/>
            <p:cNvGrpSpPr/>
            <p:nvPr/>
          </p:nvGrpSpPr>
          <p:grpSpPr>
            <a:xfrm>
              <a:off x="5176838" y="638175"/>
              <a:ext cx="1135062" cy="1133475"/>
              <a:chOff x="5176838" y="638175"/>
              <a:chExt cx="1135062" cy="1133475"/>
            </a:xfrm>
          </p:grpSpPr>
          <p:sp>
            <p:nvSpPr>
              <p:cNvPr id="28" name="Freeform 26"/>
              <p:cNvSpPr>
                <a:spLocks noEditPoints="1"/>
              </p:cNvSpPr>
              <p:nvPr/>
            </p:nvSpPr>
            <p:spPr bwMode="auto">
              <a:xfrm>
                <a:off x="5608638" y="976313"/>
                <a:ext cx="273050" cy="455613"/>
              </a:xfrm>
              <a:custGeom>
                <a:avLst/>
                <a:gdLst>
                  <a:gd name="T0" fmla="*/ 115 w 201"/>
                  <a:gd name="T1" fmla="*/ 317 h 335"/>
                  <a:gd name="T2" fmla="*/ 122 w 201"/>
                  <a:gd name="T3" fmla="*/ 302 h 335"/>
                  <a:gd name="T4" fmla="*/ 115 w 201"/>
                  <a:gd name="T5" fmla="*/ 287 h 335"/>
                  <a:gd name="T6" fmla="*/ 101 w 201"/>
                  <a:gd name="T7" fmla="*/ 281 h 335"/>
                  <a:gd name="T8" fmla="*/ 86 w 201"/>
                  <a:gd name="T9" fmla="*/ 287 h 335"/>
                  <a:gd name="T10" fmla="*/ 80 w 201"/>
                  <a:gd name="T11" fmla="*/ 302 h 335"/>
                  <a:gd name="T12" fmla="*/ 86 w 201"/>
                  <a:gd name="T13" fmla="*/ 317 h 335"/>
                  <a:gd name="T14" fmla="*/ 101 w 201"/>
                  <a:gd name="T15" fmla="*/ 323 h 335"/>
                  <a:gd name="T16" fmla="*/ 115 w 201"/>
                  <a:gd name="T17" fmla="*/ 317 h 335"/>
                  <a:gd name="T18" fmla="*/ 176 w 201"/>
                  <a:gd name="T19" fmla="*/ 260 h 335"/>
                  <a:gd name="T20" fmla="*/ 176 w 201"/>
                  <a:gd name="T21" fmla="*/ 76 h 335"/>
                  <a:gd name="T22" fmla="*/ 174 w 201"/>
                  <a:gd name="T23" fmla="*/ 70 h 335"/>
                  <a:gd name="T24" fmla="*/ 168 w 201"/>
                  <a:gd name="T25" fmla="*/ 67 h 335"/>
                  <a:gd name="T26" fmla="*/ 34 w 201"/>
                  <a:gd name="T27" fmla="*/ 67 h 335"/>
                  <a:gd name="T28" fmla="*/ 28 w 201"/>
                  <a:gd name="T29" fmla="*/ 70 h 335"/>
                  <a:gd name="T30" fmla="*/ 25 w 201"/>
                  <a:gd name="T31" fmla="*/ 76 h 335"/>
                  <a:gd name="T32" fmla="*/ 25 w 201"/>
                  <a:gd name="T33" fmla="*/ 260 h 335"/>
                  <a:gd name="T34" fmla="*/ 28 w 201"/>
                  <a:gd name="T35" fmla="*/ 266 h 335"/>
                  <a:gd name="T36" fmla="*/ 34 w 201"/>
                  <a:gd name="T37" fmla="*/ 268 h 335"/>
                  <a:gd name="T38" fmla="*/ 168 w 201"/>
                  <a:gd name="T39" fmla="*/ 268 h 335"/>
                  <a:gd name="T40" fmla="*/ 174 w 201"/>
                  <a:gd name="T41" fmla="*/ 266 h 335"/>
                  <a:gd name="T42" fmla="*/ 176 w 201"/>
                  <a:gd name="T43" fmla="*/ 260 h 335"/>
                  <a:gd name="T44" fmla="*/ 122 w 201"/>
                  <a:gd name="T45" fmla="*/ 42 h 335"/>
                  <a:gd name="T46" fmla="*/ 126 w 201"/>
                  <a:gd name="T47" fmla="*/ 38 h 335"/>
                  <a:gd name="T48" fmla="*/ 122 w 201"/>
                  <a:gd name="T49" fmla="*/ 34 h 335"/>
                  <a:gd name="T50" fmla="*/ 80 w 201"/>
                  <a:gd name="T51" fmla="*/ 34 h 335"/>
                  <a:gd name="T52" fmla="*/ 76 w 201"/>
                  <a:gd name="T53" fmla="*/ 38 h 335"/>
                  <a:gd name="T54" fmla="*/ 80 w 201"/>
                  <a:gd name="T55" fmla="*/ 42 h 335"/>
                  <a:gd name="T56" fmla="*/ 122 w 201"/>
                  <a:gd name="T57" fmla="*/ 42 h 335"/>
                  <a:gd name="T58" fmla="*/ 201 w 201"/>
                  <a:gd name="T59" fmla="*/ 34 h 335"/>
                  <a:gd name="T60" fmla="*/ 201 w 201"/>
                  <a:gd name="T61" fmla="*/ 302 h 335"/>
                  <a:gd name="T62" fmla="*/ 191 w 201"/>
                  <a:gd name="T63" fmla="*/ 325 h 335"/>
                  <a:gd name="T64" fmla="*/ 168 w 201"/>
                  <a:gd name="T65" fmla="*/ 335 h 335"/>
                  <a:gd name="T66" fmla="*/ 34 w 201"/>
                  <a:gd name="T67" fmla="*/ 335 h 335"/>
                  <a:gd name="T68" fmla="*/ 10 w 201"/>
                  <a:gd name="T69" fmla="*/ 325 h 335"/>
                  <a:gd name="T70" fmla="*/ 0 w 201"/>
                  <a:gd name="T71" fmla="*/ 302 h 335"/>
                  <a:gd name="T72" fmla="*/ 0 w 201"/>
                  <a:gd name="T73" fmla="*/ 34 h 335"/>
                  <a:gd name="T74" fmla="*/ 10 w 201"/>
                  <a:gd name="T75" fmla="*/ 10 h 335"/>
                  <a:gd name="T76" fmla="*/ 34 w 201"/>
                  <a:gd name="T77" fmla="*/ 0 h 335"/>
                  <a:gd name="T78" fmla="*/ 168 w 201"/>
                  <a:gd name="T79" fmla="*/ 0 h 335"/>
                  <a:gd name="T80" fmla="*/ 191 w 201"/>
                  <a:gd name="T81" fmla="*/ 10 h 335"/>
                  <a:gd name="T82" fmla="*/ 201 w 201"/>
                  <a:gd name="T83" fmla="*/ 34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335">
                    <a:moveTo>
                      <a:pt x="115" y="317"/>
                    </a:moveTo>
                    <a:cubicBezTo>
                      <a:pt x="120" y="313"/>
                      <a:pt x="122" y="308"/>
                      <a:pt x="122" y="302"/>
                    </a:cubicBezTo>
                    <a:cubicBezTo>
                      <a:pt x="122" y="296"/>
                      <a:pt x="120" y="291"/>
                      <a:pt x="115" y="287"/>
                    </a:cubicBezTo>
                    <a:cubicBezTo>
                      <a:pt x="111" y="283"/>
                      <a:pt x="107" y="281"/>
                      <a:pt x="101" y="281"/>
                    </a:cubicBezTo>
                    <a:cubicBezTo>
                      <a:pt x="95" y="281"/>
                      <a:pt x="90" y="283"/>
                      <a:pt x="86" y="287"/>
                    </a:cubicBezTo>
                    <a:cubicBezTo>
                      <a:pt x="82" y="291"/>
                      <a:pt x="80" y="296"/>
                      <a:pt x="80" y="302"/>
                    </a:cubicBezTo>
                    <a:cubicBezTo>
                      <a:pt x="80" y="308"/>
                      <a:pt x="82" y="313"/>
                      <a:pt x="86" y="317"/>
                    </a:cubicBezTo>
                    <a:cubicBezTo>
                      <a:pt x="90" y="321"/>
                      <a:pt x="95" y="323"/>
                      <a:pt x="101" y="323"/>
                    </a:cubicBezTo>
                    <a:cubicBezTo>
                      <a:pt x="107" y="323"/>
                      <a:pt x="111" y="321"/>
                      <a:pt x="115" y="317"/>
                    </a:cubicBezTo>
                    <a:moveTo>
                      <a:pt x="176" y="260"/>
                    </a:moveTo>
                    <a:cubicBezTo>
                      <a:pt x="176" y="76"/>
                      <a:pt x="176" y="76"/>
                      <a:pt x="176" y="76"/>
                    </a:cubicBezTo>
                    <a:cubicBezTo>
                      <a:pt x="176" y="74"/>
                      <a:pt x="175" y="72"/>
                      <a:pt x="174" y="70"/>
                    </a:cubicBezTo>
                    <a:cubicBezTo>
                      <a:pt x="172" y="68"/>
                      <a:pt x="170" y="67"/>
                      <a:pt x="168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1" y="67"/>
                      <a:pt x="29" y="68"/>
                      <a:pt x="28" y="70"/>
                    </a:cubicBezTo>
                    <a:cubicBezTo>
                      <a:pt x="26" y="72"/>
                      <a:pt x="25" y="74"/>
                      <a:pt x="25" y="76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5" y="262"/>
                      <a:pt x="26" y="264"/>
                      <a:pt x="28" y="266"/>
                    </a:cubicBezTo>
                    <a:cubicBezTo>
                      <a:pt x="29" y="268"/>
                      <a:pt x="31" y="268"/>
                      <a:pt x="34" y="268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70" y="268"/>
                      <a:pt x="172" y="268"/>
                      <a:pt x="174" y="266"/>
                    </a:cubicBezTo>
                    <a:cubicBezTo>
                      <a:pt x="175" y="264"/>
                      <a:pt x="176" y="262"/>
                      <a:pt x="176" y="260"/>
                    </a:cubicBezTo>
                    <a:moveTo>
                      <a:pt x="122" y="42"/>
                    </a:moveTo>
                    <a:cubicBezTo>
                      <a:pt x="124" y="42"/>
                      <a:pt x="126" y="41"/>
                      <a:pt x="126" y="38"/>
                    </a:cubicBezTo>
                    <a:cubicBezTo>
                      <a:pt x="126" y="35"/>
                      <a:pt x="124" y="34"/>
                      <a:pt x="122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7" y="34"/>
                      <a:pt x="76" y="35"/>
                      <a:pt x="76" y="38"/>
                    </a:cubicBezTo>
                    <a:cubicBezTo>
                      <a:pt x="76" y="41"/>
                      <a:pt x="77" y="42"/>
                      <a:pt x="80" y="42"/>
                    </a:cubicBezTo>
                    <a:cubicBezTo>
                      <a:pt x="122" y="42"/>
                      <a:pt x="122" y="42"/>
                      <a:pt x="122" y="42"/>
                    </a:cubicBezTo>
                    <a:moveTo>
                      <a:pt x="201" y="34"/>
                    </a:moveTo>
                    <a:cubicBezTo>
                      <a:pt x="201" y="302"/>
                      <a:pt x="201" y="302"/>
                      <a:pt x="201" y="302"/>
                    </a:cubicBezTo>
                    <a:cubicBezTo>
                      <a:pt x="201" y="311"/>
                      <a:pt x="198" y="319"/>
                      <a:pt x="191" y="325"/>
                    </a:cubicBezTo>
                    <a:cubicBezTo>
                      <a:pt x="185" y="332"/>
                      <a:pt x="177" y="335"/>
                      <a:pt x="168" y="335"/>
                    </a:cubicBezTo>
                    <a:cubicBezTo>
                      <a:pt x="34" y="335"/>
                      <a:pt x="34" y="335"/>
                      <a:pt x="34" y="335"/>
                    </a:cubicBezTo>
                    <a:cubicBezTo>
                      <a:pt x="25" y="335"/>
                      <a:pt x="17" y="332"/>
                      <a:pt x="10" y="325"/>
                    </a:cubicBezTo>
                    <a:cubicBezTo>
                      <a:pt x="4" y="319"/>
                      <a:pt x="0" y="311"/>
                      <a:pt x="0" y="30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5"/>
                      <a:pt x="4" y="17"/>
                      <a:pt x="10" y="10"/>
                    </a:cubicBezTo>
                    <a:cubicBezTo>
                      <a:pt x="17" y="4"/>
                      <a:pt x="25" y="0"/>
                      <a:pt x="34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77" y="0"/>
                      <a:pt x="185" y="4"/>
                      <a:pt x="191" y="10"/>
                    </a:cubicBezTo>
                    <a:cubicBezTo>
                      <a:pt x="198" y="17"/>
                      <a:pt x="201" y="25"/>
                      <a:pt x="201" y="3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5176838" y="638175"/>
                <a:ext cx="1135062" cy="1133475"/>
              </a:xfrm>
              <a:prstGeom prst="ellipse">
                <a:avLst/>
              </a:prstGeom>
              <a:noFill/>
              <a:ln w="254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9" name="Gruppieren 108"/>
          <p:cNvGrpSpPr/>
          <p:nvPr/>
        </p:nvGrpSpPr>
        <p:grpSpPr>
          <a:xfrm>
            <a:off x="5680075" y="1397000"/>
            <a:ext cx="4446587" cy="3635375"/>
            <a:chOff x="5680075" y="1397000"/>
            <a:chExt cx="4446587" cy="3635375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220075" y="1943100"/>
              <a:ext cx="412750" cy="355600"/>
            </a:xfrm>
            <a:custGeom>
              <a:avLst/>
              <a:gdLst>
                <a:gd name="T0" fmla="*/ 305 w 305"/>
                <a:gd name="T1" fmla="*/ 246 h 262"/>
                <a:gd name="T2" fmla="*/ 289 w 305"/>
                <a:gd name="T3" fmla="*/ 262 h 262"/>
                <a:gd name="T4" fmla="*/ 223 w 305"/>
                <a:gd name="T5" fmla="*/ 257 h 262"/>
                <a:gd name="T6" fmla="*/ 218 w 305"/>
                <a:gd name="T7" fmla="*/ 191 h 262"/>
                <a:gd name="T8" fmla="*/ 234 w 305"/>
                <a:gd name="T9" fmla="*/ 175 h 262"/>
                <a:gd name="T10" fmla="*/ 251 w 305"/>
                <a:gd name="T11" fmla="*/ 142 h 262"/>
                <a:gd name="T12" fmla="*/ 163 w 305"/>
                <a:gd name="T13" fmla="*/ 175 h 262"/>
                <a:gd name="T14" fmla="*/ 191 w 305"/>
                <a:gd name="T15" fmla="*/ 179 h 262"/>
                <a:gd name="T16" fmla="*/ 196 w 305"/>
                <a:gd name="T17" fmla="*/ 246 h 262"/>
                <a:gd name="T18" fmla="*/ 180 w 305"/>
                <a:gd name="T19" fmla="*/ 262 h 262"/>
                <a:gd name="T20" fmla="*/ 113 w 305"/>
                <a:gd name="T21" fmla="*/ 257 h 262"/>
                <a:gd name="T22" fmla="*/ 109 w 305"/>
                <a:gd name="T23" fmla="*/ 191 h 262"/>
                <a:gd name="T24" fmla="*/ 125 w 305"/>
                <a:gd name="T25" fmla="*/ 175 h 262"/>
                <a:gd name="T26" fmla="*/ 141 w 305"/>
                <a:gd name="T27" fmla="*/ 142 h 262"/>
                <a:gd name="T28" fmla="*/ 54 w 305"/>
                <a:gd name="T29" fmla="*/ 175 h 262"/>
                <a:gd name="T30" fmla="*/ 82 w 305"/>
                <a:gd name="T31" fmla="*/ 179 h 262"/>
                <a:gd name="T32" fmla="*/ 87 w 305"/>
                <a:gd name="T33" fmla="*/ 246 h 262"/>
                <a:gd name="T34" fmla="*/ 70 w 305"/>
                <a:gd name="T35" fmla="*/ 262 h 262"/>
                <a:gd name="T36" fmla="*/ 4 w 305"/>
                <a:gd name="T37" fmla="*/ 257 h 262"/>
                <a:gd name="T38" fmla="*/ 0 w 305"/>
                <a:gd name="T39" fmla="*/ 191 h 262"/>
                <a:gd name="T40" fmla="*/ 16 w 305"/>
                <a:gd name="T41" fmla="*/ 175 h 262"/>
                <a:gd name="T42" fmla="*/ 32 w 305"/>
                <a:gd name="T43" fmla="*/ 142 h 262"/>
                <a:gd name="T44" fmla="*/ 54 w 305"/>
                <a:gd name="T45" fmla="*/ 120 h 262"/>
                <a:gd name="T46" fmla="*/ 141 w 305"/>
                <a:gd name="T47" fmla="*/ 87 h 262"/>
                <a:gd name="T48" fmla="*/ 113 w 305"/>
                <a:gd name="T49" fmla="*/ 83 h 262"/>
                <a:gd name="T50" fmla="*/ 109 w 305"/>
                <a:gd name="T51" fmla="*/ 16 h 262"/>
                <a:gd name="T52" fmla="*/ 125 w 305"/>
                <a:gd name="T53" fmla="*/ 0 h 262"/>
                <a:gd name="T54" fmla="*/ 191 w 305"/>
                <a:gd name="T55" fmla="*/ 5 h 262"/>
                <a:gd name="T56" fmla="*/ 196 w 305"/>
                <a:gd name="T57" fmla="*/ 71 h 262"/>
                <a:gd name="T58" fmla="*/ 180 w 305"/>
                <a:gd name="T59" fmla="*/ 87 h 262"/>
                <a:gd name="T60" fmla="*/ 163 w 305"/>
                <a:gd name="T61" fmla="*/ 120 h 262"/>
                <a:gd name="T62" fmla="*/ 266 w 305"/>
                <a:gd name="T63" fmla="*/ 127 h 262"/>
                <a:gd name="T64" fmla="*/ 272 w 305"/>
                <a:gd name="T65" fmla="*/ 175 h 262"/>
                <a:gd name="T66" fmla="*/ 300 w 305"/>
                <a:gd name="T67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262">
                  <a:moveTo>
                    <a:pt x="305" y="191"/>
                  </a:moveTo>
                  <a:cubicBezTo>
                    <a:pt x="305" y="246"/>
                    <a:pt x="305" y="246"/>
                    <a:pt x="305" y="246"/>
                  </a:cubicBezTo>
                  <a:cubicBezTo>
                    <a:pt x="305" y="250"/>
                    <a:pt x="303" y="254"/>
                    <a:pt x="300" y="257"/>
                  </a:cubicBezTo>
                  <a:cubicBezTo>
                    <a:pt x="297" y="260"/>
                    <a:pt x="293" y="262"/>
                    <a:pt x="289" y="262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0" y="262"/>
                    <a:pt x="226" y="260"/>
                    <a:pt x="223" y="257"/>
                  </a:cubicBezTo>
                  <a:cubicBezTo>
                    <a:pt x="219" y="254"/>
                    <a:pt x="218" y="250"/>
                    <a:pt x="218" y="246"/>
                  </a:cubicBezTo>
                  <a:cubicBezTo>
                    <a:pt x="218" y="191"/>
                    <a:pt x="218" y="191"/>
                    <a:pt x="218" y="191"/>
                  </a:cubicBezTo>
                  <a:cubicBezTo>
                    <a:pt x="218" y="187"/>
                    <a:pt x="219" y="183"/>
                    <a:pt x="223" y="179"/>
                  </a:cubicBezTo>
                  <a:cubicBezTo>
                    <a:pt x="226" y="176"/>
                    <a:pt x="230" y="175"/>
                    <a:pt x="234" y="175"/>
                  </a:cubicBezTo>
                  <a:cubicBezTo>
                    <a:pt x="251" y="175"/>
                    <a:pt x="251" y="175"/>
                    <a:pt x="251" y="175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84" y="175"/>
                    <a:pt x="188" y="176"/>
                    <a:pt x="191" y="179"/>
                  </a:cubicBezTo>
                  <a:cubicBezTo>
                    <a:pt x="194" y="183"/>
                    <a:pt x="196" y="187"/>
                    <a:pt x="196" y="191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250"/>
                    <a:pt x="194" y="254"/>
                    <a:pt x="191" y="257"/>
                  </a:cubicBezTo>
                  <a:cubicBezTo>
                    <a:pt x="188" y="260"/>
                    <a:pt x="184" y="262"/>
                    <a:pt x="180" y="262"/>
                  </a:cubicBezTo>
                  <a:cubicBezTo>
                    <a:pt x="125" y="262"/>
                    <a:pt x="125" y="262"/>
                    <a:pt x="125" y="262"/>
                  </a:cubicBezTo>
                  <a:cubicBezTo>
                    <a:pt x="120" y="262"/>
                    <a:pt x="117" y="260"/>
                    <a:pt x="113" y="257"/>
                  </a:cubicBezTo>
                  <a:cubicBezTo>
                    <a:pt x="110" y="254"/>
                    <a:pt x="109" y="250"/>
                    <a:pt x="109" y="246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09" y="187"/>
                    <a:pt x="110" y="183"/>
                    <a:pt x="113" y="179"/>
                  </a:cubicBezTo>
                  <a:cubicBezTo>
                    <a:pt x="117" y="176"/>
                    <a:pt x="120" y="175"/>
                    <a:pt x="125" y="175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54" y="142"/>
                    <a:pt x="54" y="142"/>
                    <a:pt x="54" y="142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5" y="175"/>
                    <a:pt x="79" y="176"/>
                    <a:pt x="82" y="179"/>
                  </a:cubicBezTo>
                  <a:cubicBezTo>
                    <a:pt x="85" y="183"/>
                    <a:pt x="87" y="187"/>
                    <a:pt x="87" y="191"/>
                  </a:cubicBezTo>
                  <a:cubicBezTo>
                    <a:pt x="87" y="246"/>
                    <a:pt x="87" y="246"/>
                    <a:pt x="87" y="246"/>
                  </a:cubicBezTo>
                  <a:cubicBezTo>
                    <a:pt x="87" y="250"/>
                    <a:pt x="85" y="254"/>
                    <a:pt x="82" y="257"/>
                  </a:cubicBezTo>
                  <a:cubicBezTo>
                    <a:pt x="79" y="260"/>
                    <a:pt x="75" y="262"/>
                    <a:pt x="70" y="262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1" y="262"/>
                    <a:pt x="7" y="260"/>
                    <a:pt x="4" y="257"/>
                  </a:cubicBezTo>
                  <a:cubicBezTo>
                    <a:pt x="1" y="254"/>
                    <a:pt x="0" y="250"/>
                    <a:pt x="0" y="24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7"/>
                    <a:pt x="1" y="183"/>
                    <a:pt x="4" y="179"/>
                  </a:cubicBezTo>
                  <a:cubicBezTo>
                    <a:pt x="7" y="176"/>
                    <a:pt x="11" y="175"/>
                    <a:pt x="16" y="175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36"/>
                    <a:pt x="34" y="131"/>
                    <a:pt x="39" y="127"/>
                  </a:cubicBezTo>
                  <a:cubicBezTo>
                    <a:pt x="43" y="122"/>
                    <a:pt x="48" y="120"/>
                    <a:pt x="54" y="120"/>
                  </a:cubicBezTo>
                  <a:cubicBezTo>
                    <a:pt x="141" y="120"/>
                    <a:pt x="141" y="120"/>
                    <a:pt x="141" y="120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0" y="87"/>
                    <a:pt x="117" y="86"/>
                    <a:pt x="113" y="83"/>
                  </a:cubicBezTo>
                  <a:cubicBezTo>
                    <a:pt x="110" y="79"/>
                    <a:pt x="109" y="76"/>
                    <a:pt x="109" y="71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2"/>
                    <a:pt x="110" y="8"/>
                    <a:pt x="113" y="5"/>
                  </a:cubicBezTo>
                  <a:cubicBezTo>
                    <a:pt x="117" y="2"/>
                    <a:pt x="120" y="0"/>
                    <a:pt x="125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4" y="0"/>
                    <a:pt x="188" y="2"/>
                    <a:pt x="191" y="5"/>
                  </a:cubicBezTo>
                  <a:cubicBezTo>
                    <a:pt x="194" y="8"/>
                    <a:pt x="196" y="12"/>
                    <a:pt x="196" y="16"/>
                  </a:cubicBezTo>
                  <a:cubicBezTo>
                    <a:pt x="196" y="71"/>
                    <a:pt x="196" y="71"/>
                    <a:pt x="196" y="71"/>
                  </a:cubicBezTo>
                  <a:cubicBezTo>
                    <a:pt x="196" y="76"/>
                    <a:pt x="194" y="79"/>
                    <a:pt x="191" y="83"/>
                  </a:cubicBezTo>
                  <a:cubicBezTo>
                    <a:pt x="188" y="86"/>
                    <a:pt x="184" y="87"/>
                    <a:pt x="180" y="8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251" y="120"/>
                    <a:pt x="251" y="120"/>
                    <a:pt x="251" y="120"/>
                  </a:cubicBezTo>
                  <a:cubicBezTo>
                    <a:pt x="256" y="120"/>
                    <a:pt x="262" y="122"/>
                    <a:pt x="266" y="127"/>
                  </a:cubicBezTo>
                  <a:cubicBezTo>
                    <a:pt x="270" y="131"/>
                    <a:pt x="272" y="136"/>
                    <a:pt x="272" y="142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89" y="175"/>
                    <a:pt x="289" y="175"/>
                    <a:pt x="289" y="175"/>
                  </a:cubicBezTo>
                  <a:cubicBezTo>
                    <a:pt x="293" y="175"/>
                    <a:pt x="297" y="176"/>
                    <a:pt x="300" y="179"/>
                  </a:cubicBezTo>
                  <a:cubicBezTo>
                    <a:pt x="303" y="183"/>
                    <a:pt x="305" y="187"/>
                    <a:pt x="305" y="191"/>
                  </a:cubicBezTo>
                </a:path>
              </a:pathLst>
            </a:custGeom>
            <a:solidFill>
              <a:srgbClr val="FDB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8120063" y="3519488"/>
              <a:ext cx="412750" cy="355600"/>
            </a:xfrm>
            <a:custGeom>
              <a:avLst/>
              <a:gdLst>
                <a:gd name="T0" fmla="*/ 305 w 305"/>
                <a:gd name="T1" fmla="*/ 245 h 262"/>
                <a:gd name="T2" fmla="*/ 289 w 305"/>
                <a:gd name="T3" fmla="*/ 262 h 262"/>
                <a:gd name="T4" fmla="*/ 223 w 305"/>
                <a:gd name="T5" fmla="*/ 257 h 262"/>
                <a:gd name="T6" fmla="*/ 218 w 305"/>
                <a:gd name="T7" fmla="*/ 191 h 262"/>
                <a:gd name="T8" fmla="*/ 234 w 305"/>
                <a:gd name="T9" fmla="*/ 174 h 262"/>
                <a:gd name="T10" fmla="*/ 251 w 305"/>
                <a:gd name="T11" fmla="*/ 141 h 262"/>
                <a:gd name="T12" fmla="*/ 163 w 305"/>
                <a:gd name="T13" fmla="*/ 174 h 262"/>
                <a:gd name="T14" fmla="*/ 191 w 305"/>
                <a:gd name="T15" fmla="*/ 179 h 262"/>
                <a:gd name="T16" fmla="*/ 196 w 305"/>
                <a:gd name="T17" fmla="*/ 245 h 262"/>
                <a:gd name="T18" fmla="*/ 180 w 305"/>
                <a:gd name="T19" fmla="*/ 262 h 262"/>
                <a:gd name="T20" fmla="*/ 114 w 305"/>
                <a:gd name="T21" fmla="*/ 257 h 262"/>
                <a:gd name="T22" fmla="*/ 109 w 305"/>
                <a:gd name="T23" fmla="*/ 191 h 262"/>
                <a:gd name="T24" fmla="*/ 125 w 305"/>
                <a:gd name="T25" fmla="*/ 174 h 262"/>
                <a:gd name="T26" fmla="*/ 142 w 305"/>
                <a:gd name="T27" fmla="*/ 141 h 262"/>
                <a:gd name="T28" fmla="*/ 54 w 305"/>
                <a:gd name="T29" fmla="*/ 174 h 262"/>
                <a:gd name="T30" fmla="*/ 82 w 305"/>
                <a:gd name="T31" fmla="*/ 179 h 262"/>
                <a:gd name="T32" fmla="*/ 87 w 305"/>
                <a:gd name="T33" fmla="*/ 245 h 262"/>
                <a:gd name="T34" fmla="*/ 71 w 305"/>
                <a:gd name="T35" fmla="*/ 262 h 262"/>
                <a:gd name="T36" fmla="*/ 4 w 305"/>
                <a:gd name="T37" fmla="*/ 257 h 262"/>
                <a:gd name="T38" fmla="*/ 0 w 305"/>
                <a:gd name="T39" fmla="*/ 191 h 262"/>
                <a:gd name="T40" fmla="*/ 16 w 305"/>
                <a:gd name="T41" fmla="*/ 174 h 262"/>
                <a:gd name="T42" fmla="*/ 32 w 305"/>
                <a:gd name="T43" fmla="*/ 141 h 262"/>
                <a:gd name="T44" fmla="*/ 54 w 305"/>
                <a:gd name="T45" fmla="*/ 120 h 262"/>
                <a:gd name="T46" fmla="*/ 142 w 305"/>
                <a:gd name="T47" fmla="*/ 87 h 262"/>
                <a:gd name="T48" fmla="*/ 114 w 305"/>
                <a:gd name="T49" fmla="*/ 82 h 262"/>
                <a:gd name="T50" fmla="*/ 109 w 305"/>
                <a:gd name="T51" fmla="*/ 16 h 262"/>
                <a:gd name="T52" fmla="*/ 125 w 305"/>
                <a:gd name="T53" fmla="*/ 0 h 262"/>
                <a:gd name="T54" fmla="*/ 191 w 305"/>
                <a:gd name="T55" fmla="*/ 4 h 262"/>
                <a:gd name="T56" fmla="*/ 196 w 305"/>
                <a:gd name="T57" fmla="*/ 71 h 262"/>
                <a:gd name="T58" fmla="*/ 180 w 305"/>
                <a:gd name="T59" fmla="*/ 87 h 262"/>
                <a:gd name="T60" fmla="*/ 163 w 305"/>
                <a:gd name="T61" fmla="*/ 120 h 262"/>
                <a:gd name="T62" fmla="*/ 266 w 305"/>
                <a:gd name="T63" fmla="*/ 126 h 262"/>
                <a:gd name="T64" fmla="*/ 272 w 305"/>
                <a:gd name="T65" fmla="*/ 174 h 262"/>
                <a:gd name="T66" fmla="*/ 300 w 305"/>
                <a:gd name="T67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262">
                  <a:moveTo>
                    <a:pt x="305" y="191"/>
                  </a:moveTo>
                  <a:cubicBezTo>
                    <a:pt x="305" y="245"/>
                    <a:pt x="305" y="245"/>
                    <a:pt x="305" y="245"/>
                  </a:cubicBezTo>
                  <a:cubicBezTo>
                    <a:pt x="305" y="250"/>
                    <a:pt x="304" y="254"/>
                    <a:pt x="300" y="257"/>
                  </a:cubicBezTo>
                  <a:cubicBezTo>
                    <a:pt x="297" y="260"/>
                    <a:pt x="293" y="262"/>
                    <a:pt x="289" y="262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0" y="262"/>
                    <a:pt x="226" y="260"/>
                    <a:pt x="223" y="257"/>
                  </a:cubicBezTo>
                  <a:cubicBezTo>
                    <a:pt x="220" y="254"/>
                    <a:pt x="218" y="250"/>
                    <a:pt x="218" y="245"/>
                  </a:cubicBezTo>
                  <a:cubicBezTo>
                    <a:pt x="218" y="191"/>
                    <a:pt x="218" y="191"/>
                    <a:pt x="218" y="191"/>
                  </a:cubicBezTo>
                  <a:cubicBezTo>
                    <a:pt x="218" y="186"/>
                    <a:pt x="220" y="182"/>
                    <a:pt x="223" y="179"/>
                  </a:cubicBezTo>
                  <a:cubicBezTo>
                    <a:pt x="226" y="176"/>
                    <a:pt x="230" y="174"/>
                    <a:pt x="234" y="174"/>
                  </a:cubicBezTo>
                  <a:cubicBezTo>
                    <a:pt x="251" y="174"/>
                    <a:pt x="251" y="174"/>
                    <a:pt x="251" y="174"/>
                  </a:cubicBezTo>
                  <a:cubicBezTo>
                    <a:pt x="251" y="141"/>
                    <a:pt x="251" y="141"/>
                    <a:pt x="251" y="141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3" y="174"/>
                    <a:pt x="163" y="174"/>
                    <a:pt x="163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4" y="174"/>
                    <a:pt x="188" y="176"/>
                    <a:pt x="191" y="179"/>
                  </a:cubicBezTo>
                  <a:cubicBezTo>
                    <a:pt x="195" y="182"/>
                    <a:pt x="196" y="186"/>
                    <a:pt x="196" y="191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6" y="250"/>
                    <a:pt x="195" y="254"/>
                    <a:pt x="191" y="257"/>
                  </a:cubicBezTo>
                  <a:cubicBezTo>
                    <a:pt x="188" y="260"/>
                    <a:pt x="184" y="262"/>
                    <a:pt x="180" y="262"/>
                  </a:cubicBezTo>
                  <a:cubicBezTo>
                    <a:pt x="125" y="262"/>
                    <a:pt x="125" y="262"/>
                    <a:pt x="125" y="262"/>
                  </a:cubicBezTo>
                  <a:cubicBezTo>
                    <a:pt x="121" y="262"/>
                    <a:pt x="117" y="260"/>
                    <a:pt x="114" y="257"/>
                  </a:cubicBezTo>
                  <a:cubicBezTo>
                    <a:pt x="110" y="254"/>
                    <a:pt x="109" y="250"/>
                    <a:pt x="109" y="245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09" y="186"/>
                    <a:pt x="110" y="182"/>
                    <a:pt x="114" y="179"/>
                  </a:cubicBezTo>
                  <a:cubicBezTo>
                    <a:pt x="117" y="176"/>
                    <a:pt x="121" y="174"/>
                    <a:pt x="125" y="174"/>
                  </a:cubicBezTo>
                  <a:cubicBezTo>
                    <a:pt x="142" y="174"/>
                    <a:pt x="142" y="174"/>
                    <a:pt x="142" y="174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71" y="174"/>
                    <a:pt x="71" y="174"/>
                    <a:pt x="71" y="174"/>
                  </a:cubicBezTo>
                  <a:cubicBezTo>
                    <a:pt x="75" y="174"/>
                    <a:pt x="79" y="176"/>
                    <a:pt x="82" y="179"/>
                  </a:cubicBezTo>
                  <a:cubicBezTo>
                    <a:pt x="85" y="182"/>
                    <a:pt x="87" y="186"/>
                    <a:pt x="87" y="191"/>
                  </a:cubicBezTo>
                  <a:cubicBezTo>
                    <a:pt x="87" y="245"/>
                    <a:pt x="87" y="245"/>
                    <a:pt x="87" y="245"/>
                  </a:cubicBezTo>
                  <a:cubicBezTo>
                    <a:pt x="87" y="250"/>
                    <a:pt x="85" y="254"/>
                    <a:pt x="82" y="257"/>
                  </a:cubicBezTo>
                  <a:cubicBezTo>
                    <a:pt x="79" y="260"/>
                    <a:pt x="75" y="262"/>
                    <a:pt x="71" y="262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1" y="262"/>
                    <a:pt x="8" y="260"/>
                    <a:pt x="4" y="257"/>
                  </a:cubicBezTo>
                  <a:cubicBezTo>
                    <a:pt x="1" y="254"/>
                    <a:pt x="0" y="250"/>
                    <a:pt x="0" y="24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6"/>
                    <a:pt x="1" y="182"/>
                    <a:pt x="4" y="179"/>
                  </a:cubicBezTo>
                  <a:cubicBezTo>
                    <a:pt x="8" y="176"/>
                    <a:pt x="11" y="174"/>
                    <a:pt x="16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2" y="141"/>
                    <a:pt x="32" y="141"/>
                    <a:pt x="32" y="141"/>
                  </a:cubicBezTo>
                  <a:cubicBezTo>
                    <a:pt x="32" y="136"/>
                    <a:pt x="35" y="130"/>
                    <a:pt x="39" y="126"/>
                  </a:cubicBezTo>
                  <a:cubicBezTo>
                    <a:pt x="43" y="122"/>
                    <a:pt x="48" y="120"/>
                    <a:pt x="54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1" y="87"/>
                    <a:pt x="117" y="85"/>
                    <a:pt x="114" y="82"/>
                  </a:cubicBezTo>
                  <a:cubicBezTo>
                    <a:pt x="110" y="79"/>
                    <a:pt x="109" y="75"/>
                    <a:pt x="109" y="71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1"/>
                    <a:pt x="110" y="8"/>
                    <a:pt x="114" y="4"/>
                  </a:cubicBezTo>
                  <a:cubicBezTo>
                    <a:pt x="117" y="1"/>
                    <a:pt x="121" y="0"/>
                    <a:pt x="125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4" y="0"/>
                    <a:pt x="188" y="1"/>
                    <a:pt x="191" y="4"/>
                  </a:cubicBezTo>
                  <a:cubicBezTo>
                    <a:pt x="195" y="8"/>
                    <a:pt x="196" y="11"/>
                    <a:pt x="196" y="16"/>
                  </a:cubicBezTo>
                  <a:cubicBezTo>
                    <a:pt x="196" y="71"/>
                    <a:pt x="196" y="71"/>
                    <a:pt x="196" y="71"/>
                  </a:cubicBezTo>
                  <a:cubicBezTo>
                    <a:pt x="196" y="75"/>
                    <a:pt x="195" y="79"/>
                    <a:pt x="191" y="82"/>
                  </a:cubicBezTo>
                  <a:cubicBezTo>
                    <a:pt x="188" y="85"/>
                    <a:pt x="184" y="87"/>
                    <a:pt x="180" y="8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251" y="120"/>
                    <a:pt x="251" y="120"/>
                    <a:pt x="251" y="120"/>
                  </a:cubicBezTo>
                  <a:cubicBezTo>
                    <a:pt x="257" y="120"/>
                    <a:pt x="262" y="122"/>
                    <a:pt x="266" y="126"/>
                  </a:cubicBezTo>
                  <a:cubicBezTo>
                    <a:pt x="270" y="130"/>
                    <a:pt x="272" y="136"/>
                    <a:pt x="272" y="141"/>
                  </a:cubicBezTo>
                  <a:cubicBezTo>
                    <a:pt x="272" y="174"/>
                    <a:pt x="272" y="174"/>
                    <a:pt x="272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93" y="174"/>
                    <a:pt x="297" y="176"/>
                    <a:pt x="300" y="179"/>
                  </a:cubicBezTo>
                  <a:cubicBezTo>
                    <a:pt x="304" y="182"/>
                    <a:pt x="305" y="186"/>
                    <a:pt x="305" y="191"/>
                  </a:cubicBezTo>
                </a:path>
              </a:pathLst>
            </a:custGeom>
            <a:solidFill>
              <a:srgbClr val="FDB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664325" y="2597150"/>
              <a:ext cx="412750" cy="355600"/>
            </a:xfrm>
            <a:custGeom>
              <a:avLst/>
              <a:gdLst>
                <a:gd name="T0" fmla="*/ 289 w 305"/>
                <a:gd name="T1" fmla="*/ 175 h 262"/>
                <a:gd name="T2" fmla="*/ 272 w 305"/>
                <a:gd name="T3" fmla="*/ 142 h 262"/>
                <a:gd name="T4" fmla="*/ 251 w 305"/>
                <a:gd name="T5" fmla="*/ 120 h 262"/>
                <a:gd name="T6" fmla="*/ 163 w 305"/>
                <a:gd name="T7" fmla="*/ 87 h 262"/>
                <a:gd name="T8" fmla="*/ 191 w 305"/>
                <a:gd name="T9" fmla="*/ 82 h 262"/>
                <a:gd name="T10" fmla="*/ 196 w 305"/>
                <a:gd name="T11" fmla="*/ 16 h 262"/>
                <a:gd name="T12" fmla="*/ 180 w 305"/>
                <a:gd name="T13" fmla="*/ 0 h 262"/>
                <a:gd name="T14" fmla="*/ 113 w 305"/>
                <a:gd name="T15" fmla="*/ 5 h 262"/>
                <a:gd name="T16" fmla="*/ 109 w 305"/>
                <a:gd name="T17" fmla="*/ 71 h 262"/>
                <a:gd name="T18" fmla="*/ 125 w 305"/>
                <a:gd name="T19" fmla="*/ 87 h 262"/>
                <a:gd name="T20" fmla="*/ 141 w 305"/>
                <a:gd name="T21" fmla="*/ 120 h 262"/>
                <a:gd name="T22" fmla="*/ 39 w 305"/>
                <a:gd name="T23" fmla="*/ 126 h 262"/>
                <a:gd name="T24" fmla="*/ 32 w 305"/>
                <a:gd name="T25" fmla="*/ 175 h 262"/>
                <a:gd name="T26" fmla="*/ 4 w 305"/>
                <a:gd name="T27" fmla="*/ 179 h 262"/>
                <a:gd name="T28" fmla="*/ 0 w 305"/>
                <a:gd name="T29" fmla="*/ 246 h 262"/>
                <a:gd name="T30" fmla="*/ 16 w 305"/>
                <a:gd name="T31" fmla="*/ 262 h 262"/>
                <a:gd name="T32" fmla="*/ 82 w 305"/>
                <a:gd name="T33" fmla="*/ 257 h 262"/>
                <a:gd name="T34" fmla="*/ 87 w 305"/>
                <a:gd name="T35" fmla="*/ 191 h 262"/>
                <a:gd name="T36" fmla="*/ 70 w 305"/>
                <a:gd name="T37" fmla="*/ 175 h 262"/>
                <a:gd name="T38" fmla="*/ 54 w 305"/>
                <a:gd name="T39" fmla="*/ 142 h 262"/>
                <a:gd name="T40" fmla="*/ 141 w 305"/>
                <a:gd name="T41" fmla="*/ 175 h 262"/>
                <a:gd name="T42" fmla="*/ 113 w 305"/>
                <a:gd name="T43" fmla="*/ 179 h 262"/>
                <a:gd name="T44" fmla="*/ 109 w 305"/>
                <a:gd name="T45" fmla="*/ 246 h 262"/>
                <a:gd name="T46" fmla="*/ 125 w 305"/>
                <a:gd name="T47" fmla="*/ 262 h 262"/>
                <a:gd name="T48" fmla="*/ 191 w 305"/>
                <a:gd name="T49" fmla="*/ 257 h 262"/>
                <a:gd name="T50" fmla="*/ 196 w 305"/>
                <a:gd name="T51" fmla="*/ 191 h 262"/>
                <a:gd name="T52" fmla="*/ 180 w 305"/>
                <a:gd name="T53" fmla="*/ 175 h 262"/>
                <a:gd name="T54" fmla="*/ 163 w 305"/>
                <a:gd name="T55" fmla="*/ 142 h 262"/>
                <a:gd name="T56" fmla="*/ 251 w 305"/>
                <a:gd name="T57" fmla="*/ 175 h 262"/>
                <a:gd name="T58" fmla="*/ 223 w 305"/>
                <a:gd name="T59" fmla="*/ 179 h 262"/>
                <a:gd name="T60" fmla="*/ 218 w 305"/>
                <a:gd name="T61" fmla="*/ 246 h 262"/>
                <a:gd name="T62" fmla="*/ 234 w 305"/>
                <a:gd name="T63" fmla="*/ 262 h 262"/>
                <a:gd name="T64" fmla="*/ 300 w 305"/>
                <a:gd name="T65" fmla="*/ 257 h 262"/>
                <a:gd name="T66" fmla="*/ 305 w 305"/>
                <a:gd name="T67" fmla="*/ 191 h 262"/>
                <a:gd name="T68" fmla="*/ 300 w 305"/>
                <a:gd name="T6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262">
                  <a:moveTo>
                    <a:pt x="300" y="179"/>
                  </a:moveTo>
                  <a:cubicBezTo>
                    <a:pt x="297" y="176"/>
                    <a:pt x="293" y="175"/>
                    <a:pt x="289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2" y="142"/>
                    <a:pt x="272" y="142"/>
                    <a:pt x="272" y="142"/>
                  </a:cubicBezTo>
                  <a:cubicBezTo>
                    <a:pt x="272" y="136"/>
                    <a:pt x="270" y="131"/>
                    <a:pt x="266" y="126"/>
                  </a:cubicBezTo>
                  <a:cubicBezTo>
                    <a:pt x="262" y="122"/>
                    <a:pt x="256" y="120"/>
                    <a:pt x="251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4" y="87"/>
                    <a:pt x="188" y="86"/>
                    <a:pt x="191" y="82"/>
                  </a:cubicBezTo>
                  <a:cubicBezTo>
                    <a:pt x="194" y="79"/>
                    <a:pt x="196" y="75"/>
                    <a:pt x="196" y="71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6" y="12"/>
                    <a:pt x="194" y="8"/>
                    <a:pt x="191" y="5"/>
                  </a:cubicBezTo>
                  <a:cubicBezTo>
                    <a:pt x="188" y="2"/>
                    <a:pt x="184" y="0"/>
                    <a:pt x="18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0" y="0"/>
                    <a:pt x="117" y="2"/>
                    <a:pt x="113" y="5"/>
                  </a:cubicBezTo>
                  <a:cubicBezTo>
                    <a:pt x="110" y="8"/>
                    <a:pt x="109" y="12"/>
                    <a:pt x="109" y="16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9" y="75"/>
                    <a:pt x="110" y="79"/>
                    <a:pt x="113" y="82"/>
                  </a:cubicBezTo>
                  <a:cubicBezTo>
                    <a:pt x="117" y="86"/>
                    <a:pt x="120" y="87"/>
                    <a:pt x="125" y="87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141" y="120"/>
                    <a:pt x="141" y="120"/>
                    <a:pt x="141" y="120"/>
                  </a:cubicBezTo>
                  <a:cubicBezTo>
                    <a:pt x="54" y="120"/>
                    <a:pt x="54" y="120"/>
                    <a:pt x="54" y="120"/>
                  </a:cubicBezTo>
                  <a:cubicBezTo>
                    <a:pt x="48" y="120"/>
                    <a:pt x="43" y="122"/>
                    <a:pt x="39" y="126"/>
                  </a:cubicBezTo>
                  <a:cubicBezTo>
                    <a:pt x="34" y="131"/>
                    <a:pt x="32" y="136"/>
                    <a:pt x="32" y="142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1" y="175"/>
                    <a:pt x="7" y="176"/>
                    <a:pt x="4" y="179"/>
                  </a:cubicBezTo>
                  <a:cubicBezTo>
                    <a:pt x="1" y="183"/>
                    <a:pt x="0" y="186"/>
                    <a:pt x="0" y="191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0"/>
                    <a:pt x="1" y="254"/>
                    <a:pt x="4" y="257"/>
                  </a:cubicBezTo>
                  <a:cubicBezTo>
                    <a:pt x="7" y="260"/>
                    <a:pt x="11" y="262"/>
                    <a:pt x="16" y="262"/>
                  </a:cubicBezTo>
                  <a:cubicBezTo>
                    <a:pt x="70" y="262"/>
                    <a:pt x="70" y="262"/>
                    <a:pt x="70" y="262"/>
                  </a:cubicBezTo>
                  <a:cubicBezTo>
                    <a:pt x="75" y="262"/>
                    <a:pt x="79" y="260"/>
                    <a:pt x="82" y="257"/>
                  </a:cubicBezTo>
                  <a:cubicBezTo>
                    <a:pt x="85" y="254"/>
                    <a:pt x="87" y="250"/>
                    <a:pt x="87" y="246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7" y="186"/>
                    <a:pt x="85" y="183"/>
                    <a:pt x="82" y="179"/>
                  </a:cubicBezTo>
                  <a:cubicBezTo>
                    <a:pt x="79" y="176"/>
                    <a:pt x="75" y="175"/>
                    <a:pt x="70" y="175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54" y="142"/>
                    <a:pt x="54" y="142"/>
                    <a:pt x="54" y="142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1" y="175"/>
                    <a:pt x="141" y="175"/>
                    <a:pt x="141" y="175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0" y="175"/>
                    <a:pt x="117" y="176"/>
                    <a:pt x="113" y="179"/>
                  </a:cubicBezTo>
                  <a:cubicBezTo>
                    <a:pt x="110" y="183"/>
                    <a:pt x="109" y="186"/>
                    <a:pt x="109" y="191"/>
                  </a:cubicBezTo>
                  <a:cubicBezTo>
                    <a:pt x="109" y="246"/>
                    <a:pt x="109" y="246"/>
                    <a:pt x="109" y="246"/>
                  </a:cubicBezTo>
                  <a:cubicBezTo>
                    <a:pt x="109" y="250"/>
                    <a:pt x="110" y="254"/>
                    <a:pt x="113" y="257"/>
                  </a:cubicBezTo>
                  <a:cubicBezTo>
                    <a:pt x="117" y="260"/>
                    <a:pt x="120" y="262"/>
                    <a:pt x="125" y="262"/>
                  </a:cubicBezTo>
                  <a:cubicBezTo>
                    <a:pt x="180" y="262"/>
                    <a:pt x="180" y="262"/>
                    <a:pt x="180" y="262"/>
                  </a:cubicBezTo>
                  <a:cubicBezTo>
                    <a:pt x="184" y="262"/>
                    <a:pt x="188" y="260"/>
                    <a:pt x="191" y="257"/>
                  </a:cubicBezTo>
                  <a:cubicBezTo>
                    <a:pt x="194" y="254"/>
                    <a:pt x="196" y="250"/>
                    <a:pt x="196" y="246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6" y="186"/>
                    <a:pt x="194" y="183"/>
                    <a:pt x="191" y="179"/>
                  </a:cubicBezTo>
                  <a:cubicBezTo>
                    <a:pt x="188" y="176"/>
                    <a:pt x="184" y="175"/>
                    <a:pt x="180" y="175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75"/>
                    <a:pt x="251" y="175"/>
                    <a:pt x="251" y="175"/>
                  </a:cubicBezTo>
                  <a:cubicBezTo>
                    <a:pt x="234" y="175"/>
                    <a:pt x="234" y="175"/>
                    <a:pt x="234" y="175"/>
                  </a:cubicBezTo>
                  <a:cubicBezTo>
                    <a:pt x="230" y="175"/>
                    <a:pt x="226" y="176"/>
                    <a:pt x="223" y="179"/>
                  </a:cubicBezTo>
                  <a:cubicBezTo>
                    <a:pt x="219" y="183"/>
                    <a:pt x="218" y="186"/>
                    <a:pt x="218" y="191"/>
                  </a:cubicBezTo>
                  <a:cubicBezTo>
                    <a:pt x="218" y="246"/>
                    <a:pt x="218" y="246"/>
                    <a:pt x="218" y="246"/>
                  </a:cubicBezTo>
                  <a:cubicBezTo>
                    <a:pt x="218" y="250"/>
                    <a:pt x="219" y="254"/>
                    <a:pt x="223" y="257"/>
                  </a:cubicBezTo>
                  <a:cubicBezTo>
                    <a:pt x="226" y="260"/>
                    <a:pt x="230" y="262"/>
                    <a:pt x="234" y="262"/>
                  </a:cubicBezTo>
                  <a:cubicBezTo>
                    <a:pt x="289" y="262"/>
                    <a:pt x="289" y="262"/>
                    <a:pt x="289" y="262"/>
                  </a:cubicBezTo>
                  <a:cubicBezTo>
                    <a:pt x="293" y="262"/>
                    <a:pt x="297" y="260"/>
                    <a:pt x="300" y="257"/>
                  </a:cubicBezTo>
                  <a:cubicBezTo>
                    <a:pt x="303" y="254"/>
                    <a:pt x="305" y="250"/>
                    <a:pt x="305" y="246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5" y="186"/>
                    <a:pt x="303" y="183"/>
                    <a:pt x="300" y="179"/>
                  </a:cubicBezTo>
                  <a:close/>
                </a:path>
              </a:pathLst>
            </a:custGeom>
            <a:solidFill>
              <a:srgbClr val="FDB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" name="Gruppieren 102"/>
            <p:cNvGrpSpPr/>
            <p:nvPr/>
          </p:nvGrpSpPr>
          <p:grpSpPr>
            <a:xfrm>
              <a:off x="7135813" y="2251075"/>
              <a:ext cx="987425" cy="450850"/>
              <a:chOff x="7135813" y="2251075"/>
              <a:chExt cx="987425" cy="450850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7135813" y="2251075"/>
                <a:ext cx="987425" cy="450850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7593013" y="2311400"/>
                <a:ext cx="188912" cy="231775"/>
              </a:xfrm>
              <a:custGeom>
                <a:avLst/>
                <a:gdLst>
                  <a:gd name="T0" fmla="*/ 38 w 139"/>
                  <a:gd name="T1" fmla="*/ 77 h 170"/>
                  <a:gd name="T2" fmla="*/ 100 w 139"/>
                  <a:gd name="T3" fmla="*/ 77 h 170"/>
                  <a:gd name="T4" fmla="*/ 100 w 139"/>
                  <a:gd name="T5" fmla="*/ 54 h 170"/>
                  <a:gd name="T6" fmla="*/ 91 w 139"/>
                  <a:gd name="T7" fmla="*/ 32 h 170"/>
                  <a:gd name="T8" fmla="*/ 69 w 139"/>
                  <a:gd name="T9" fmla="*/ 23 h 170"/>
                  <a:gd name="T10" fmla="*/ 47 w 139"/>
                  <a:gd name="T11" fmla="*/ 32 h 170"/>
                  <a:gd name="T12" fmla="*/ 38 w 139"/>
                  <a:gd name="T13" fmla="*/ 54 h 170"/>
                  <a:gd name="T14" fmla="*/ 38 w 139"/>
                  <a:gd name="T15" fmla="*/ 77 h 170"/>
                  <a:gd name="T16" fmla="*/ 139 w 139"/>
                  <a:gd name="T17" fmla="*/ 89 h 170"/>
                  <a:gd name="T18" fmla="*/ 139 w 139"/>
                  <a:gd name="T19" fmla="*/ 159 h 170"/>
                  <a:gd name="T20" fmla="*/ 136 w 139"/>
                  <a:gd name="T21" fmla="*/ 167 h 170"/>
                  <a:gd name="T22" fmla="*/ 127 w 139"/>
                  <a:gd name="T23" fmla="*/ 170 h 170"/>
                  <a:gd name="T24" fmla="*/ 11 w 139"/>
                  <a:gd name="T25" fmla="*/ 170 h 170"/>
                  <a:gd name="T26" fmla="*/ 3 w 139"/>
                  <a:gd name="T27" fmla="*/ 167 h 170"/>
                  <a:gd name="T28" fmla="*/ 0 w 139"/>
                  <a:gd name="T29" fmla="*/ 159 h 170"/>
                  <a:gd name="T30" fmla="*/ 0 w 139"/>
                  <a:gd name="T31" fmla="*/ 89 h 170"/>
                  <a:gd name="T32" fmla="*/ 3 w 139"/>
                  <a:gd name="T33" fmla="*/ 81 h 170"/>
                  <a:gd name="T34" fmla="*/ 11 w 139"/>
                  <a:gd name="T35" fmla="*/ 77 h 170"/>
                  <a:gd name="T36" fmla="*/ 15 w 139"/>
                  <a:gd name="T37" fmla="*/ 77 h 170"/>
                  <a:gd name="T38" fmla="*/ 15 w 139"/>
                  <a:gd name="T39" fmla="*/ 54 h 170"/>
                  <a:gd name="T40" fmla="*/ 31 w 139"/>
                  <a:gd name="T41" fmla="*/ 16 h 170"/>
                  <a:gd name="T42" fmla="*/ 69 w 139"/>
                  <a:gd name="T43" fmla="*/ 0 h 170"/>
                  <a:gd name="T44" fmla="*/ 108 w 139"/>
                  <a:gd name="T45" fmla="*/ 16 h 170"/>
                  <a:gd name="T46" fmla="*/ 124 w 139"/>
                  <a:gd name="T47" fmla="*/ 54 h 170"/>
                  <a:gd name="T48" fmla="*/ 124 w 139"/>
                  <a:gd name="T49" fmla="*/ 77 h 170"/>
                  <a:gd name="T50" fmla="*/ 127 w 139"/>
                  <a:gd name="T51" fmla="*/ 77 h 170"/>
                  <a:gd name="T52" fmla="*/ 136 w 139"/>
                  <a:gd name="T53" fmla="*/ 81 h 170"/>
                  <a:gd name="T54" fmla="*/ 139 w 139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170">
                    <a:moveTo>
                      <a:pt x="38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45"/>
                      <a:pt x="97" y="38"/>
                      <a:pt x="91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3"/>
                      <a:pt x="53" y="26"/>
                      <a:pt x="47" y="32"/>
                    </a:cubicBezTo>
                    <a:cubicBezTo>
                      <a:pt x="41" y="38"/>
                      <a:pt x="38" y="45"/>
                      <a:pt x="38" y="54"/>
                    </a:cubicBezTo>
                    <a:cubicBezTo>
                      <a:pt x="38" y="77"/>
                      <a:pt x="38" y="77"/>
                      <a:pt x="38" y="77"/>
                    </a:cubicBezTo>
                    <a:moveTo>
                      <a:pt x="139" y="89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139" y="162"/>
                      <a:pt x="138" y="165"/>
                      <a:pt x="136" y="167"/>
                    </a:cubicBezTo>
                    <a:cubicBezTo>
                      <a:pt x="133" y="169"/>
                      <a:pt x="131" y="170"/>
                      <a:pt x="127" y="170"/>
                    </a:cubicBezTo>
                    <a:cubicBezTo>
                      <a:pt x="11" y="170"/>
                      <a:pt x="11" y="170"/>
                      <a:pt x="11" y="170"/>
                    </a:cubicBezTo>
                    <a:cubicBezTo>
                      <a:pt x="8" y="170"/>
                      <a:pt x="5" y="169"/>
                      <a:pt x="3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3" y="81"/>
                    </a:cubicBezTo>
                    <a:cubicBezTo>
                      <a:pt x="5" y="78"/>
                      <a:pt x="8" y="77"/>
                      <a:pt x="11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39"/>
                      <a:pt x="20" y="26"/>
                      <a:pt x="31" y="16"/>
                    </a:cubicBezTo>
                    <a:cubicBezTo>
                      <a:pt x="42" y="5"/>
                      <a:pt x="54" y="0"/>
                      <a:pt x="69" y="0"/>
                    </a:cubicBezTo>
                    <a:cubicBezTo>
                      <a:pt x="84" y="0"/>
                      <a:pt x="97" y="5"/>
                      <a:pt x="108" y="16"/>
                    </a:cubicBezTo>
                    <a:cubicBezTo>
                      <a:pt x="118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7" y="77"/>
                      <a:pt x="127" y="77"/>
                      <a:pt x="127" y="77"/>
                    </a:cubicBezTo>
                    <a:cubicBezTo>
                      <a:pt x="131" y="77"/>
                      <a:pt x="133" y="78"/>
                      <a:pt x="136" y="81"/>
                    </a:cubicBezTo>
                    <a:cubicBezTo>
                      <a:pt x="138" y="83"/>
                      <a:pt x="139" y="86"/>
                      <a:pt x="139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7189788" y="3009900"/>
              <a:ext cx="879475" cy="638175"/>
              <a:chOff x="7189788" y="3009900"/>
              <a:chExt cx="879475" cy="638175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7189788" y="3009900"/>
                <a:ext cx="879475" cy="638175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3"/>
              <p:cNvSpPr>
                <a:spLocks noEditPoints="1"/>
              </p:cNvSpPr>
              <p:nvPr/>
            </p:nvSpPr>
            <p:spPr bwMode="auto">
              <a:xfrm>
                <a:off x="7540625" y="3197225"/>
                <a:ext cx="187325" cy="231775"/>
              </a:xfrm>
              <a:custGeom>
                <a:avLst/>
                <a:gdLst>
                  <a:gd name="T0" fmla="*/ 39 w 139"/>
                  <a:gd name="T1" fmla="*/ 77 h 170"/>
                  <a:gd name="T2" fmla="*/ 101 w 139"/>
                  <a:gd name="T3" fmla="*/ 77 h 170"/>
                  <a:gd name="T4" fmla="*/ 101 w 139"/>
                  <a:gd name="T5" fmla="*/ 54 h 170"/>
                  <a:gd name="T6" fmla="*/ 91 w 139"/>
                  <a:gd name="T7" fmla="*/ 32 h 170"/>
                  <a:gd name="T8" fmla="*/ 70 w 139"/>
                  <a:gd name="T9" fmla="*/ 23 h 170"/>
                  <a:gd name="T10" fmla="*/ 48 w 139"/>
                  <a:gd name="T11" fmla="*/ 32 h 170"/>
                  <a:gd name="T12" fmla="*/ 39 w 139"/>
                  <a:gd name="T13" fmla="*/ 54 h 170"/>
                  <a:gd name="T14" fmla="*/ 39 w 139"/>
                  <a:gd name="T15" fmla="*/ 77 h 170"/>
                  <a:gd name="T16" fmla="*/ 139 w 139"/>
                  <a:gd name="T17" fmla="*/ 89 h 170"/>
                  <a:gd name="T18" fmla="*/ 139 w 139"/>
                  <a:gd name="T19" fmla="*/ 158 h 170"/>
                  <a:gd name="T20" fmla="*/ 136 w 139"/>
                  <a:gd name="T21" fmla="*/ 167 h 170"/>
                  <a:gd name="T22" fmla="*/ 128 w 139"/>
                  <a:gd name="T23" fmla="*/ 170 h 170"/>
                  <a:gd name="T24" fmla="*/ 11 w 139"/>
                  <a:gd name="T25" fmla="*/ 170 h 170"/>
                  <a:gd name="T26" fmla="*/ 3 w 139"/>
                  <a:gd name="T27" fmla="*/ 167 h 170"/>
                  <a:gd name="T28" fmla="*/ 0 w 139"/>
                  <a:gd name="T29" fmla="*/ 158 h 170"/>
                  <a:gd name="T30" fmla="*/ 0 w 139"/>
                  <a:gd name="T31" fmla="*/ 89 h 170"/>
                  <a:gd name="T32" fmla="*/ 3 w 139"/>
                  <a:gd name="T33" fmla="*/ 80 h 170"/>
                  <a:gd name="T34" fmla="*/ 11 w 139"/>
                  <a:gd name="T35" fmla="*/ 77 h 170"/>
                  <a:gd name="T36" fmla="*/ 15 w 139"/>
                  <a:gd name="T37" fmla="*/ 77 h 170"/>
                  <a:gd name="T38" fmla="*/ 15 w 139"/>
                  <a:gd name="T39" fmla="*/ 54 h 170"/>
                  <a:gd name="T40" fmla="*/ 31 w 139"/>
                  <a:gd name="T41" fmla="*/ 16 h 170"/>
                  <a:gd name="T42" fmla="*/ 70 w 139"/>
                  <a:gd name="T43" fmla="*/ 0 h 170"/>
                  <a:gd name="T44" fmla="*/ 108 w 139"/>
                  <a:gd name="T45" fmla="*/ 16 h 170"/>
                  <a:gd name="T46" fmla="*/ 124 w 139"/>
                  <a:gd name="T47" fmla="*/ 54 h 170"/>
                  <a:gd name="T48" fmla="*/ 124 w 139"/>
                  <a:gd name="T49" fmla="*/ 77 h 170"/>
                  <a:gd name="T50" fmla="*/ 128 w 139"/>
                  <a:gd name="T51" fmla="*/ 77 h 170"/>
                  <a:gd name="T52" fmla="*/ 136 w 139"/>
                  <a:gd name="T53" fmla="*/ 80 h 170"/>
                  <a:gd name="T54" fmla="*/ 139 w 139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170">
                    <a:moveTo>
                      <a:pt x="39" y="77"/>
                    </a:move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5"/>
                      <a:pt x="98" y="38"/>
                      <a:pt x="91" y="32"/>
                    </a:cubicBezTo>
                    <a:cubicBezTo>
                      <a:pt x="85" y="26"/>
                      <a:pt x="78" y="23"/>
                      <a:pt x="70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2" y="38"/>
                      <a:pt x="39" y="45"/>
                      <a:pt x="39" y="54"/>
                    </a:cubicBezTo>
                    <a:cubicBezTo>
                      <a:pt x="39" y="77"/>
                      <a:pt x="39" y="77"/>
                      <a:pt x="39" y="77"/>
                    </a:cubicBezTo>
                    <a:moveTo>
                      <a:pt x="139" y="89"/>
                    </a:moveTo>
                    <a:cubicBezTo>
                      <a:pt x="139" y="158"/>
                      <a:pt x="139" y="158"/>
                      <a:pt x="139" y="158"/>
                    </a:cubicBezTo>
                    <a:cubicBezTo>
                      <a:pt x="139" y="162"/>
                      <a:pt x="138" y="164"/>
                      <a:pt x="136" y="167"/>
                    </a:cubicBezTo>
                    <a:cubicBezTo>
                      <a:pt x="134" y="169"/>
                      <a:pt x="131" y="170"/>
                      <a:pt x="128" y="170"/>
                    </a:cubicBezTo>
                    <a:cubicBezTo>
                      <a:pt x="11" y="170"/>
                      <a:pt x="11" y="170"/>
                      <a:pt x="11" y="170"/>
                    </a:cubicBezTo>
                    <a:cubicBezTo>
                      <a:pt x="8" y="170"/>
                      <a:pt x="5" y="169"/>
                      <a:pt x="3" y="167"/>
                    </a:cubicBezTo>
                    <a:cubicBezTo>
                      <a:pt x="1" y="164"/>
                      <a:pt x="0" y="162"/>
                      <a:pt x="0" y="158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5"/>
                      <a:pt x="1" y="83"/>
                      <a:pt x="3" y="80"/>
                    </a:cubicBezTo>
                    <a:cubicBezTo>
                      <a:pt x="5" y="78"/>
                      <a:pt x="8" y="77"/>
                      <a:pt x="11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39"/>
                      <a:pt x="21" y="26"/>
                      <a:pt x="31" y="16"/>
                    </a:cubicBezTo>
                    <a:cubicBezTo>
                      <a:pt x="42" y="5"/>
                      <a:pt x="55" y="0"/>
                      <a:pt x="70" y="0"/>
                    </a:cubicBezTo>
                    <a:cubicBezTo>
                      <a:pt x="84" y="0"/>
                      <a:pt x="97" y="5"/>
                      <a:pt x="108" y="16"/>
                    </a:cubicBezTo>
                    <a:cubicBezTo>
                      <a:pt x="118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31" y="77"/>
                      <a:pt x="134" y="78"/>
                      <a:pt x="136" y="80"/>
                    </a:cubicBezTo>
                    <a:cubicBezTo>
                      <a:pt x="138" y="83"/>
                      <a:pt x="139" y="85"/>
                      <a:pt x="139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uppieren 101"/>
            <p:cNvGrpSpPr/>
            <p:nvPr/>
          </p:nvGrpSpPr>
          <p:grpSpPr>
            <a:xfrm>
              <a:off x="8267700" y="2427288"/>
              <a:ext cx="188912" cy="1020763"/>
              <a:chOff x="8267700" y="2427288"/>
              <a:chExt cx="188912" cy="1020763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8335963" y="2427288"/>
                <a:ext cx="68262" cy="1020763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4"/>
              <p:cNvSpPr>
                <a:spLocks noEditPoints="1"/>
              </p:cNvSpPr>
              <p:nvPr/>
            </p:nvSpPr>
            <p:spPr bwMode="auto">
              <a:xfrm>
                <a:off x="8267700" y="2805113"/>
                <a:ext cx="188912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5 h 171"/>
                  <a:gd name="T6" fmla="*/ 92 w 140"/>
                  <a:gd name="T7" fmla="*/ 33 h 171"/>
                  <a:gd name="T8" fmla="*/ 70 w 140"/>
                  <a:gd name="T9" fmla="*/ 24 h 171"/>
                  <a:gd name="T10" fmla="*/ 48 w 140"/>
                  <a:gd name="T11" fmla="*/ 33 h 171"/>
                  <a:gd name="T12" fmla="*/ 39 w 140"/>
                  <a:gd name="T13" fmla="*/ 55 h 171"/>
                  <a:gd name="T14" fmla="*/ 39 w 140"/>
                  <a:gd name="T15" fmla="*/ 78 h 171"/>
                  <a:gd name="T16" fmla="*/ 140 w 140"/>
                  <a:gd name="T17" fmla="*/ 90 h 171"/>
                  <a:gd name="T18" fmla="*/ 140 w 140"/>
                  <a:gd name="T19" fmla="*/ 159 h 171"/>
                  <a:gd name="T20" fmla="*/ 137 w 140"/>
                  <a:gd name="T21" fmla="*/ 168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8 h 171"/>
                  <a:gd name="T28" fmla="*/ 0 w 140"/>
                  <a:gd name="T29" fmla="*/ 159 h 171"/>
                  <a:gd name="T30" fmla="*/ 0 w 140"/>
                  <a:gd name="T31" fmla="*/ 90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5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5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7 w 140"/>
                  <a:gd name="T53" fmla="*/ 81 h 171"/>
                  <a:gd name="T54" fmla="*/ 140 w 140"/>
                  <a:gd name="T55" fmla="*/ 9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1" y="46"/>
                      <a:pt x="98" y="39"/>
                      <a:pt x="92" y="33"/>
                    </a:cubicBezTo>
                    <a:cubicBezTo>
                      <a:pt x="86" y="27"/>
                      <a:pt x="79" y="24"/>
                      <a:pt x="70" y="24"/>
                    </a:cubicBezTo>
                    <a:cubicBezTo>
                      <a:pt x="62" y="24"/>
                      <a:pt x="54" y="27"/>
                      <a:pt x="48" y="33"/>
                    </a:cubicBezTo>
                    <a:cubicBezTo>
                      <a:pt x="42" y="39"/>
                      <a:pt x="39" y="46"/>
                      <a:pt x="39" y="55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90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3"/>
                      <a:pt x="139" y="165"/>
                      <a:pt x="137" y="168"/>
                    </a:cubicBezTo>
                    <a:cubicBezTo>
                      <a:pt x="134" y="170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70"/>
                      <a:pt x="4" y="168"/>
                    </a:cubicBezTo>
                    <a:cubicBezTo>
                      <a:pt x="2" y="165"/>
                      <a:pt x="0" y="163"/>
                      <a:pt x="0" y="15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86"/>
                      <a:pt x="2" y="84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40"/>
                      <a:pt x="21" y="27"/>
                      <a:pt x="32" y="16"/>
                    </a:cubicBezTo>
                    <a:cubicBezTo>
                      <a:pt x="43" y="6"/>
                      <a:pt x="55" y="0"/>
                      <a:pt x="70" y="0"/>
                    </a:cubicBezTo>
                    <a:cubicBezTo>
                      <a:pt x="85" y="0"/>
                      <a:pt x="98" y="6"/>
                      <a:pt x="108" y="16"/>
                    </a:cubicBezTo>
                    <a:cubicBezTo>
                      <a:pt x="119" y="27"/>
                      <a:pt x="124" y="40"/>
                      <a:pt x="124" y="55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7" y="81"/>
                    </a:cubicBezTo>
                    <a:cubicBezTo>
                      <a:pt x="139" y="84"/>
                      <a:pt x="140" y="86"/>
                      <a:pt x="140" y="90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uppieren 98"/>
            <p:cNvGrpSpPr/>
            <p:nvPr/>
          </p:nvGrpSpPr>
          <p:grpSpPr>
            <a:xfrm>
              <a:off x="5680075" y="3084513"/>
              <a:ext cx="1076325" cy="1427163"/>
              <a:chOff x="5680075" y="3084513"/>
              <a:chExt cx="1076325" cy="1427163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5680075" y="3084513"/>
                <a:ext cx="1076325" cy="1427163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5"/>
              <p:cNvSpPr>
                <a:spLocks noEditPoints="1"/>
              </p:cNvSpPr>
              <p:nvPr/>
            </p:nvSpPr>
            <p:spPr bwMode="auto">
              <a:xfrm>
                <a:off x="6075363" y="3687763"/>
                <a:ext cx="190500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4 h 171"/>
                  <a:gd name="T6" fmla="*/ 92 w 140"/>
                  <a:gd name="T7" fmla="*/ 33 h 171"/>
                  <a:gd name="T8" fmla="*/ 70 w 140"/>
                  <a:gd name="T9" fmla="*/ 23 h 171"/>
                  <a:gd name="T10" fmla="*/ 48 w 140"/>
                  <a:gd name="T11" fmla="*/ 33 h 171"/>
                  <a:gd name="T12" fmla="*/ 39 w 140"/>
                  <a:gd name="T13" fmla="*/ 54 h 171"/>
                  <a:gd name="T14" fmla="*/ 39 w 140"/>
                  <a:gd name="T15" fmla="*/ 78 h 171"/>
                  <a:gd name="T16" fmla="*/ 140 w 140"/>
                  <a:gd name="T17" fmla="*/ 89 h 171"/>
                  <a:gd name="T18" fmla="*/ 140 w 140"/>
                  <a:gd name="T19" fmla="*/ 159 h 171"/>
                  <a:gd name="T20" fmla="*/ 136 w 140"/>
                  <a:gd name="T21" fmla="*/ 167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7 h 171"/>
                  <a:gd name="T28" fmla="*/ 0 w 140"/>
                  <a:gd name="T29" fmla="*/ 159 h 171"/>
                  <a:gd name="T30" fmla="*/ 0 w 140"/>
                  <a:gd name="T31" fmla="*/ 89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4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4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6 w 140"/>
                  <a:gd name="T53" fmla="*/ 81 h 171"/>
                  <a:gd name="T54" fmla="*/ 140 w 140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6"/>
                      <a:pt x="98" y="39"/>
                      <a:pt x="92" y="33"/>
                    </a:cubicBezTo>
                    <a:cubicBezTo>
                      <a:pt x="86" y="27"/>
                      <a:pt x="78" y="23"/>
                      <a:pt x="70" y="23"/>
                    </a:cubicBezTo>
                    <a:cubicBezTo>
                      <a:pt x="61" y="23"/>
                      <a:pt x="54" y="27"/>
                      <a:pt x="48" y="33"/>
                    </a:cubicBezTo>
                    <a:cubicBezTo>
                      <a:pt x="42" y="39"/>
                      <a:pt x="39" y="46"/>
                      <a:pt x="39" y="54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8" y="165"/>
                      <a:pt x="136" y="167"/>
                    </a:cubicBezTo>
                    <a:cubicBezTo>
                      <a:pt x="134" y="170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70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40"/>
                      <a:pt x="21" y="27"/>
                      <a:pt x="32" y="16"/>
                    </a:cubicBezTo>
                    <a:cubicBezTo>
                      <a:pt x="42" y="6"/>
                      <a:pt x="55" y="0"/>
                      <a:pt x="70" y="0"/>
                    </a:cubicBezTo>
                    <a:cubicBezTo>
                      <a:pt x="85" y="0"/>
                      <a:pt x="97" y="6"/>
                      <a:pt x="108" y="16"/>
                    </a:cubicBezTo>
                    <a:cubicBezTo>
                      <a:pt x="119" y="27"/>
                      <a:pt x="124" y="40"/>
                      <a:pt x="124" y="54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8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uppieren 99"/>
            <p:cNvGrpSpPr/>
            <p:nvPr/>
          </p:nvGrpSpPr>
          <p:grpSpPr>
            <a:xfrm>
              <a:off x="8181975" y="3990975"/>
              <a:ext cx="188912" cy="1041400"/>
              <a:chOff x="8181975" y="3990975"/>
              <a:chExt cx="188912" cy="1041400"/>
            </a:xfrm>
          </p:grpSpPr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8239125" y="3990975"/>
                <a:ext cx="57150" cy="1041400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6"/>
              <p:cNvSpPr>
                <a:spLocks noEditPoints="1"/>
              </p:cNvSpPr>
              <p:nvPr/>
            </p:nvSpPr>
            <p:spPr bwMode="auto">
              <a:xfrm>
                <a:off x="8181975" y="4294188"/>
                <a:ext cx="188912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5 h 171"/>
                  <a:gd name="T6" fmla="*/ 92 w 140"/>
                  <a:gd name="T7" fmla="*/ 33 h 171"/>
                  <a:gd name="T8" fmla="*/ 70 w 140"/>
                  <a:gd name="T9" fmla="*/ 24 h 171"/>
                  <a:gd name="T10" fmla="*/ 48 w 140"/>
                  <a:gd name="T11" fmla="*/ 33 h 171"/>
                  <a:gd name="T12" fmla="*/ 39 w 140"/>
                  <a:gd name="T13" fmla="*/ 55 h 171"/>
                  <a:gd name="T14" fmla="*/ 39 w 140"/>
                  <a:gd name="T15" fmla="*/ 78 h 171"/>
                  <a:gd name="T16" fmla="*/ 140 w 140"/>
                  <a:gd name="T17" fmla="*/ 89 h 171"/>
                  <a:gd name="T18" fmla="*/ 140 w 140"/>
                  <a:gd name="T19" fmla="*/ 159 h 171"/>
                  <a:gd name="T20" fmla="*/ 136 w 140"/>
                  <a:gd name="T21" fmla="*/ 167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7 h 171"/>
                  <a:gd name="T28" fmla="*/ 0 w 140"/>
                  <a:gd name="T29" fmla="*/ 159 h 171"/>
                  <a:gd name="T30" fmla="*/ 0 w 140"/>
                  <a:gd name="T31" fmla="*/ 89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5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5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6 w 140"/>
                  <a:gd name="T53" fmla="*/ 81 h 171"/>
                  <a:gd name="T54" fmla="*/ 140 w 140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1" y="46"/>
                      <a:pt x="98" y="39"/>
                      <a:pt x="92" y="33"/>
                    </a:cubicBezTo>
                    <a:cubicBezTo>
                      <a:pt x="86" y="27"/>
                      <a:pt x="78" y="24"/>
                      <a:pt x="70" y="24"/>
                    </a:cubicBezTo>
                    <a:cubicBezTo>
                      <a:pt x="61" y="24"/>
                      <a:pt x="54" y="27"/>
                      <a:pt x="48" y="33"/>
                    </a:cubicBezTo>
                    <a:cubicBezTo>
                      <a:pt x="42" y="39"/>
                      <a:pt x="39" y="46"/>
                      <a:pt x="39" y="55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9" y="165"/>
                      <a:pt x="136" y="167"/>
                    </a:cubicBezTo>
                    <a:cubicBezTo>
                      <a:pt x="134" y="170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70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40"/>
                      <a:pt x="21" y="27"/>
                      <a:pt x="32" y="16"/>
                    </a:cubicBezTo>
                    <a:cubicBezTo>
                      <a:pt x="42" y="6"/>
                      <a:pt x="55" y="0"/>
                      <a:pt x="70" y="0"/>
                    </a:cubicBezTo>
                    <a:cubicBezTo>
                      <a:pt x="85" y="0"/>
                      <a:pt x="98" y="6"/>
                      <a:pt x="108" y="16"/>
                    </a:cubicBezTo>
                    <a:cubicBezTo>
                      <a:pt x="119" y="27"/>
                      <a:pt x="124" y="40"/>
                      <a:pt x="124" y="55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9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Gruppieren 104"/>
            <p:cNvGrpSpPr/>
            <p:nvPr/>
          </p:nvGrpSpPr>
          <p:grpSpPr>
            <a:xfrm>
              <a:off x="6840538" y="1554163"/>
              <a:ext cx="188912" cy="877888"/>
              <a:chOff x="6840538" y="1554163"/>
              <a:chExt cx="188912" cy="877888"/>
            </a:xfrm>
          </p:grpSpPr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6892925" y="1554163"/>
                <a:ext cx="69850" cy="877888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7"/>
              <p:cNvSpPr>
                <a:spLocks noEditPoints="1"/>
              </p:cNvSpPr>
              <p:nvPr/>
            </p:nvSpPr>
            <p:spPr bwMode="auto">
              <a:xfrm>
                <a:off x="6840538" y="1811338"/>
                <a:ext cx="188912" cy="230188"/>
              </a:xfrm>
              <a:custGeom>
                <a:avLst/>
                <a:gdLst>
                  <a:gd name="T0" fmla="*/ 39 w 140"/>
                  <a:gd name="T1" fmla="*/ 77 h 170"/>
                  <a:gd name="T2" fmla="*/ 101 w 140"/>
                  <a:gd name="T3" fmla="*/ 77 h 170"/>
                  <a:gd name="T4" fmla="*/ 101 w 140"/>
                  <a:gd name="T5" fmla="*/ 54 h 170"/>
                  <a:gd name="T6" fmla="*/ 92 w 140"/>
                  <a:gd name="T7" fmla="*/ 32 h 170"/>
                  <a:gd name="T8" fmla="*/ 70 w 140"/>
                  <a:gd name="T9" fmla="*/ 23 h 170"/>
                  <a:gd name="T10" fmla="*/ 48 w 140"/>
                  <a:gd name="T11" fmla="*/ 32 h 170"/>
                  <a:gd name="T12" fmla="*/ 39 w 140"/>
                  <a:gd name="T13" fmla="*/ 54 h 170"/>
                  <a:gd name="T14" fmla="*/ 39 w 140"/>
                  <a:gd name="T15" fmla="*/ 77 h 170"/>
                  <a:gd name="T16" fmla="*/ 140 w 140"/>
                  <a:gd name="T17" fmla="*/ 89 h 170"/>
                  <a:gd name="T18" fmla="*/ 140 w 140"/>
                  <a:gd name="T19" fmla="*/ 159 h 170"/>
                  <a:gd name="T20" fmla="*/ 136 w 140"/>
                  <a:gd name="T21" fmla="*/ 167 h 170"/>
                  <a:gd name="T22" fmla="*/ 128 w 140"/>
                  <a:gd name="T23" fmla="*/ 170 h 170"/>
                  <a:gd name="T24" fmla="*/ 12 w 140"/>
                  <a:gd name="T25" fmla="*/ 170 h 170"/>
                  <a:gd name="T26" fmla="*/ 4 w 140"/>
                  <a:gd name="T27" fmla="*/ 167 h 170"/>
                  <a:gd name="T28" fmla="*/ 0 w 140"/>
                  <a:gd name="T29" fmla="*/ 159 h 170"/>
                  <a:gd name="T30" fmla="*/ 0 w 140"/>
                  <a:gd name="T31" fmla="*/ 89 h 170"/>
                  <a:gd name="T32" fmla="*/ 4 w 140"/>
                  <a:gd name="T33" fmla="*/ 81 h 170"/>
                  <a:gd name="T34" fmla="*/ 12 w 140"/>
                  <a:gd name="T35" fmla="*/ 77 h 170"/>
                  <a:gd name="T36" fmla="*/ 16 w 140"/>
                  <a:gd name="T37" fmla="*/ 77 h 170"/>
                  <a:gd name="T38" fmla="*/ 16 w 140"/>
                  <a:gd name="T39" fmla="*/ 54 h 170"/>
                  <a:gd name="T40" fmla="*/ 32 w 140"/>
                  <a:gd name="T41" fmla="*/ 16 h 170"/>
                  <a:gd name="T42" fmla="*/ 70 w 140"/>
                  <a:gd name="T43" fmla="*/ 0 h 170"/>
                  <a:gd name="T44" fmla="*/ 108 w 140"/>
                  <a:gd name="T45" fmla="*/ 16 h 170"/>
                  <a:gd name="T46" fmla="*/ 124 w 140"/>
                  <a:gd name="T47" fmla="*/ 54 h 170"/>
                  <a:gd name="T48" fmla="*/ 124 w 140"/>
                  <a:gd name="T49" fmla="*/ 77 h 170"/>
                  <a:gd name="T50" fmla="*/ 128 w 140"/>
                  <a:gd name="T51" fmla="*/ 77 h 170"/>
                  <a:gd name="T52" fmla="*/ 136 w 140"/>
                  <a:gd name="T53" fmla="*/ 81 h 170"/>
                  <a:gd name="T54" fmla="*/ 140 w 140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0">
                    <a:moveTo>
                      <a:pt x="39" y="77"/>
                    </a:move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5"/>
                      <a:pt x="98" y="38"/>
                      <a:pt x="92" y="32"/>
                    </a:cubicBezTo>
                    <a:cubicBezTo>
                      <a:pt x="86" y="26"/>
                      <a:pt x="79" y="23"/>
                      <a:pt x="70" y="23"/>
                    </a:cubicBezTo>
                    <a:cubicBezTo>
                      <a:pt x="62" y="23"/>
                      <a:pt x="54" y="26"/>
                      <a:pt x="48" y="32"/>
                    </a:cubicBezTo>
                    <a:cubicBezTo>
                      <a:pt x="42" y="38"/>
                      <a:pt x="39" y="45"/>
                      <a:pt x="39" y="54"/>
                    </a:cubicBezTo>
                    <a:cubicBezTo>
                      <a:pt x="39" y="77"/>
                      <a:pt x="39" y="77"/>
                      <a:pt x="39" y="77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9" y="165"/>
                      <a:pt x="136" y="167"/>
                    </a:cubicBezTo>
                    <a:cubicBezTo>
                      <a:pt x="134" y="169"/>
                      <a:pt x="131" y="170"/>
                      <a:pt x="128" y="170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9" y="170"/>
                      <a:pt x="6" y="169"/>
                      <a:pt x="4" y="167"/>
                    </a:cubicBezTo>
                    <a:cubicBezTo>
                      <a:pt x="2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2" y="83"/>
                      <a:pt x="4" y="81"/>
                    </a:cubicBezTo>
                    <a:cubicBezTo>
                      <a:pt x="6" y="78"/>
                      <a:pt x="9" y="77"/>
                      <a:pt x="12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39"/>
                      <a:pt x="21" y="26"/>
                      <a:pt x="32" y="16"/>
                    </a:cubicBezTo>
                    <a:cubicBezTo>
                      <a:pt x="43" y="5"/>
                      <a:pt x="55" y="0"/>
                      <a:pt x="70" y="0"/>
                    </a:cubicBezTo>
                    <a:cubicBezTo>
                      <a:pt x="85" y="0"/>
                      <a:pt x="98" y="5"/>
                      <a:pt x="108" y="16"/>
                    </a:cubicBezTo>
                    <a:cubicBezTo>
                      <a:pt x="119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31" y="77"/>
                      <a:pt x="134" y="78"/>
                      <a:pt x="136" y="81"/>
                    </a:cubicBezTo>
                    <a:cubicBezTo>
                      <a:pt x="139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uppieren 103"/>
            <p:cNvGrpSpPr/>
            <p:nvPr/>
          </p:nvGrpSpPr>
          <p:grpSpPr>
            <a:xfrm>
              <a:off x="7265988" y="1397000"/>
              <a:ext cx="955675" cy="560388"/>
              <a:chOff x="7265988" y="1397000"/>
              <a:chExt cx="955675" cy="560388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H="1" flipV="1">
                <a:off x="7265988" y="1397000"/>
                <a:ext cx="955675" cy="560388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8"/>
              <p:cNvSpPr>
                <a:spLocks noEditPoints="1"/>
              </p:cNvSpPr>
              <p:nvPr/>
            </p:nvSpPr>
            <p:spPr bwMode="auto">
              <a:xfrm>
                <a:off x="7747000" y="1589088"/>
                <a:ext cx="190500" cy="231775"/>
              </a:xfrm>
              <a:custGeom>
                <a:avLst/>
                <a:gdLst>
                  <a:gd name="T0" fmla="*/ 39 w 140"/>
                  <a:gd name="T1" fmla="*/ 78 h 171"/>
                  <a:gd name="T2" fmla="*/ 101 w 140"/>
                  <a:gd name="T3" fmla="*/ 78 h 171"/>
                  <a:gd name="T4" fmla="*/ 101 w 140"/>
                  <a:gd name="T5" fmla="*/ 54 h 171"/>
                  <a:gd name="T6" fmla="*/ 92 w 140"/>
                  <a:gd name="T7" fmla="*/ 32 h 171"/>
                  <a:gd name="T8" fmla="*/ 70 w 140"/>
                  <a:gd name="T9" fmla="*/ 23 h 171"/>
                  <a:gd name="T10" fmla="*/ 48 w 140"/>
                  <a:gd name="T11" fmla="*/ 32 h 171"/>
                  <a:gd name="T12" fmla="*/ 39 w 140"/>
                  <a:gd name="T13" fmla="*/ 54 h 171"/>
                  <a:gd name="T14" fmla="*/ 39 w 140"/>
                  <a:gd name="T15" fmla="*/ 78 h 171"/>
                  <a:gd name="T16" fmla="*/ 140 w 140"/>
                  <a:gd name="T17" fmla="*/ 89 h 171"/>
                  <a:gd name="T18" fmla="*/ 140 w 140"/>
                  <a:gd name="T19" fmla="*/ 159 h 171"/>
                  <a:gd name="T20" fmla="*/ 136 w 140"/>
                  <a:gd name="T21" fmla="*/ 167 h 171"/>
                  <a:gd name="T22" fmla="*/ 128 w 140"/>
                  <a:gd name="T23" fmla="*/ 171 h 171"/>
                  <a:gd name="T24" fmla="*/ 12 w 140"/>
                  <a:gd name="T25" fmla="*/ 171 h 171"/>
                  <a:gd name="T26" fmla="*/ 4 w 140"/>
                  <a:gd name="T27" fmla="*/ 167 h 171"/>
                  <a:gd name="T28" fmla="*/ 0 w 140"/>
                  <a:gd name="T29" fmla="*/ 159 h 171"/>
                  <a:gd name="T30" fmla="*/ 0 w 140"/>
                  <a:gd name="T31" fmla="*/ 89 h 171"/>
                  <a:gd name="T32" fmla="*/ 4 w 140"/>
                  <a:gd name="T33" fmla="*/ 81 h 171"/>
                  <a:gd name="T34" fmla="*/ 12 w 140"/>
                  <a:gd name="T35" fmla="*/ 78 h 171"/>
                  <a:gd name="T36" fmla="*/ 16 w 140"/>
                  <a:gd name="T37" fmla="*/ 78 h 171"/>
                  <a:gd name="T38" fmla="*/ 16 w 140"/>
                  <a:gd name="T39" fmla="*/ 54 h 171"/>
                  <a:gd name="T40" fmla="*/ 32 w 140"/>
                  <a:gd name="T41" fmla="*/ 16 h 171"/>
                  <a:gd name="T42" fmla="*/ 70 w 140"/>
                  <a:gd name="T43" fmla="*/ 0 h 171"/>
                  <a:gd name="T44" fmla="*/ 108 w 140"/>
                  <a:gd name="T45" fmla="*/ 16 h 171"/>
                  <a:gd name="T46" fmla="*/ 124 w 140"/>
                  <a:gd name="T47" fmla="*/ 54 h 171"/>
                  <a:gd name="T48" fmla="*/ 124 w 140"/>
                  <a:gd name="T49" fmla="*/ 78 h 171"/>
                  <a:gd name="T50" fmla="*/ 128 w 140"/>
                  <a:gd name="T51" fmla="*/ 78 h 171"/>
                  <a:gd name="T52" fmla="*/ 136 w 140"/>
                  <a:gd name="T53" fmla="*/ 81 h 171"/>
                  <a:gd name="T54" fmla="*/ 140 w 140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1">
                    <a:moveTo>
                      <a:pt x="39" y="78"/>
                    </a:moveTo>
                    <a:cubicBezTo>
                      <a:pt x="101" y="78"/>
                      <a:pt x="101" y="78"/>
                      <a:pt x="101" y="78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6"/>
                      <a:pt x="98" y="38"/>
                      <a:pt x="92" y="32"/>
                    </a:cubicBezTo>
                    <a:cubicBezTo>
                      <a:pt x="86" y="26"/>
                      <a:pt x="78" y="23"/>
                      <a:pt x="70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2" y="38"/>
                      <a:pt x="39" y="46"/>
                      <a:pt x="39" y="54"/>
                    </a:cubicBezTo>
                    <a:cubicBezTo>
                      <a:pt x="39" y="78"/>
                      <a:pt x="39" y="78"/>
                      <a:pt x="39" y="78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9" y="165"/>
                      <a:pt x="136" y="167"/>
                    </a:cubicBezTo>
                    <a:cubicBezTo>
                      <a:pt x="134" y="169"/>
                      <a:pt x="131" y="171"/>
                      <a:pt x="128" y="171"/>
                    </a:cubicBezTo>
                    <a:cubicBezTo>
                      <a:pt x="12" y="171"/>
                      <a:pt x="12" y="171"/>
                      <a:pt x="12" y="171"/>
                    </a:cubicBezTo>
                    <a:cubicBezTo>
                      <a:pt x="9" y="171"/>
                      <a:pt x="6" y="169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9"/>
                      <a:pt x="9" y="78"/>
                      <a:pt x="12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39"/>
                      <a:pt x="21" y="27"/>
                      <a:pt x="32" y="16"/>
                    </a:cubicBezTo>
                    <a:cubicBezTo>
                      <a:pt x="42" y="5"/>
                      <a:pt x="55" y="0"/>
                      <a:pt x="70" y="0"/>
                    </a:cubicBezTo>
                    <a:cubicBezTo>
                      <a:pt x="85" y="0"/>
                      <a:pt x="97" y="5"/>
                      <a:pt x="108" y="16"/>
                    </a:cubicBezTo>
                    <a:cubicBezTo>
                      <a:pt x="119" y="27"/>
                      <a:pt x="124" y="39"/>
                      <a:pt x="124" y="54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9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" name="Gruppieren 105"/>
            <p:cNvGrpSpPr/>
            <p:nvPr/>
          </p:nvGrpSpPr>
          <p:grpSpPr>
            <a:xfrm>
              <a:off x="8737600" y="2217738"/>
              <a:ext cx="1389062" cy="322263"/>
              <a:chOff x="8737600" y="2217738"/>
              <a:chExt cx="1389062" cy="322263"/>
            </a:xfrm>
          </p:grpSpPr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 flipV="1">
                <a:off x="8737600" y="2217738"/>
                <a:ext cx="1389062" cy="322263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9"/>
              <p:cNvSpPr>
                <a:spLocks noEditPoints="1"/>
              </p:cNvSpPr>
              <p:nvPr/>
            </p:nvSpPr>
            <p:spPr bwMode="auto">
              <a:xfrm>
                <a:off x="9309100" y="2217738"/>
                <a:ext cx="188912" cy="233363"/>
              </a:xfrm>
              <a:custGeom>
                <a:avLst/>
                <a:gdLst>
                  <a:gd name="T0" fmla="*/ 38 w 139"/>
                  <a:gd name="T1" fmla="*/ 78 h 171"/>
                  <a:gd name="T2" fmla="*/ 100 w 139"/>
                  <a:gd name="T3" fmla="*/ 78 h 171"/>
                  <a:gd name="T4" fmla="*/ 100 w 139"/>
                  <a:gd name="T5" fmla="*/ 54 h 171"/>
                  <a:gd name="T6" fmla="*/ 91 w 139"/>
                  <a:gd name="T7" fmla="*/ 32 h 171"/>
                  <a:gd name="T8" fmla="*/ 69 w 139"/>
                  <a:gd name="T9" fmla="*/ 23 h 171"/>
                  <a:gd name="T10" fmla="*/ 48 w 139"/>
                  <a:gd name="T11" fmla="*/ 32 h 171"/>
                  <a:gd name="T12" fmla="*/ 38 w 139"/>
                  <a:gd name="T13" fmla="*/ 54 h 171"/>
                  <a:gd name="T14" fmla="*/ 38 w 139"/>
                  <a:gd name="T15" fmla="*/ 78 h 171"/>
                  <a:gd name="T16" fmla="*/ 139 w 139"/>
                  <a:gd name="T17" fmla="*/ 89 h 171"/>
                  <a:gd name="T18" fmla="*/ 139 w 139"/>
                  <a:gd name="T19" fmla="*/ 159 h 171"/>
                  <a:gd name="T20" fmla="*/ 136 w 139"/>
                  <a:gd name="T21" fmla="*/ 167 h 171"/>
                  <a:gd name="T22" fmla="*/ 128 w 139"/>
                  <a:gd name="T23" fmla="*/ 171 h 171"/>
                  <a:gd name="T24" fmla="*/ 11 w 139"/>
                  <a:gd name="T25" fmla="*/ 171 h 171"/>
                  <a:gd name="T26" fmla="*/ 3 w 139"/>
                  <a:gd name="T27" fmla="*/ 167 h 171"/>
                  <a:gd name="T28" fmla="*/ 0 w 139"/>
                  <a:gd name="T29" fmla="*/ 159 h 171"/>
                  <a:gd name="T30" fmla="*/ 0 w 139"/>
                  <a:gd name="T31" fmla="*/ 89 h 171"/>
                  <a:gd name="T32" fmla="*/ 3 w 139"/>
                  <a:gd name="T33" fmla="*/ 81 h 171"/>
                  <a:gd name="T34" fmla="*/ 11 w 139"/>
                  <a:gd name="T35" fmla="*/ 78 h 171"/>
                  <a:gd name="T36" fmla="*/ 15 w 139"/>
                  <a:gd name="T37" fmla="*/ 78 h 171"/>
                  <a:gd name="T38" fmla="*/ 15 w 139"/>
                  <a:gd name="T39" fmla="*/ 54 h 171"/>
                  <a:gd name="T40" fmla="*/ 31 w 139"/>
                  <a:gd name="T41" fmla="*/ 16 h 171"/>
                  <a:gd name="T42" fmla="*/ 69 w 139"/>
                  <a:gd name="T43" fmla="*/ 0 h 171"/>
                  <a:gd name="T44" fmla="*/ 108 w 139"/>
                  <a:gd name="T45" fmla="*/ 16 h 171"/>
                  <a:gd name="T46" fmla="*/ 124 w 139"/>
                  <a:gd name="T47" fmla="*/ 54 h 171"/>
                  <a:gd name="T48" fmla="*/ 124 w 139"/>
                  <a:gd name="T49" fmla="*/ 78 h 171"/>
                  <a:gd name="T50" fmla="*/ 128 w 139"/>
                  <a:gd name="T51" fmla="*/ 78 h 171"/>
                  <a:gd name="T52" fmla="*/ 136 w 139"/>
                  <a:gd name="T53" fmla="*/ 81 h 171"/>
                  <a:gd name="T54" fmla="*/ 139 w 139"/>
                  <a:gd name="T55" fmla="*/ 8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171">
                    <a:moveTo>
                      <a:pt x="38" y="78"/>
                    </a:moveTo>
                    <a:cubicBezTo>
                      <a:pt x="100" y="78"/>
                      <a:pt x="100" y="78"/>
                      <a:pt x="100" y="78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46"/>
                      <a:pt x="97" y="39"/>
                      <a:pt x="91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1" y="39"/>
                      <a:pt x="38" y="46"/>
                      <a:pt x="38" y="54"/>
                    </a:cubicBezTo>
                    <a:cubicBezTo>
                      <a:pt x="38" y="78"/>
                      <a:pt x="38" y="78"/>
                      <a:pt x="38" y="78"/>
                    </a:cubicBezTo>
                    <a:moveTo>
                      <a:pt x="139" y="89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139" y="162"/>
                      <a:pt x="138" y="165"/>
                      <a:pt x="136" y="167"/>
                    </a:cubicBezTo>
                    <a:cubicBezTo>
                      <a:pt x="134" y="169"/>
                      <a:pt x="131" y="171"/>
                      <a:pt x="128" y="171"/>
                    </a:cubicBezTo>
                    <a:cubicBezTo>
                      <a:pt x="11" y="171"/>
                      <a:pt x="11" y="171"/>
                      <a:pt x="11" y="171"/>
                    </a:cubicBezTo>
                    <a:cubicBezTo>
                      <a:pt x="8" y="171"/>
                      <a:pt x="5" y="169"/>
                      <a:pt x="3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3" y="81"/>
                    </a:cubicBezTo>
                    <a:cubicBezTo>
                      <a:pt x="5" y="79"/>
                      <a:pt x="8" y="78"/>
                      <a:pt x="11" y="78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40"/>
                      <a:pt x="21" y="27"/>
                      <a:pt x="31" y="16"/>
                    </a:cubicBezTo>
                    <a:cubicBezTo>
                      <a:pt x="42" y="5"/>
                      <a:pt x="55" y="0"/>
                      <a:pt x="69" y="0"/>
                    </a:cubicBezTo>
                    <a:cubicBezTo>
                      <a:pt x="84" y="0"/>
                      <a:pt x="97" y="5"/>
                      <a:pt x="108" y="16"/>
                    </a:cubicBezTo>
                    <a:cubicBezTo>
                      <a:pt x="118" y="27"/>
                      <a:pt x="124" y="40"/>
                      <a:pt x="124" y="54"/>
                    </a:cubicBezTo>
                    <a:cubicBezTo>
                      <a:pt x="124" y="78"/>
                      <a:pt x="124" y="78"/>
                      <a:pt x="124" y="78"/>
                    </a:cubicBezTo>
                    <a:cubicBezTo>
                      <a:pt x="128" y="78"/>
                      <a:pt x="128" y="78"/>
                      <a:pt x="128" y="78"/>
                    </a:cubicBezTo>
                    <a:cubicBezTo>
                      <a:pt x="131" y="78"/>
                      <a:pt x="134" y="79"/>
                      <a:pt x="136" y="81"/>
                    </a:cubicBezTo>
                    <a:cubicBezTo>
                      <a:pt x="138" y="83"/>
                      <a:pt x="139" y="86"/>
                      <a:pt x="139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uppieren 111"/>
          <p:cNvGrpSpPr/>
          <p:nvPr/>
        </p:nvGrpSpPr>
        <p:grpSpPr>
          <a:xfrm>
            <a:off x="2963863" y="1571625"/>
            <a:ext cx="3552824" cy="1570038"/>
            <a:chOff x="2963863" y="1571625"/>
            <a:chExt cx="3552824" cy="1570038"/>
          </a:xfrm>
        </p:grpSpPr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963863" y="1571625"/>
              <a:ext cx="2141537" cy="1570038"/>
            </a:xfrm>
            <a:custGeom>
              <a:avLst/>
              <a:gdLst>
                <a:gd name="T0" fmla="*/ 0 w 1579"/>
                <a:gd name="T1" fmla="*/ 842 h 1158"/>
                <a:gd name="T2" fmla="*/ 93 w 1579"/>
                <a:gd name="T3" fmla="*/ 1066 h 1158"/>
                <a:gd name="T4" fmla="*/ 316 w 1579"/>
                <a:gd name="T5" fmla="*/ 1158 h 1158"/>
                <a:gd name="T6" fmla="*/ 1211 w 1579"/>
                <a:gd name="T7" fmla="*/ 1158 h 1158"/>
                <a:gd name="T8" fmla="*/ 1472 w 1579"/>
                <a:gd name="T9" fmla="*/ 1050 h 1158"/>
                <a:gd name="T10" fmla="*/ 1579 w 1579"/>
                <a:gd name="T11" fmla="*/ 790 h 1158"/>
                <a:gd name="T12" fmla="*/ 1521 w 1579"/>
                <a:gd name="T13" fmla="*/ 591 h 1158"/>
                <a:gd name="T14" fmla="*/ 1367 w 1579"/>
                <a:gd name="T15" fmla="*/ 457 h 1158"/>
                <a:gd name="T16" fmla="*/ 1369 w 1579"/>
                <a:gd name="T17" fmla="*/ 421 h 1158"/>
                <a:gd name="T18" fmla="*/ 1245 w 1579"/>
                <a:gd name="T19" fmla="*/ 123 h 1158"/>
                <a:gd name="T20" fmla="*/ 948 w 1579"/>
                <a:gd name="T21" fmla="*/ 0 h 1158"/>
                <a:gd name="T22" fmla="*/ 712 w 1579"/>
                <a:gd name="T23" fmla="*/ 72 h 1158"/>
                <a:gd name="T24" fmla="*/ 558 w 1579"/>
                <a:gd name="T25" fmla="*/ 262 h 1158"/>
                <a:gd name="T26" fmla="*/ 421 w 1579"/>
                <a:gd name="T27" fmla="*/ 211 h 1158"/>
                <a:gd name="T28" fmla="*/ 272 w 1579"/>
                <a:gd name="T29" fmla="*/ 272 h 1158"/>
                <a:gd name="T30" fmla="*/ 211 w 1579"/>
                <a:gd name="T31" fmla="*/ 421 h 1158"/>
                <a:gd name="T32" fmla="*/ 244 w 1579"/>
                <a:gd name="T33" fmla="*/ 535 h 1158"/>
                <a:gd name="T34" fmla="*/ 69 w 1579"/>
                <a:gd name="T35" fmla="*/ 646 h 1158"/>
                <a:gd name="T36" fmla="*/ 0 w 1579"/>
                <a:gd name="T37" fmla="*/ 842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9" h="1158">
                  <a:moveTo>
                    <a:pt x="0" y="842"/>
                  </a:moveTo>
                  <a:cubicBezTo>
                    <a:pt x="0" y="930"/>
                    <a:pt x="31" y="1004"/>
                    <a:pt x="93" y="1066"/>
                  </a:cubicBezTo>
                  <a:cubicBezTo>
                    <a:pt x="154" y="1127"/>
                    <a:pt x="229" y="1158"/>
                    <a:pt x="316" y="1158"/>
                  </a:cubicBezTo>
                  <a:cubicBezTo>
                    <a:pt x="1211" y="1158"/>
                    <a:pt x="1211" y="1158"/>
                    <a:pt x="1211" y="1158"/>
                  </a:cubicBezTo>
                  <a:cubicBezTo>
                    <a:pt x="1312" y="1158"/>
                    <a:pt x="1399" y="1122"/>
                    <a:pt x="1472" y="1050"/>
                  </a:cubicBezTo>
                  <a:cubicBezTo>
                    <a:pt x="1544" y="978"/>
                    <a:pt x="1579" y="891"/>
                    <a:pt x="1579" y="790"/>
                  </a:cubicBezTo>
                  <a:cubicBezTo>
                    <a:pt x="1579" y="717"/>
                    <a:pt x="1560" y="651"/>
                    <a:pt x="1521" y="591"/>
                  </a:cubicBezTo>
                  <a:cubicBezTo>
                    <a:pt x="1482" y="531"/>
                    <a:pt x="1431" y="486"/>
                    <a:pt x="1367" y="457"/>
                  </a:cubicBezTo>
                  <a:cubicBezTo>
                    <a:pt x="1368" y="441"/>
                    <a:pt x="1369" y="429"/>
                    <a:pt x="1369" y="421"/>
                  </a:cubicBezTo>
                  <a:cubicBezTo>
                    <a:pt x="1369" y="305"/>
                    <a:pt x="1328" y="206"/>
                    <a:pt x="1245" y="123"/>
                  </a:cubicBezTo>
                  <a:cubicBezTo>
                    <a:pt x="1163" y="41"/>
                    <a:pt x="1064" y="0"/>
                    <a:pt x="948" y="0"/>
                  </a:cubicBezTo>
                  <a:cubicBezTo>
                    <a:pt x="861" y="0"/>
                    <a:pt x="783" y="24"/>
                    <a:pt x="712" y="72"/>
                  </a:cubicBezTo>
                  <a:cubicBezTo>
                    <a:pt x="642" y="121"/>
                    <a:pt x="590" y="184"/>
                    <a:pt x="558" y="262"/>
                  </a:cubicBezTo>
                  <a:cubicBezTo>
                    <a:pt x="519" y="228"/>
                    <a:pt x="474" y="211"/>
                    <a:pt x="421" y="211"/>
                  </a:cubicBezTo>
                  <a:cubicBezTo>
                    <a:pt x="363" y="211"/>
                    <a:pt x="313" y="231"/>
                    <a:pt x="272" y="272"/>
                  </a:cubicBezTo>
                  <a:cubicBezTo>
                    <a:pt x="231" y="313"/>
                    <a:pt x="211" y="363"/>
                    <a:pt x="211" y="421"/>
                  </a:cubicBezTo>
                  <a:cubicBezTo>
                    <a:pt x="211" y="462"/>
                    <a:pt x="222" y="500"/>
                    <a:pt x="244" y="535"/>
                  </a:cubicBezTo>
                  <a:cubicBezTo>
                    <a:pt x="174" y="551"/>
                    <a:pt x="115" y="588"/>
                    <a:pt x="69" y="646"/>
                  </a:cubicBezTo>
                  <a:cubicBezTo>
                    <a:pt x="23" y="703"/>
                    <a:pt x="0" y="768"/>
                    <a:pt x="0" y="842"/>
                  </a:cubicBezTo>
                </a:path>
              </a:pathLst>
            </a:custGeom>
            <a:noFill/>
            <a:ln w="38100" cap="flat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8" name="Gruppieren 97"/>
            <p:cNvGrpSpPr/>
            <p:nvPr/>
          </p:nvGrpSpPr>
          <p:grpSpPr>
            <a:xfrm>
              <a:off x="5203825" y="2590800"/>
              <a:ext cx="1312862" cy="230188"/>
              <a:chOff x="5203825" y="2590800"/>
              <a:chExt cx="1312862" cy="230188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5203825" y="2682875"/>
                <a:ext cx="1312862" cy="92075"/>
              </a:xfrm>
              <a:prstGeom prst="line">
                <a:avLst/>
              </a:prstGeom>
              <a:noFill/>
              <a:ln w="38100" cap="rnd">
                <a:solidFill>
                  <a:srgbClr val="EDEDE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1"/>
              <p:cNvSpPr>
                <a:spLocks noEditPoints="1"/>
              </p:cNvSpPr>
              <p:nvPr/>
            </p:nvSpPr>
            <p:spPr bwMode="auto">
              <a:xfrm>
                <a:off x="5794375" y="2590800"/>
                <a:ext cx="190500" cy="230188"/>
              </a:xfrm>
              <a:custGeom>
                <a:avLst/>
                <a:gdLst>
                  <a:gd name="T0" fmla="*/ 39 w 140"/>
                  <a:gd name="T1" fmla="*/ 77 h 170"/>
                  <a:gd name="T2" fmla="*/ 101 w 140"/>
                  <a:gd name="T3" fmla="*/ 77 h 170"/>
                  <a:gd name="T4" fmla="*/ 101 w 140"/>
                  <a:gd name="T5" fmla="*/ 54 h 170"/>
                  <a:gd name="T6" fmla="*/ 92 w 140"/>
                  <a:gd name="T7" fmla="*/ 32 h 170"/>
                  <a:gd name="T8" fmla="*/ 70 w 140"/>
                  <a:gd name="T9" fmla="*/ 23 h 170"/>
                  <a:gd name="T10" fmla="*/ 48 w 140"/>
                  <a:gd name="T11" fmla="*/ 32 h 170"/>
                  <a:gd name="T12" fmla="*/ 39 w 140"/>
                  <a:gd name="T13" fmla="*/ 54 h 170"/>
                  <a:gd name="T14" fmla="*/ 39 w 140"/>
                  <a:gd name="T15" fmla="*/ 77 h 170"/>
                  <a:gd name="T16" fmla="*/ 140 w 140"/>
                  <a:gd name="T17" fmla="*/ 89 h 170"/>
                  <a:gd name="T18" fmla="*/ 140 w 140"/>
                  <a:gd name="T19" fmla="*/ 159 h 170"/>
                  <a:gd name="T20" fmla="*/ 136 w 140"/>
                  <a:gd name="T21" fmla="*/ 167 h 170"/>
                  <a:gd name="T22" fmla="*/ 128 w 140"/>
                  <a:gd name="T23" fmla="*/ 170 h 170"/>
                  <a:gd name="T24" fmla="*/ 12 w 140"/>
                  <a:gd name="T25" fmla="*/ 170 h 170"/>
                  <a:gd name="T26" fmla="*/ 4 w 140"/>
                  <a:gd name="T27" fmla="*/ 167 h 170"/>
                  <a:gd name="T28" fmla="*/ 0 w 140"/>
                  <a:gd name="T29" fmla="*/ 159 h 170"/>
                  <a:gd name="T30" fmla="*/ 0 w 140"/>
                  <a:gd name="T31" fmla="*/ 89 h 170"/>
                  <a:gd name="T32" fmla="*/ 4 w 140"/>
                  <a:gd name="T33" fmla="*/ 81 h 170"/>
                  <a:gd name="T34" fmla="*/ 12 w 140"/>
                  <a:gd name="T35" fmla="*/ 77 h 170"/>
                  <a:gd name="T36" fmla="*/ 16 w 140"/>
                  <a:gd name="T37" fmla="*/ 77 h 170"/>
                  <a:gd name="T38" fmla="*/ 16 w 140"/>
                  <a:gd name="T39" fmla="*/ 54 h 170"/>
                  <a:gd name="T40" fmla="*/ 32 w 140"/>
                  <a:gd name="T41" fmla="*/ 16 h 170"/>
                  <a:gd name="T42" fmla="*/ 70 w 140"/>
                  <a:gd name="T43" fmla="*/ 0 h 170"/>
                  <a:gd name="T44" fmla="*/ 108 w 140"/>
                  <a:gd name="T45" fmla="*/ 16 h 170"/>
                  <a:gd name="T46" fmla="*/ 124 w 140"/>
                  <a:gd name="T47" fmla="*/ 54 h 170"/>
                  <a:gd name="T48" fmla="*/ 124 w 140"/>
                  <a:gd name="T49" fmla="*/ 77 h 170"/>
                  <a:gd name="T50" fmla="*/ 128 w 140"/>
                  <a:gd name="T51" fmla="*/ 77 h 170"/>
                  <a:gd name="T52" fmla="*/ 136 w 140"/>
                  <a:gd name="T53" fmla="*/ 81 h 170"/>
                  <a:gd name="T54" fmla="*/ 140 w 140"/>
                  <a:gd name="T55" fmla="*/ 8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0" h="170">
                    <a:moveTo>
                      <a:pt x="39" y="77"/>
                    </a:move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45"/>
                      <a:pt x="98" y="38"/>
                      <a:pt x="92" y="32"/>
                    </a:cubicBezTo>
                    <a:cubicBezTo>
                      <a:pt x="86" y="26"/>
                      <a:pt x="78" y="23"/>
                      <a:pt x="70" y="23"/>
                    </a:cubicBezTo>
                    <a:cubicBezTo>
                      <a:pt x="61" y="23"/>
                      <a:pt x="54" y="26"/>
                      <a:pt x="48" y="32"/>
                    </a:cubicBezTo>
                    <a:cubicBezTo>
                      <a:pt x="42" y="38"/>
                      <a:pt x="39" y="45"/>
                      <a:pt x="39" y="54"/>
                    </a:cubicBezTo>
                    <a:cubicBezTo>
                      <a:pt x="39" y="77"/>
                      <a:pt x="39" y="77"/>
                      <a:pt x="39" y="77"/>
                    </a:cubicBezTo>
                    <a:moveTo>
                      <a:pt x="140" y="89"/>
                    </a:move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40" y="162"/>
                      <a:pt x="138" y="165"/>
                      <a:pt x="136" y="167"/>
                    </a:cubicBezTo>
                    <a:cubicBezTo>
                      <a:pt x="134" y="169"/>
                      <a:pt x="131" y="170"/>
                      <a:pt x="128" y="170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9" y="170"/>
                      <a:pt x="6" y="169"/>
                      <a:pt x="4" y="167"/>
                    </a:cubicBezTo>
                    <a:cubicBezTo>
                      <a:pt x="1" y="165"/>
                      <a:pt x="0" y="162"/>
                      <a:pt x="0" y="15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6"/>
                      <a:pt x="1" y="83"/>
                      <a:pt x="4" y="81"/>
                    </a:cubicBezTo>
                    <a:cubicBezTo>
                      <a:pt x="6" y="78"/>
                      <a:pt x="9" y="77"/>
                      <a:pt x="12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39"/>
                      <a:pt x="21" y="26"/>
                      <a:pt x="32" y="16"/>
                    </a:cubicBezTo>
                    <a:cubicBezTo>
                      <a:pt x="42" y="5"/>
                      <a:pt x="55" y="0"/>
                      <a:pt x="70" y="0"/>
                    </a:cubicBezTo>
                    <a:cubicBezTo>
                      <a:pt x="85" y="0"/>
                      <a:pt x="97" y="5"/>
                      <a:pt x="108" y="16"/>
                    </a:cubicBezTo>
                    <a:cubicBezTo>
                      <a:pt x="119" y="26"/>
                      <a:pt x="124" y="39"/>
                      <a:pt x="124" y="54"/>
                    </a:cubicBezTo>
                    <a:cubicBezTo>
                      <a:pt x="124" y="77"/>
                      <a:pt x="124" y="77"/>
                      <a:pt x="124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31" y="77"/>
                      <a:pt x="134" y="78"/>
                      <a:pt x="136" y="81"/>
                    </a:cubicBezTo>
                    <a:cubicBezTo>
                      <a:pt x="138" y="83"/>
                      <a:pt x="140" y="86"/>
                      <a:pt x="140" y="89"/>
                    </a:cubicBezTo>
                  </a:path>
                </a:pathLst>
              </a:custGeom>
              <a:solidFill>
                <a:srgbClr val="E52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4551363" y="2338388"/>
              <a:ext cx="477837" cy="666750"/>
              <a:chOff x="4551363" y="2338388"/>
              <a:chExt cx="477837" cy="666750"/>
            </a:xfrm>
          </p:grpSpPr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4551363" y="2338388"/>
                <a:ext cx="477837" cy="368300"/>
              </a:xfrm>
              <a:custGeom>
                <a:avLst/>
                <a:gdLst>
                  <a:gd name="T0" fmla="*/ 2 w 353"/>
                  <a:gd name="T1" fmla="*/ 64 h 271"/>
                  <a:gd name="T2" fmla="*/ 0 w 353"/>
                  <a:gd name="T3" fmla="*/ 69 h 271"/>
                  <a:gd name="T4" fmla="*/ 2 w 353"/>
                  <a:gd name="T5" fmla="*/ 73 h 271"/>
                  <a:gd name="T6" fmla="*/ 65 w 353"/>
                  <a:gd name="T7" fmla="*/ 136 h 271"/>
                  <a:gd name="T8" fmla="*/ 70 w 353"/>
                  <a:gd name="T9" fmla="*/ 138 h 271"/>
                  <a:gd name="T10" fmla="*/ 74 w 353"/>
                  <a:gd name="T11" fmla="*/ 136 h 271"/>
                  <a:gd name="T12" fmla="*/ 76 w 353"/>
                  <a:gd name="T13" fmla="*/ 132 h 271"/>
                  <a:gd name="T14" fmla="*/ 76 w 353"/>
                  <a:gd name="T15" fmla="*/ 94 h 271"/>
                  <a:gd name="T16" fmla="*/ 126 w 353"/>
                  <a:gd name="T17" fmla="*/ 94 h 271"/>
                  <a:gd name="T18" fmla="*/ 144 w 353"/>
                  <a:gd name="T19" fmla="*/ 97 h 271"/>
                  <a:gd name="T20" fmla="*/ 157 w 353"/>
                  <a:gd name="T21" fmla="*/ 106 h 271"/>
                  <a:gd name="T22" fmla="*/ 167 w 353"/>
                  <a:gd name="T23" fmla="*/ 118 h 271"/>
                  <a:gd name="T24" fmla="*/ 176 w 353"/>
                  <a:gd name="T25" fmla="*/ 133 h 271"/>
                  <a:gd name="T26" fmla="*/ 191 w 353"/>
                  <a:gd name="T27" fmla="*/ 167 h 271"/>
                  <a:gd name="T28" fmla="*/ 201 w 353"/>
                  <a:gd name="T29" fmla="*/ 189 h 271"/>
                  <a:gd name="T30" fmla="*/ 212 w 353"/>
                  <a:gd name="T31" fmla="*/ 209 h 271"/>
                  <a:gd name="T32" fmla="*/ 225 w 353"/>
                  <a:gd name="T33" fmla="*/ 229 h 271"/>
                  <a:gd name="T34" fmla="*/ 239 w 353"/>
                  <a:gd name="T35" fmla="*/ 246 h 271"/>
                  <a:gd name="T36" fmla="*/ 257 w 353"/>
                  <a:gd name="T37" fmla="*/ 259 h 271"/>
                  <a:gd name="T38" fmla="*/ 278 w 353"/>
                  <a:gd name="T39" fmla="*/ 267 h 271"/>
                  <a:gd name="T40" fmla="*/ 303 w 353"/>
                  <a:gd name="T41" fmla="*/ 271 h 271"/>
                  <a:gd name="T42" fmla="*/ 347 w 353"/>
                  <a:gd name="T43" fmla="*/ 271 h 271"/>
                  <a:gd name="T44" fmla="*/ 352 w 353"/>
                  <a:gd name="T45" fmla="*/ 269 h 271"/>
                  <a:gd name="T46" fmla="*/ 353 w 353"/>
                  <a:gd name="T47" fmla="*/ 264 h 271"/>
                  <a:gd name="T48" fmla="*/ 353 w 353"/>
                  <a:gd name="T49" fmla="*/ 226 h 271"/>
                  <a:gd name="T50" fmla="*/ 352 w 353"/>
                  <a:gd name="T51" fmla="*/ 222 h 271"/>
                  <a:gd name="T52" fmla="*/ 347 w 353"/>
                  <a:gd name="T53" fmla="*/ 220 h 271"/>
                  <a:gd name="T54" fmla="*/ 303 w 353"/>
                  <a:gd name="T55" fmla="*/ 220 h 271"/>
                  <a:gd name="T56" fmla="*/ 286 w 353"/>
                  <a:gd name="T57" fmla="*/ 217 h 271"/>
                  <a:gd name="T58" fmla="*/ 272 w 353"/>
                  <a:gd name="T59" fmla="*/ 208 h 271"/>
                  <a:gd name="T60" fmla="*/ 262 w 353"/>
                  <a:gd name="T61" fmla="*/ 196 h 271"/>
                  <a:gd name="T62" fmla="*/ 253 w 353"/>
                  <a:gd name="T63" fmla="*/ 181 h 271"/>
                  <a:gd name="T64" fmla="*/ 238 w 353"/>
                  <a:gd name="T65" fmla="*/ 147 h 271"/>
                  <a:gd name="T66" fmla="*/ 228 w 353"/>
                  <a:gd name="T67" fmla="*/ 125 h 271"/>
                  <a:gd name="T68" fmla="*/ 218 w 353"/>
                  <a:gd name="T69" fmla="*/ 105 h 271"/>
                  <a:gd name="T70" fmla="*/ 205 w 353"/>
                  <a:gd name="T71" fmla="*/ 85 h 271"/>
                  <a:gd name="T72" fmla="*/ 190 w 353"/>
                  <a:gd name="T73" fmla="*/ 69 h 271"/>
                  <a:gd name="T74" fmla="*/ 173 w 353"/>
                  <a:gd name="T75" fmla="*/ 55 h 271"/>
                  <a:gd name="T76" fmla="*/ 152 w 353"/>
                  <a:gd name="T77" fmla="*/ 47 h 271"/>
                  <a:gd name="T78" fmla="*/ 126 w 353"/>
                  <a:gd name="T79" fmla="*/ 44 h 271"/>
                  <a:gd name="T80" fmla="*/ 76 w 353"/>
                  <a:gd name="T81" fmla="*/ 44 h 271"/>
                  <a:gd name="T82" fmla="*/ 76 w 353"/>
                  <a:gd name="T83" fmla="*/ 6 h 271"/>
                  <a:gd name="T84" fmla="*/ 74 w 353"/>
                  <a:gd name="T85" fmla="*/ 1 h 271"/>
                  <a:gd name="T86" fmla="*/ 70 w 353"/>
                  <a:gd name="T87" fmla="*/ 0 h 271"/>
                  <a:gd name="T88" fmla="*/ 65 w 353"/>
                  <a:gd name="T89" fmla="*/ 2 h 271"/>
                  <a:gd name="T90" fmla="*/ 2 w 353"/>
                  <a:gd name="T91" fmla="*/ 64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3" h="271">
                    <a:moveTo>
                      <a:pt x="2" y="64"/>
                    </a:moveTo>
                    <a:cubicBezTo>
                      <a:pt x="1" y="66"/>
                      <a:pt x="0" y="67"/>
                      <a:pt x="0" y="69"/>
                    </a:cubicBezTo>
                    <a:cubicBezTo>
                      <a:pt x="0" y="71"/>
                      <a:pt x="1" y="72"/>
                      <a:pt x="2" y="73"/>
                    </a:cubicBezTo>
                    <a:cubicBezTo>
                      <a:pt x="65" y="136"/>
                      <a:pt x="65" y="136"/>
                      <a:pt x="65" y="136"/>
                    </a:cubicBezTo>
                    <a:cubicBezTo>
                      <a:pt x="66" y="138"/>
                      <a:pt x="68" y="138"/>
                      <a:pt x="70" y="138"/>
                    </a:cubicBezTo>
                    <a:cubicBezTo>
                      <a:pt x="71" y="138"/>
                      <a:pt x="73" y="138"/>
                      <a:pt x="74" y="136"/>
                    </a:cubicBezTo>
                    <a:cubicBezTo>
                      <a:pt x="75" y="135"/>
                      <a:pt x="76" y="134"/>
                      <a:pt x="76" y="132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126" y="94"/>
                      <a:pt x="126" y="94"/>
                      <a:pt x="126" y="94"/>
                    </a:cubicBezTo>
                    <a:cubicBezTo>
                      <a:pt x="133" y="94"/>
                      <a:pt x="139" y="95"/>
                      <a:pt x="144" y="97"/>
                    </a:cubicBezTo>
                    <a:cubicBezTo>
                      <a:pt x="149" y="99"/>
                      <a:pt x="153" y="102"/>
                      <a:pt x="157" y="106"/>
                    </a:cubicBezTo>
                    <a:cubicBezTo>
                      <a:pt x="161" y="110"/>
                      <a:pt x="164" y="114"/>
                      <a:pt x="167" y="118"/>
                    </a:cubicBezTo>
                    <a:cubicBezTo>
                      <a:pt x="170" y="122"/>
                      <a:pt x="173" y="127"/>
                      <a:pt x="176" y="133"/>
                    </a:cubicBezTo>
                    <a:cubicBezTo>
                      <a:pt x="180" y="141"/>
                      <a:pt x="185" y="153"/>
                      <a:pt x="191" y="167"/>
                    </a:cubicBezTo>
                    <a:cubicBezTo>
                      <a:pt x="195" y="176"/>
                      <a:pt x="199" y="183"/>
                      <a:pt x="201" y="189"/>
                    </a:cubicBezTo>
                    <a:cubicBezTo>
                      <a:pt x="204" y="195"/>
                      <a:pt x="207" y="202"/>
                      <a:pt x="212" y="209"/>
                    </a:cubicBezTo>
                    <a:cubicBezTo>
                      <a:pt x="216" y="217"/>
                      <a:pt x="220" y="224"/>
                      <a:pt x="225" y="229"/>
                    </a:cubicBezTo>
                    <a:cubicBezTo>
                      <a:pt x="228" y="234"/>
                      <a:pt x="233" y="240"/>
                      <a:pt x="239" y="246"/>
                    </a:cubicBezTo>
                    <a:cubicBezTo>
                      <a:pt x="245" y="251"/>
                      <a:pt x="251" y="256"/>
                      <a:pt x="257" y="259"/>
                    </a:cubicBezTo>
                    <a:cubicBezTo>
                      <a:pt x="263" y="262"/>
                      <a:pt x="270" y="265"/>
                      <a:pt x="278" y="267"/>
                    </a:cubicBezTo>
                    <a:cubicBezTo>
                      <a:pt x="286" y="269"/>
                      <a:pt x="294" y="271"/>
                      <a:pt x="303" y="271"/>
                    </a:cubicBezTo>
                    <a:cubicBezTo>
                      <a:pt x="347" y="271"/>
                      <a:pt x="347" y="271"/>
                      <a:pt x="347" y="271"/>
                    </a:cubicBezTo>
                    <a:cubicBezTo>
                      <a:pt x="349" y="271"/>
                      <a:pt x="350" y="270"/>
                      <a:pt x="352" y="269"/>
                    </a:cubicBezTo>
                    <a:cubicBezTo>
                      <a:pt x="353" y="268"/>
                      <a:pt x="353" y="266"/>
                      <a:pt x="353" y="264"/>
                    </a:cubicBezTo>
                    <a:cubicBezTo>
                      <a:pt x="353" y="226"/>
                      <a:pt x="353" y="226"/>
                      <a:pt x="353" y="226"/>
                    </a:cubicBezTo>
                    <a:cubicBezTo>
                      <a:pt x="353" y="225"/>
                      <a:pt x="353" y="223"/>
                      <a:pt x="352" y="222"/>
                    </a:cubicBezTo>
                    <a:cubicBezTo>
                      <a:pt x="350" y="221"/>
                      <a:pt x="349" y="220"/>
                      <a:pt x="347" y="220"/>
                    </a:cubicBezTo>
                    <a:cubicBezTo>
                      <a:pt x="303" y="220"/>
                      <a:pt x="303" y="220"/>
                      <a:pt x="303" y="220"/>
                    </a:cubicBezTo>
                    <a:cubicBezTo>
                      <a:pt x="297" y="220"/>
                      <a:pt x="291" y="219"/>
                      <a:pt x="286" y="217"/>
                    </a:cubicBezTo>
                    <a:cubicBezTo>
                      <a:pt x="281" y="215"/>
                      <a:pt x="276" y="212"/>
                      <a:pt x="272" y="208"/>
                    </a:cubicBezTo>
                    <a:cubicBezTo>
                      <a:pt x="268" y="204"/>
                      <a:pt x="265" y="200"/>
                      <a:pt x="262" y="196"/>
                    </a:cubicBezTo>
                    <a:cubicBezTo>
                      <a:pt x="259" y="192"/>
                      <a:pt x="256" y="187"/>
                      <a:pt x="253" y="181"/>
                    </a:cubicBezTo>
                    <a:cubicBezTo>
                      <a:pt x="249" y="173"/>
                      <a:pt x="244" y="162"/>
                      <a:pt x="238" y="147"/>
                    </a:cubicBezTo>
                    <a:cubicBezTo>
                      <a:pt x="234" y="139"/>
                      <a:pt x="231" y="131"/>
                      <a:pt x="228" y="125"/>
                    </a:cubicBezTo>
                    <a:cubicBezTo>
                      <a:pt x="226" y="120"/>
                      <a:pt x="222" y="113"/>
                      <a:pt x="218" y="105"/>
                    </a:cubicBezTo>
                    <a:cubicBezTo>
                      <a:pt x="213" y="97"/>
                      <a:pt x="209" y="90"/>
                      <a:pt x="205" y="85"/>
                    </a:cubicBezTo>
                    <a:cubicBezTo>
                      <a:pt x="201" y="80"/>
                      <a:pt x="196" y="74"/>
                      <a:pt x="190" y="69"/>
                    </a:cubicBezTo>
                    <a:cubicBezTo>
                      <a:pt x="185" y="63"/>
                      <a:pt x="179" y="59"/>
                      <a:pt x="173" y="55"/>
                    </a:cubicBezTo>
                    <a:cubicBezTo>
                      <a:pt x="167" y="52"/>
                      <a:pt x="160" y="49"/>
                      <a:pt x="152" y="47"/>
                    </a:cubicBezTo>
                    <a:cubicBezTo>
                      <a:pt x="144" y="45"/>
                      <a:pt x="135" y="44"/>
                      <a:pt x="126" y="44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5" y="3"/>
                      <a:pt x="74" y="1"/>
                    </a:cubicBezTo>
                    <a:cubicBezTo>
                      <a:pt x="73" y="0"/>
                      <a:pt x="72" y="0"/>
                      <a:pt x="70" y="0"/>
                    </a:cubicBezTo>
                    <a:cubicBezTo>
                      <a:pt x="68" y="0"/>
                      <a:pt x="67" y="0"/>
                      <a:pt x="65" y="2"/>
                    </a:cubicBezTo>
                    <a:cubicBezTo>
                      <a:pt x="2" y="64"/>
                      <a:pt x="2" y="64"/>
                      <a:pt x="2" y="64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4551363" y="2638425"/>
                <a:ext cx="477837" cy="366713"/>
              </a:xfrm>
              <a:custGeom>
                <a:avLst/>
                <a:gdLst>
                  <a:gd name="T0" fmla="*/ 2 w 353"/>
                  <a:gd name="T1" fmla="*/ 206 h 270"/>
                  <a:gd name="T2" fmla="*/ 0 w 353"/>
                  <a:gd name="T3" fmla="*/ 201 h 270"/>
                  <a:gd name="T4" fmla="*/ 2 w 353"/>
                  <a:gd name="T5" fmla="*/ 197 h 270"/>
                  <a:gd name="T6" fmla="*/ 65 w 353"/>
                  <a:gd name="T7" fmla="*/ 134 h 270"/>
                  <a:gd name="T8" fmla="*/ 70 w 353"/>
                  <a:gd name="T9" fmla="*/ 132 h 270"/>
                  <a:gd name="T10" fmla="*/ 74 w 353"/>
                  <a:gd name="T11" fmla="*/ 134 h 270"/>
                  <a:gd name="T12" fmla="*/ 76 w 353"/>
                  <a:gd name="T13" fmla="*/ 138 h 270"/>
                  <a:gd name="T14" fmla="*/ 76 w 353"/>
                  <a:gd name="T15" fmla="*/ 176 h 270"/>
                  <a:gd name="T16" fmla="*/ 126 w 353"/>
                  <a:gd name="T17" fmla="*/ 176 h 270"/>
                  <a:gd name="T18" fmla="*/ 144 w 353"/>
                  <a:gd name="T19" fmla="*/ 173 h 270"/>
                  <a:gd name="T20" fmla="*/ 157 w 353"/>
                  <a:gd name="T21" fmla="*/ 164 h 270"/>
                  <a:gd name="T22" fmla="*/ 167 w 353"/>
                  <a:gd name="T23" fmla="*/ 152 h 270"/>
                  <a:gd name="T24" fmla="*/ 176 w 353"/>
                  <a:gd name="T25" fmla="*/ 137 h 270"/>
                  <a:gd name="T26" fmla="*/ 191 w 353"/>
                  <a:gd name="T27" fmla="*/ 103 h 270"/>
                  <a:gd name="T28" fmla="*/ 201 w 353"/>
                  <a:gd name="T29" fmla="*/ 81 h 270"/>
                  <a:gd name="T30" fmla="*/ 212 w 353"/>
                  <a:gd name="T31" fmla="*/ 61 h 270"/>
                  <a:gd name="T32" fmla="*/ 225 w 353"/>
                  <a:gd name="T33" fmla="*/ 41 h 270"/>
                  <a:gd name="T34" fmla="*/ 239 w 353"/>
                  <a:gd name="T35" fmla="*/ 25 h 270"/>
                  <a:gd name="T36" fmla="*/ 257 w 353"/>
                  <a:gd name="T37" fmla="*/ 11 h 270"/>
                  <a:gd name="T38" fmla="*/ 278 w 353"/>
                  <a:gd name="T39" fmla="*/ 3 h 270"/>
                  <a:gd name="T40" fmla="*/ 303 w 353"/>
                  <a:gd name="T41" fmla="*/ 0 h 270"/>
                  <a:gd name="T42" fmla="*/ 347 w 353"/>
                  <a:gd name="T43" fmla="*/ 0 h 270"/>
                  <a:gd name="T44" fmla="*/ 352 w 353"/>
                  <a:gd name="T45" fmla="*/ 1 h 270"/>
                  <a:gd name="T46" fmla="*/ 353 w 353"/>
                  <a:gd name="T47" fmla="*/ 6 h 270"/>
                  <a:gd name="T48" fmla="*/ 353 w 353"/>
                  <a:gd name="T49" fmla="*/ 44 h 270"/>
                  <a:gd name="T50" fmla="*/ 352 w 353"/>
                  <a:gd name="T51" fmla="*/ 48 h 270"/>
                  <a:gd name="T52" fmla="*/ 347 w 353"/>
                  <a:gd name="T53" fmla="*/ 50 h 270"/>
                  <a:gd name="T54" fmla="*/ 303 w 353"/>
                  <a:gd name="T55" fmla="*/ 50 h 270"/>
                  <a:gd name="T56" fmla="*/ 286 w 353"/>
                  <a:gd name="T57" fmla="*/ 53 h 270"/>
                  <a:gd name="T58" fmla="*/ 272 w 353"/>
                  <a:gd name="T59" fmla="*/ 62 h 270"/>
                  <a:gd name="T60" fmla="*/ 262 w 353"/>
                  <a:gd name="T61" fmla="*/ 74 h 270"/>
                  <a:gd name="T62" fmla="*/ 253 w 353"/>
                  <a:gd name="T63" fmla="*/ 89 h 270"/>
                  <a:gd name="T64" fmla="*/ 238 w 353"/>
                  <a:gd name="T65" fmla="*/ 123 h 270"/>
                  <a:gd name="T66" fmla="*/ 228 w 353"/>
                  <a:gd name="T67" fmla="*/ 145 h 270"/>
                  <a:gd name="T68" fmla="*/ 218 w 353"/>
                  <a:gd name="T69" fmla="*/ 165 h 270"/>
                  <a:gd name="T70" fmla="*/ 205 w 353"/>
                  <a:gd name="T71" fmla="*/ 185 h 270"/>
                  <a:gd name="T72" fmla="*/ 190 w 353"/>
                  <a:gd name="T73" fmla="*/ 201 h 270"/>
                  <a:gd name="T74" fmla="*/ 173 w 353"/>
                  <a:gd name="T75" fmla="*/ 215 h 270"/>
                  <a:gd name="T76" fmla="*/ 152 w 353"/>
                  <a:gd name="T77" fmla="*/ 223 h 270"/>
                  <a:gd name="T78" fmla="*/ 126 w 353"/>
                  <a:gd name="T79" fmla="*/ 226 h 270"/>
                  <a:gd name="T80" fmla="*/ 76 w 353"/>
                  <a:gd name="T81" fmla="*/ 226 h 270"/>
                  <a:gd name="T82" fmla="*/ 76 w 353"/>
                  <a:gd name="T83" fmla="*/ 264 h 270"/>
                  <a:gd name="T84" fmla="*/ 74 w 353"/>
                  <a:gd name="T85" fmla="*/ 269 h 270"/>
                  <a:gd name="T86" fmla="*/ 70 w 353"/>
                  <a:gd name="T87" fmla="*/ 270 h 270"/>
                  <a:gd name="T88" fmla="*/ 65 w 353"/>
                  <a:gd name="T89" fmla="*/ 269 h 270"/>
                  <a:gd name="T90" fmla="*/ 2 w 353"/>
                  <a:gd name="T91" fmla="*/ 20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3" h="270">
                    <a:moveTo>
                      <a:pt x="2" y="206"/>
                    </a:moveTo>
                    <a:cubicBezTo>
                      <a:pt x="1" y="205"/>
                      <a:pt x="0" y="203"/>
                      <a:pt x="0" y="201"/>
                    </a:cubicBezTo>
                    <a:cubicBezTo>
                      <a:pt x="0" y="199"/>
                      <a:pt x="1" y="198"/>
                      <a:pt x="2" y="197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66" y="132"/>
                      <a:pt x="68" y="132"/>
                      <a:pt x="70" y="132"/>
                    </a:cubicBezTo>
                    <a:cubicBezTo>
                      <a:pt x="71" y="132"/>
                      <a:pt x="73" y="132"/>
                      <a:pt x="74" y="134"/>
                    </a:cubicBezTo>
                    <a:cubicBezTo>
                      <a:pt x="75" y="135"/>
                      <a:pt x="76" y="136"/>
                      <a:pt x="76" y="138"/>
                    </a:cubicBezTo>
                    <a:cubicBezTo>
                      <a:pt x="76" y="176"/>
                      <a:pt x="76" y="176"/>
                      <a:pt x="76" y="176"/>
                    </a:cubicBezTo>
                    <a:cubicBezTo>
                      <a:pt x="126" y="176"/>
                      <a:pt x="126" y="176"/>
                      <a:pt x="126" y="176"/>
                    </a:cubicBezTo>
                    <a:cubicBezTo>
                      <a:pt x="133" y="176"/>
                      <a:pt x="139" y="175"/>
                      <a:pt x="144" y="173"/>
                    </a:cubicBezTo>
                    <a:cubicBezTo>
                      <a:pt x="149" y="171"/>
                      <a:pt x="153" y="168"/>
                      <a:pt x="157" y="164"/>
                    </a:cubicBezTo>
                    <a:cubicBezTo>
                      <a:pt x="161" y="160"/>
                      <a:pt x="164" y="156"/>
                      <a:pt x="167" y="152"/>
                    </a:cubicBezTo>
                    <a:cubicBezTo>
                      <a:pt x="170" y="148"/>
                      <a:pt x="173" y="143"/>
                      <a:pt x="176" y="137"/>
                    </a:cubicBezTo>
                    <a:cubicBezTo>
                      <a:pt x="180" y="129"/>
                      <a:pt x="185" y="117"/>
                      <a:pt x="191" y="103"/>
                    </a:cubicBezTo>
                    <a:cubicBezTo>
                      <a:pt x="195" y="94"/>
                      <a:pt x="199" y="87"/>
                      <a:pt x="201" y="81"/>
                    </a:cubicBezTo>
                    <a:cubicBezTo>
                      <a:pt x="204" y="75"/>
                      <a:pt x="207" y="68"/>
                      <a:pt x="212" y="61"/>
                    </a:cubicBezTo>
                    <a:cubicBezTo>
                      <a:pt x="216" y="53"/>
                      <a:pt x="220" y="46"/>
                      <a:pt x="225" y="41"/>
                    </a:cubicBezTo>
                    <a:cubicBezTo>
                      <a:pt x="228" y="36"/>
                      <a:pt x="233" y="30"/>
                      <a:pt x="239" y="25"/>
                    </a:cubicBezTo>
                    <a:cubicBezTo>
                      <a:pt x="245" y="19"/>
                      <a:pt x="251" y="14"/>
                      <a:pt x="257" y="11"/>
                    </a:cubicBezTo>
                    <a:cubicBezTo>
                      <a:pt x="263" y="8"/>
                      <a:pt x="270" y="5"/>
                      <a:pt x="278" y="3"/>
                    </a:cubicBezTo>
                    <a:cubicBezTo>
                      <a:pt x="286" y="1"/>
                      <a:pt x="294" y="0"/>
                      <a:pt x="303" y="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49" y="0"/>
                      <a:pt x="350" y="0"/>
                      <a:pt x="352" y="1"/>
                    </a:cubicBezTo>
                    <a:cubicBezTo>
                      <a:pt x="353" y="2"/>
                      <a:pt x="353" y="4"/>
                      <a:pt x="353" y="6"/>
                    </a:cubicBezTo>
                    <a:cubicBezTo>
                      <a:pt x="353" y="44"/>
                      <a:pt x="353" y="44"/>
                      <a:pt x="353" y="44"/>
                    </a:cubicBezTo>
                    <a:cubicBezTo>
                      <a:pt x="353" y="45"/>
                      <a:pt x="353" y="47"/>
                      <a:pt x="352" y="48"/>
                    </a:cubicBezTo>
                    <a:cubicBezTo>
                      <a:pt x="350" y="49"/>
                      <a:pt x="349" y="50"/>
                      <a:pt x="347" y="50"/>
                    </a:cubicBezTo>
                    <a:cubicBezTo>
                      <a:pt x="303" y="50"/>
                      <a:pt x="303" y="50"/>
                      <a:pt x="303" y="50"/>
                    </a:cubicBezTo>
                    <a:cubicBezTo>
                      <a:pt x="297" y="50"/>
                      <a:pt x="291" y="51"/>
                      <a:pt x="286" y="53"/>
                    </a:cubicBezTo>
                    <a:cubicBezTo>
                      <a:pt x="281" y="55"/>
                      <a:pt x="276" y="58"/>
                      <a:pt x="272" y="62"/>
                    </a:cubicBezTo>
                    <a:cubicBezTo>
                      <a:pt x="268" y="66"/>
                      <a:pt x="265" y="70"/>
                      <a:pt x="262" y="74"/>
                    </a:cubicBezTo>
                    <a:cubicBezTo>
                      <a:pt x="259" y="78"/>
                      <a:pt x="256" y="83"/>
                      <a:pt x="253" y="89"/>
                    </a:cubicBezTo>
                    <a:cubicBezTo>
                      <a:pt x="249" y="97"/>
                      <a:pt x="244" y="108"/>
                      <a:pt x="238" y="123"/>
                    </a:cubicBezTo>
                    <a:cubicBezTo>
                      <a:pt x="234" y="131"/>
                      <a:pt x="231" y="139"/>
                      <a:pt x="228" y="145"/>
                    </a:cubicBezTo>
                    <a:cubicBezTo>
                      <a:pt x="226" y="151"/>
                      <a:pt x="222" y="157"/>
                      <a:pt x="218" y="165"/>
                    </a:cubicBezTo>
                    <a:cubicBezTo>
                      <a:pt x="213" y="173"/>
                      <a:pt x="209" y="180"/>
                      <a:pt x="205" y="185"/>
                    </a:cubicBezTo>
                    <a:cubicBezTo>
                      <a:pt x="201" y="190"/>
                      <a:pt x="196" y="196"/>
                      <a:pt x="190" y="201"/>
                    </a:cubicBezTo>
                    <a:cubicBezTo>
                      <a:pt x="185" y="207"/>
                      <a:pt x="179" y="211"/>
                      <a:pt x="173" y="215"/>
                    </a:cubicBezTo>
                    <a:cubicBezTo>
                      <a:pt x="167" y="218"/>
                      <a:pt x="160" y="221"/>
                      <a:pt x="152" y="223"/>
                    </a:cubicBezTo>
                    <a:cubicBezTo>
                      <a:pt x="144" y="225"/>
                      <a:pt x="135" y="226"/>
                      <a:pt x="126" y="226"/>
                    </a:cubicBezTo>
                    <a:cubicBezTo>
                      <a:pt x="76" y="226"/>
                      <a:pt x="76" y="226"/>
                      <a:pt x="76" y="226"/>
                    </a:cubicBezTo>
                    <a:cubicBezTo>
                      <a:pt x="76" y="264"/>
                      <a:pt x="76" y="264"/>
                      <a:pt x="76" y="264"/>
                    </a:cubicBezTo>
                    <a:cubicBezTo>
                      <a:pt x="76" y="266"/>
                      <a:pt x="75" y="268"/>
                      <a:pt x="74" y="269"/>
                    </a:cubicBezTo>
                    <a:cubicBezTo>
                      <a:pt x="73" y="270"/>
                      <a:pt x="72" y="270"/>
                      <a:pt x="70" y="270"/>
                    </a:cubicBezTo>
                    <a:cubicBezTo>
                      <a:pt x="68" y="270"/>
                      <a:pt x="67" y="270"/>
                      <a:pt x="65" y="269"/>
                    </a:cubicBezTo>
                    <a:cubicBezTo>
                      <a:pt x="2" y="206"/>
                      <a:pt x="2" y="206"/>
                      <a:pt x="2" y="206"/>
                    </a:cubicBezTo>
                  </a:path>
                </a:pathLst>
              </a:custGeom>
              <a:solidFill>
                <a:srgbClr val="FDB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3" name="Gruppieren 112"/>
          <p:cNvGrpSpPr/>
          <p:nvPr/>
        </p:nvGrpSpPr>
        <p:grpSpPr>
          <a:xfrm>
            <a:off x="4618038" y="385763"/>
            <a:ext cx="6688137" cy="5867400"/>
            <a:chOff x="4618038" y="385763"/>
            <a:chExt cx="6688137" cy="5867400"/>
          </a:xfrm>
        </p:grpSpPr>
        <p:grpSp>
          <p:nvGrpSpPr>
            <p:cNvPr id="93" name="Gruppieren 92"/>
            <p:cNvGrpSpPr/>
            <p:nvPr/>
          </p:nvGrpSpPr>
          <p:grpSpPr>
            <a:xfrm>
              <a:off x="6121400" y="385763"/>
              <a:ext cx="1703387" cy="1703388"/>
              <a:chOff x="6121400" y="385763"/>
              <a:chExt cx="1703387" cy="1703388"/>
            </a:xfrm>
          </p:grpSpPr>
          <p:grpSp>
            <p:nvGrpSpPr>
              <p:cNvPr id="87" name="Gruppieren 86"/>
              <p:cNvGrpSpPr/>
              <p:nvPr/>
            </p:nvGrpSpPr>
            <p:grpSpPr>
              <a:xfrm>
                <a:off x="6769100" y="1006475"/>
                <a:ext cx="409575" cy="463551"/>
                <a:chOff x="6769100" y="1006475"/>
                <a:chExt cx="409575" cy="463551"/>
              </a:xfrm>
            </p:grpSpPr>
            <p:sp>
              <p:nvSpPr>
                <p:cNvPr id="46" name="Freeform 44"/>
                <p:cNvSpPr>
                  <a:spLocks noEditPoints="1"/>
                </p:cNvSpPr>
                <p:nvPr/>
              </p:nvSpPr>
              <p:spPr bwMode="auto">
                <a:xfrm>
                  <a:off x="6769100" y="1006475"/>
                  <a:ext cx="409575" cy="241300"/>
                </a:xfrm>
                <a:custGeom>
                  <a:avLst/>
                  <a:gdLst>
                    <a:gd name="T0" fmla="*/ 287 w 302"/>
                    <a:gd name="T1" fmla="*/ 177 h 177"/>
                    <a:gd name="T2" fmla="*/ 277 w 302"/>
                    <a:gd name="T3" fmla="*/ 172 h 177"/>
                    <a:gd name="T4" fmla="*/ 291 w 302"/>
                    <a:gd name="T5" fmla="*/ 110 h 177"/>
                    <a:gd name="T6" fmla="*/ 247 w 302"/>
                    <a:gd name="T7" fmla="*/ 8 h 177"/>
                    <a:gd name="T8" fmla="*/ 254 w 302"/>
                    <a:gd name="T9" fmla="*/ 0 h 177"/>
                    <a:gd name="T10" fmla="*/ 302 w 302"/>
                    <a:gd name="T11" fmla="*/ 110 h 177"/>
                    <a:gd name="T12" fmla="*/ 287 w 302"/>
                    <a:gd name="T13" fmla="*/ 177 h 177"/>
                    <a:gd name="T14" fmla="*/ 15 w 302"/>
                    <a:gd name="T15" fmla="*/ 177 h 177"/>
                    <a:gd name="T16" fmla="*/ 0 w 302"/>
                    <a:gd name="T17" fmla="*/ 110 h 177"/>
                    <a:gd name="T18" fmla="*/ 48 w 302"/>
                    <a:gd name="T19" fmla="*/ 0 h 177"/>
                    <a:gd name="T20" fmla="*/ 55 w 302"/>
                    <a:gd name="T21" fmla="*/ 8 h 177"/>
                    <a:gd name="T22" fmla="*/ 11 w 302"/>
                    <a:gd name="T23" fmla="*/ 110 h 177"/>
                    <a:gd name="T24" fmla="*/ 25 w 302"/>
                    <a:gd name="T25" fmla="*/ 172 h 177"/>
                    <a:gd name="T26" fmla="*/ 15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7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6" y="153"/>
                        <a:pt x="291" y="132"/>
                        <a:pt x="291" y="110"/>
                      </a:cubicBezTo>
                      <a:cubicBezTo>
                        <a:pt x="291" y="71"/>
                        <a:pt x="275" y="35"/>
                        <a:pt x="247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4" y="28"/>
                        <a:pt x="302" y="69"/>
                        <a:pt x="302" y="110"/>
                      </a:cubicBezTo>
                      <a:cubicBezTo>
                        <a:pt x="302" y="134"/>
                        <a:pt x="297" y="156"/>
                        <a:pt x="287" y="177"/>
                      </a:cubicBezTo>
                      <a:close/>
                      <a:moveTo>
                        <a:pt x="15" y="177"/>
                      </a:moveTo>
                      <a:cubicBezTo>
                        <a:pt x="5" y="156"/>
                        <a:pt x="0" y="134"/>
                        <a:pt x="0" y="110"/>
                      </a:cubicBezTo>
                      <a:cubicBezTo>
                        <a:pt x="0" y="69"/>
                        <a:pt x="17" y="28"/>
                        <a:pt x="48" y="0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26" y="35"/>
                        <a:pt x="11" y="71"/>
                        <a:pt x="11" y="110"/>
                      </a:cubicBezTo>
                      <a:cubicBezTo>
                        <a:pt x="11" y="132"/>
                        <a:pt x="15" y="153"/>
                        <a:pt x="25" y="172"/>
                      </a:cubicBezTo>
                      <a:lnTo>
                        <a:pt x="15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45"/>
                <p:cNvSpPr>
                  <a:spLocks noEditPoints="1"/>
                </p:cNvSpPr>
                <p:nvPr/>
              </p:nvSpPr>
              <p:spPr bwMode="auto">
                <a:xfrm>
                  <a:off x="6821488" y="1042988"/>
                  <a:ext cx="303212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9 h 133"/>
                    <a:gd name="T8" fmla="*/ 187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1 w 224"/>
                    <a:gd name="T21" fmla="*/ 11 h 133"/>
                    <a:gd name="T22" fmla="*/ 11 w 224"/>
                    <a:gd name="T23" fmla="*/ 83 h 133"/>
                    <a:gd name="T24" fmla="*/ 21 w 224"/>
                    <a:gd name="T25" fmla="*/ 127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09" y="114"/>
                        <a:pt x="213" y="99"/>
                        <a:pt x="213" y="83"/>
                      </a:cubicBezTo>
                      <a:cubicBezTo>
                        <a:pt x="213" y="55"/>
                        <a:pt x="201" y="28"/>
                        <a:pt x="180" y="9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2"/>
                        <a:pt x="224" y="52"/>
                        <a:pt x="224" y="83"/>
                      </a:cubicBezTo>
                      <a:cubicBezTo>
                        <a:pt x="224" y="101"/>
                        <a:pt x="220" y="118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4" y="3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22" y="30"/>
                        <a:pt x="11" y="56"/>
                        <a:pt x="11" y="83"/>
                      </a:cubicBezTo>
                      <a:cubicBezTo>
                        <a:pt x="11" y="98"/>
                        <a:pt x="14" y="113"/>
                        <a:pt x="21" y="127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46"/>
                <p:cNvSpPr>
                  <a:spLocks/>
                </p:cNvSpPr>
                <p:nvPr/>
              </p:nvSpPr>
              <p:spPr bwMode="auto">
                <a:xfrm>
                  <a:off x="6870700" y="1082675"/>
                  <a:ext cx="41275" cy="117475"/>
                </a:xfrm>
                <a:custGeom>
                  <a:avLst/>
                  <a:gdLst>
                    <a:gd name="T0" fmla="*/ 8 w 31"/>
                    <a:gd name="T1" fmla="*/ 87 h 87"/>
                    <a:gd name="T2" fmla="*/ 0 w 31"/>
                    <a:gd name="T3" fmla="*/ 54 h 87"/>
                    <a:gd name="T4" fmla="*/ 24 w 31"/>
                    <a:gd name="T5" fmla="*/ 0 h 87"/>
                    <a:gd name="T6" fmla="*/ 31 w 31"/>
                    <a:gd name="T7" fmla="*/ 7 h 87"/>
                    <a:gd name="T8" fmla="*/ 11 w 31"/>
                    <a:gd name="T9" fmla="*/ 54 h 87"/>
                    <a:gd name="T10" fmla="*/ 18 w 31"/>
                    <a:gd name="T11" fmla="*/ 82 h 87"/>
                    <a:gd name="T12" fmla="*/ 8 w 31"/>
                    <a:gd name="T13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7">
                      <a:moveTo>
                        <a:pt x="8" y="87"/>
                      </a:moveTo>
                      <a:cubicBezTo>
                        <a:pt x="3" y="77"/>
                        <a:pt x="0" y="66"/>
                        <a:pt x="0" y="54"/>
                      </a:cubicBezTo>
                      <a:cubicBezTo>
                        <a:pt x="0" y="33"/>
                        <a:pt x="9" y="14"/>
                        <a:pt x="24" y="0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18" y="20"/>
                        <a:pt x="11" y="36"/>
                        <a:pt x="11" y="54"/>
                      </a:cubicBezTo>
                      <a:cubicBezTo>
                        <a:pt x="11" y="64"/>
                        <a:pt x="13" y="74"/>
                        <a:pt x="18" y="82"/>
                      </a:cubicBezTo>
                      <a:lnTo>
                        <a:pt x="8" y="8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47"/>
                <p:cNvSpPr>
                  <a:spLocks/>
                </p:cNvSpPr>
                <p:nvPr/>
              </p:nvSpPr>
              <p:spPr bwMode="auto">
                <a:xfrm>
                  <a:off x="7032625" y="1081088"/>
                  <a:ext cx="42862" cy="119063"/>
                </a:xfrm>
                <a:custGeom>
                  <a:avLst/>
                  <a:gdLst>
                    <a:gd name="T0" fmla="*/ 24 w 31"/>
                    <a:gd name="T1" fmla="*/ 88 h 88"/>
                    <a:gd name="T2" fmla="*/ 14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8 w 31"/>
                    <a:gd name="T9" fmla="*/ 0 h 88"/>
                    <a:gd name="T10" fmla="*/ 31 w 31"/>
                    <a:gd name="T11" fmla="*/ 55 h 88"/>
                    <a:gd name="T12" fmla="*/ 24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4" y="88"/>
                      </a:move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8" y="75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7"/>
                        <a:pt x="29" y="78"/>
                        <a:pt x="24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48"/>
                <p:cNvSpPr>
                  <a:spLocks noEditPoints="1"/>
                </p:cNvSpPr>
                <p:nvPr/>
              </p:nvSpPr>
              <p:spPr bwMode="auto">
                <a:xfrm>
                  <a:off x="6789738" y="1109663"/>
                  <a:ext cx="366712" cy="360363"/>
                </a:xfrm>
                <a:custGeom>
                  <a:avLst/>
                  <a:gdLst>
                    <a:gd name="T0" fmla="*/ 268 w 270"/>
                    <a:gd name="T1" fmla="*/ 165 h 265"/>
                    <a:gd name="T2" fmla="*/ 217 w 270"/>
                    <a:gd name="T3" fmla="*/ 166 h 265"/>
                    <a:gd name="T4" fmla="*/ 195 w 270"/>
                    <a:gd name="T5" fmla="*/ 190 h 265"/>
                    <a:gd name="T6" fmla="*/ 227 w 270"/>
                    <a:gd name="T7" fmla="*/ 189 h 265"/>
                    <a:gd name="T8" fmla="*/ 152 w 270"/>
                    <a:gd name="T9" fmla="*/ 225 h 265"/>
                    <a:gd name="T10" fmla="*/ 152 w 270"/>
                    <a:gd name="T11" fmla="*/ 104 h 265"/>
                    <a:gd name="T12" fmla="*/ 187 w 270"/>
                    <a:gd name="T13" fmla="*/ 102 h 265"/>
                    <a:gd name="T14" fmla="*/ 187 w 270"/>
                    <a:gd name="T15" fmla="*/ 77 h 265"/>
                    <a:gd name="T16" fmla="*/ 152 w 270"/>
                    <a:gd name="T17" fmla="*/ 75 h 265"/>
                    <a:gd name="T18" fmla="*/ 152 w 270"/>
                    <a:gd name="T19" fmla="*/ 64 h 265"/>
                    <a:gd name="T20" fmla="*/ 170 w 270"/>
                    <a:gd name="T21" fmla="*/ 34 h 265"/>
                    <a:gd name="T22" fmla="*/ 135 w 270"/>
                    <a:gd name="T23" fmla="*/ 0 h 265"/>
                    <a:gd name="T24" fmla="*/ 100 w 270"/>
                    <a:gd name="T25" fmla="*/ 34 h 265"/>
                    <a:gd name="T26" fmla="*/ 118 w 270"/>
                    <a:gd name="T27" fmla="*/ 64 h 265"/>
                    <a:gd name="T28" fmla="*/ 118 w 270"/>
                    <a:gd name="T29" fmla="*/ 75 h 265"/>
                    <a:gd name="T30" fmla="*/ 83 w 270"/>
                    <a:gd name="T31" fmla="*/ 77 h 265"/>
                    <a:gd name="T32" fmla="*/ 83 w 270"/>
                    <a:gd name="T33" fmla="*/ 102 h 265"/>
                    <a:gd name="T34" fmla="*/ 118 w 270"/>
                    <a:gd name="T35" fmla="*/ 104 h 265"/>
                    <a:gd name="T36" fmla="*/ 118 w 270"/>
                    <a:gd name="T37" fmla="*/ 225 h 265"/>
                    <a:gd name="T38" fmla="*/ 43 w 270"/>
                    <a:gd name="T39" fmla="*/ 189 h 265"/>
                    <a:gd name="T40" fmla="*/ 74 w 270"/>
                    <a:gd name="T41" fmla="*/ 190 h 265"/>
                    <a:gd name="T42" fmla="*/ 53 w 270"/>
                    <a:gd name="T43" fmla="*/ 166 h 265"/>
                    <a:gd name="T44" fmla="*/ 2 w 270"/>
                    <a:gd name="T45" fmla="*/ 165 h 265"/>
                    <a:gd name="T46" fmla="*/ 0 w 270"/>
                    <a:gd name="T47" fmla="*/ 216 h 265"/>
                    <a:gd name="T48" fmla="*/ 22 w 270"/>
                    <a:gd name="T49" fmla="*/ 239 h 265"/>
                    <a:gd name="T50" fmla="*/ 23 w 270"/>
                    <a:gd name="T51" fmla="*/ 207 h 265"/>
                    <a:gd name="T52" fmla="*/ 115 w 270"/>
                    <a:gd name="T53" fmla="*/ 253 h 265"/>
                    <a:gd name="T54" fmla="*/ 135 w 270"/>
                    <a:gd name="T55" fmla="*/ 265 h 265"/>
                    <a:gd name="T56" fmla="*/ 155 w 270"/>
                    <a:gd name="T57" fmla="*/ 253 h 265"/>
                    <a:gd name="T58" fmla="*/ 247 w 270"/>
                    <a:gd name="T59" fmla="*/ 207 h 265"/>
                    <a:gd name="T60" fmla="*/ 248 w 270"/>
                    <a:gd name="T61" fmla="*/ 239 h 265"/>
                    <a:gd name="T62" fmla="*/ 270 w 270"/>
                    <a:gd name="T63" fmla="*/ 216 h 265"/>
                    <a:gd name="T64" fmla="*/ 268 w 270"/>
                    <a:gd name="T65" fmla="*/ 165 h 265"/>
                    <a:gd name="T66" fmla="*/ 135 w 270"/>
                    <a:gd name="T67" fmla="*/ 20 h 265"/>
                    <a:gd name="T68" fmla="*/ 149 w 270"/>
                    <a:gd name="T69" fmla="*/ 34 h 265"/>
                    <a:gd name="T70" fmla="*/ 135 w 270"/>
                    <a:gd name="T71" fmla="*/ 49 h 265"/>
                    <a:gd name="T72" fmla="*/ 121 w 270"/>
                    <a:gd name="T73" fmla="*/ 34 h 265"/>
                    <a:gd name="T74" fmla="*/ 135 w 270"/>
                    <a:gd name="T75" fmla="*/ 2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70" h="265">
                      <a:moveTo>
                        <a:pt x="268" y="165"/>
                      </a:moveTo>
                      <a:cubicBezTo>
                        <a:pt x="217" y="166"/>
                        <a:pt x="217" y="166"/>
                        <a:pt x="217" y="166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8"/>
                        <a:pt x="181" y="221"/>
                        <a:pt x="152" y="225"/>
                      </a:cubicBezTo>
                      <a:cubicBezTo>
                        <a:pt x="152" y="104"/>
                        <a:pt x="152" y="104"/>
                        <a:pt x="152" y="104"/>
                      </a:cubicBezTo>
                      <a:cubicBezTo>
                        <a:pt x="187" y="102"/>
                        <a:pt x="187" y="102"/>
                        <a:pt x="187" y="102"/>
                      </a:cubicBezTo>
                      <a:cubicBezTo>
                        <a:pt x="187" y="77"/>
                        <a:pt x="187" y="77"/>
                        <a:pt x="187" y="77"/>
                      </a:cubicBezTo>
                      <a:cubicBezTo>
                        <a:pt x="152" y="75"/>
                        <a:pt x="152" y="75"/>
                        <a:pt x="152" y="75"/>
                      </a:cubicBezTo>
                      <a:cubicBezTo>
                        <a:pt x="152" y="64"/>
                        <a:pt x="152" y="64"/>
                        <a:pt x="152" y="64"/>
                      </a:cubicBezTo>
                      <a:cubicBezTo>
                        <a:pt x="162" y="58"/>
                        <a:pt x="170" y="47"/>
                        <a:pt x="170" y="34"/>
                      </a:cubicBezTo>
                      <a:cubicBezTo>
                        <a:pt x="170" y="15"/>
                        <a:pt x="154" y="0"/>
                        <a:pt x="135" y="0"/>
                      </a:cubicBezTo>
                      <a:cubicBezTo>
                        <a:pt x="116" y="0"/>
                        <a:pt x="100" y="15"/>
                        <a:pt x="100" y="34"/>
                      </a:cubicBezTo>
                      <a:cubicBezTo>
                        <a:pt x="100" y="47"/>
                        <a:pt x="107" y="58"/>
                        <a:pt x="118" y="64"/>
                      </a:cubicBezTo>
                      <a:cubicBezTo>
                        <a:pt x="118" y="75"/>
                        <a:pt x="118" y="75"/>
                        <a:pt x="118" y="75"/>
                      </a:cubicBezTo>
                      <a:cubicBezTo>
                        <a:pt x="83" y="77"/>
                        <a:pt x="83" y="77"/>
                        <a:pt x="83" y="77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118" y="104"/>
                        <a:pt x="118" y="104"/>
                        <a:pt x="118" y="104"/>
                      </a:cubicBezTo>
                      <a:cubicBezTo>
                        <a:pt x="118" y="225"/>
                        <a:pt x="118" y="225"/>
                        <a:pt x="118" y="225"/>
                      </a:cubicBezTo>
                      <a:cubicBezTo>
                        <a:pt x="89" y="221"/>
                        <a:pt x="63" y="208"/>
                        <a:pt x="43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3" y="166"/>
                        <a:pt x="53" y="166"/>
                        <a:pt x="53" y="166"/>
                      </a:cubicBezTo>
                      <a:cubicBezTo>
                        <a:pt x="2" y="165"/>
                        <a:pt x="2" y="165"/>
                        <a:pt x="2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39"/>
                        <a:pt x="22" y="239"/>
                        <a:pt x="22" y="239"/>
                      </a:cubicBezTo>
                      <a:cubicBezTo>
                        <a:pt x="23" y="207"/>
                        <a:pt x="23" y="207"/>
                        <a:pt x="23" y="207"/>
                      </a:cubicBezTo>
                      <a:cubicBezTo>
                        <a:pt x="48" y="232"/>
                        <a:pt x="80" y="249"/>
                        <a:pt x="115" y="253"/>
                      </a:cubicBezTo>
                      <a:cubicBezTo>
                        <a:pt x="119" y="260"/>
                        <a:pt x="127" y="265"/>
                        <a:pt x="135" y="265"/>
                      </a:cubicBezTo>
                      <a:cubicBezTo>
                        <a:pt x="143" y="265"/>
                        <a:pt x="150" y="260"/>
                        <a:pt x="155" y="253"/>
                      </a:cubicBezTo>
                      <a:cubicBezTo>
                        <a:pt x="190" y="249"/>
                        <a:pt x="222" y="232"/>
                        <a:pt x="247" y="207"/>
                      </a:cubicBezTo>
                      <a:cubicBezTo>
                        <a:pt x="248" y="239"/>
                        <a:pt x="248" y="239"/>
                        <a:pt x="248" y="239"/>
                      </a:cubicBezTo>
                      <a:cubicBezTo>
                        <a:pt x="270" y="216"/>
                        <a:pt x="270" y="216"/>
                        <a:pt x="270" y="216"/>
                      </a:cubicBezTo>
                      <a:lnTo>
                        <a:pt x="268" y="165"/>
                      </a:lnTo>
                      <a:close/>
                      <a:moveTo>
                        <a:pt x="135" y="20"/>
                      </a:moveTo>
                      <a:cubicBezTo>
                        <a:pt x="143" y="20"/>
                        <a:pt x="149" y="26"/>
                        <a:pt x="149" y="34"/>
                      </a:cubicBezTo>
                      <a:cubicBezTo>
                        <a:pt x="149" y="42"/>
                        <a:pt x="143" y="49"/>
                        <a:pt x="135" y="49"/>
                      </a:cubicBezTo>
                      <a:cubicBezTo>
                        <a:pt x="127" y="49"/>
                        <a:pt x="121" y="42"/>
                        <a:pt x="121" y="34"/>
                      </a:cubicBezTo>
                      <a:cubicBezTo>
                        <a:pt x="121" y="26"/>
                        <a:pt x="127" y="20"/>
                        <a:pt x="135" y="20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" name="Oval 49"/>
              <p:cNvSpPr>
                <a:spLocks noChangeArrowheads="1"/>
              </p:cNvSpPr>
              <p:nvPr/>
            </p:nvSpPr>
            <p:spPr bwMode="auto">
              <a:xfrm>
                <a:off x="6121400" y="385763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uppieren 91"/>
            <p:cNvGrpSpPr/>
            <p:nvPr/>
          </p:nvGrpSpPr>
          <p:grpSpPr>
            <a:xfrm>
              <a:off x="9602788" y="1738313"/>
              <a:ext cx="1703387" cy="1703388"/>
              <a:chOff x="9602788" y="1738313"/>
              <a:chExt cx="1703387" cy="1703388"/>
            </a:xfrm>
          </p:grpSpPr>
          <p:grpSp>
            <p:nvGrpSpPr>
              <p:cNvPr id="86" name="Gruppieren 85"/>
              <p:cNvGrpSpPr/>
              <p:nvPr/>
            </p:nvGrpSpPr>
            <p:grpSpPr>
              <a:xfrm>
                <a:off x="10250488" y="2357438"/>
                <a:ext cx="409575" cy="463550"/>
                <a:chOff x="10250488" y="2357438"/>
                <a:chExt cx="409575" cy="463550"/>
              </a:xfrm>
            </p:grpSpPr>
            <p:sp>
              <p:nvSpPr>
                <p:cNvPr id="52" name="Freeform 50"/>
                <p:cNvSpPr>
                  <a:spLocks noEditPoints="1"/>
                </p:cNvSpPr>
                <p:nvPr/>
              </p:nvSpPr>
              <p:spPr bwMode="auto">
                <a:xfrm>
                  <a:off x="10250488" y="2357438"/>
                  <a:ext cx="409575" cy="241300"/>
                </a:xfrm>
                <a:custGeom>
                  <a:avLst/>
                  <a:gdLst>
                    <a:gd name="T0" fmla="*/ 286 w 302"/>
                    <a:gd name="T1" fmla="*/ 177 h 177"/>
                    <a:gd name="T2" fmla="*/ 277 w 302"/>
                    <a:gd name="T3" fmla="*/ 172 h 177"/>
                    <a:gd name="T4" fmla="*/ 291 w 302"/>
                    <a:gd name="T5" fmla="*/ 111 h 177"/>
                    <a:gd name="T6" fmla="*/ 246 w 302"/>
                    <a:gd name="T7" fmla="*/ 8 h 177"/>
                    <a:gd name="T8" fmla="*/ 254 w 302"/>
                    <a:gd name="T9" fmla="*/ 0 h 177"/>
                    <a:gd name="T10" fmla="*/ 302 w 302"/>
                    <a:gd name="T11" fmla="*/ 111 h 177"/>
                    <a:gd name="T12" fmla="*/ 286 w 302"/>
                    <a:gd name="T13" fmla="*/ 177 h 177"/>
                    <a:gd name="T14" fmla="*/ 15 w 302"/>
                    <a:gd name="T15" fmla="*/ 177 h 177"/>
                    <a:gd name="T16" fmla="*/ 0 w 302"/>
                    <a:gd name="T17" fmla="*/ 111 h 177"/>
                    <a:gd name="T18" fmla="*/ 48 w 302"/>
                    <a:gd name="T19" fmla="*/ 0 h 177"/>
                    <a:gd name="T20" fmla="*/ 55 w 302"/>
                    <a:gd name="T21" fmla="*/ 8 h 177"/>
                    <a:gd name="T22" fmla="*/ 11 w 302"/>
                    <a:gd name="T23" fmla="*/ 111 h 177"/>
                    <a:gd name="T24" fmla="*/ 25 w 302"/>
                    <a:gd name="T25" fmla="*/ 172 h 177"/>
                    <a:gd name="T26" fmla="*/ 15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6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6" y="153"/>
                        <a:pt x="291" y="132"/>
                        <a:pt x="291" y="111"/>
                      </a:cubicBezTo>
                      <a:cubicBezTo>
                        <a:pt x="291" y="72"/>
                        <a:pt x="275" y="35"/>
                        <a:pt x="246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4" y="29"/>
                        <a:pt x="302" y="69"/>
                        <a:pt x="302" y="111"/>
                      </a:cubicBezTo>
                      <a:cubicBezTo>
                        <a:pt x="302" y="134"/>
                        <a:pt x="297" y="156"/>
                        <a:pt x="286" y="177"/>
                      </a:cubicBezTo>
                      <a:close/>
                      <a:moveTo>
                        <a:pt x="15" y="177"/>
                      </a:moveTo>
                      <a:cubicBezTo>
                        <a:pt x="5" y="156"/>
                        <a:pt x="0" y="134"/>
                        <a:pt x="0" y="111"/>
                      </a:cubicBezTo>
                      <a:cubicBezTo>
                        <a:pt x="0" y="69"/>
                        <a:pt x="17" y="29"/>
                        <a:pt x="48" y="0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26" y="35"/>
                        <a:pt x="11" y="72"/>
                        <a:pt x="11" y="111"/>
                      </a:cubicBezTo>
                      <a:cubicBezTo>
                        <a:pt x="11" y="132"/>
                        <a:pt x="15" y="153"/>
                        <a:pt x="25" y="172"/>
                      </a:cubicBezTo>
                      <a:lnTo>
                        <a:pt x="15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1"/>
                <p:cNvSpPr>
                  <a:spLocks noEditPoints="1"/>
                </p:cNvSpPr>
                <p:nvPr/>
              </p:nvSpPr>
              <p:spPr bwMode="auto">
                <a:xfrm>
                  <a:off x="10302875" y="2395538"/>
                  <a:ext cx="303212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8 h 133"/>
                    <a:gd name="T8" fmla="*/ 187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1 w 224"/>
                    <a:gd name="T21" fmla="*/ 10 h 133"/>
                    <a:gd name="T22" fmla="*/ 11 w 224"/>
                    <a:gd name="T23" fmla="*/ 83 h 133"/>
                    <a:gd name="T24" fmla="*/ 21 w 224"/>
                    <a:gd name="T25" fmla="*/ 126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09" y="114"/>
                        <a:pt x="213" y="99"/>
                        <a:pt x="213" y="83"/>
                      </a:cubicBezTo>
                      <a:cubicBezTo>
                        <a:pt x="213" y="54"/>
                        <a:pt x="201" y="27"/>
                        <a:pt x="180" y="8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1"/>
                        <a:pt x="224" y="51"/>
                        <a:pt x="224" y="83"/>
                      </a:cubicBezTo>
                      <a:cubicBezTo>
                        <a:pt x="224" y="100"/>
                        <a:pt x="220" y="117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2"/>
                        <a:pt x="12" y="24"/>
                        <a:pt x="34" y="3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22" y="30"/>
                        <a:pt x="11" y="55"/>
                        <a:pt x="11" y="83"/>
                      </a:cubicBezTo>
                      <a:cubicBezTo>
                        <a:pt x="11" y="98"/>
                        <a:pt x="14" y="112"/>
                        <a:pt x="21" y="126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2"/>
                <p:cNvSpPr>
                  <a:spLocks/>
                </p:cNvSpPr>
                <p:nvPr/>
              </p:nvSpPr>
              <p:spPr bwMode="auto">
                <a:xfrm>
                  <a:off x="10352088" y="2433638"/>
                  <a:ext cx="41275" cy="120650"/>
                </a:xfrm>
                <a:custGeom>
                  <a:avLst/>
                  <a:gdLst>
                    <a:gd name="T0" fmla="*/ 8 w 31"/>
                    <a:gd name="T1" fmla="*/ 88 h 88"/>
                    <a:gd name="T2" fmla="*/ 0 w 31"/>
                    <a:gd name="T3" fmla="*/ 55 h 88"/>
                    <a:gd name="T4" fmla="*/ 24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8 w 31"/>
                    <a:gd name="T11" fmla="*/ 83 h 88"/>
                    <a:gd name="T12" fmla="*/ 8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8" y="88"/>
                      </a:moveTo>
                      <a:cubicBezTo>
                        <a:pt x="3" y="77"/>
                        <a:pt x="0" y="66"/>
                        <a:pt x="0" y="55"/>
                      </a:cubicBezTo>
                      <a:cubicBezTo>
                        <a:pt x="0" y="34"/>
                        <a:pt x="8" y="14"/>
                        <a:pt x="24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0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8" y="83"/>
                      </a:cubicBezTo>
                      <a:lnTo>
                        <a:pt x="8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3"/>
                <p:cNvSpPr>
                  <a:spLocks/>
                </p:cNvSpPr>
                <p:nvPr/>
              </p:nvSpPr>
              <p:spPr bwMode="auto">
                <a:xfrm>
                  <a:off x="10514013" y="2433638"/>
                  <a:ext cx="42862" cy="120650"/>
                </a:xfrm>
                <a:custGeom>
                  <a:avLst/>
                  <a:gdLst>
                    <a:gd name="T0" fmla="*/ 24 w 31"/>
                    <a:gd name="T1" fmla="*/ 88 h 88"/>
                    <a:gd name="T2" fmla="*/ 14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8 w 31"/>
                    <a:gd name="T9" fmla="*/ 0 h 88"/>
                    <a:gd name="T10" fmla="*/ 31 w 31"/>
                    <a:gd name="T11" fmla="*/ 55 h 88"/>
                    <a:gd name="T12" fmla="*/ 24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4" y="88"/>
                      </a:move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0"/>
                        <a:pt x="0" y="8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3" y="14"/>
                        <a:pt x="31" y="34"/>
                        <a:pt x="31" y="55"/>
                      </a:cubicBezTo>
                      <a:cubicBezTo>
                        <a:pt x="31" y="66"/>
                        <a:pt x="29" y="77"/>
                        <a:pt x="24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54"/>
                <p:cNvSpPr>
                  <a:spLocks noEditPoints="1"/>
                </p:cNvSpPr>
                <p:nvPr/>
              </p:nvSpPr>
              <p:spPr bwMode="auto">
                <a:xfrm>
                  <a:off x="10271125" y="2460625"/>
                  <a:ext cx="365125" cy="360363"/>
                </a:xfrm>
                <a:custGeom>
                  <a:avLst/>
                  <a:gdLst>
                    <a:gd name="T0" fmla="*/ 268 w 269"/>
                    <a:gd name="T1" fmla="*/ 165 h 265"/>
                    <a:gd name="T2" fmla="*/ 217 w 269"/>
                    <a:gd name="T3" fmla="*/ 167 h 265"/>
                    <a:gd name="T4" fmla="*/ 195 w 269"/>
                    <a:gd name="T5" fmla="*/ 190 h 265"/>
                    <a:gd name="T6" fmla="*/ 227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5 h 265"/>
                    <a:gd name="T12" fmla="*/ 187 w 269"/>
                    <a:gd name="T13" fmla="*/ 103 h 265"/>
                    <a:gd name="T14" fmla="*/ 187 w 269"/>
                    <a:gd name="T15" fmla="*/ 78 h 265"/>
                    <a:gd name="T16" fmla="*/ 152 w 269"/>
                    <a:gd name="T17" fmla="*/ 76 h 265"/>
                    <a:gd name="T18" fmla="*/ 152 w 269"/>
                    <a:gd name="T19" fmla="*/ 65 h 265"/>
                    <a:gd name="T20" fmla="*/ 169 w 269"/>
                    <a:gd name="T21" fmla="*/ 35 h 265"/>
                    <a:gd name="T22" fmla="*/ 135 w 269"/>
                    <a:gd name="T23" fmla="*/ 0 h 265"/>
                    <a:gd name="T24" fmla="*/ 100 w 269"/>
                    <a:gd name="T25" fmla="*/ 35 h 265"/>
                    <a:gd name="T26" fmla="*/ 117 w 269"/>
                    <a:gd name="T27" fmla="*/ 65 h 265"/>
                    <a:gd name="T28" fmla="*/ 117 w 269"/>
                    <a:gd name="T29" fmla="*/ 76 h 265"/>
                    <a:gd name="T30" fmla="*/ 83 w 269"/>
                    <a:gd name="T31" fmla="*/ 78 h 265"/>
                    <a:gd name="T32" fmla="*/ 83 w 269"/>
                    <a:gd name="T33" fmla="*/ 103 h 265"/>
                    <a:gd name="T34" fmla="*/ 117 w 269"/>
                    <a:gd name="T35" fmla="*/ 105 h 265"/>
                    <a:gd name="T36" fmla="*/ 117 w 269"/>
                    <a:gd name="T37" fmla="*/ 225 h 265"/>
                    <a:gd name="T38" fmla="*/ 43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7 h 265"/>
                    <a:gd name="T44" fmla="*/ 2 w 269"/>
                    <a:gd name="T45" fmla="*/ 165 h 265"/>
                    <a:gd name="T46" fmla="*/ 0 w 269"/>
                    <a:gd name="T47" fmla="*/ 216 h 265"/>
                    <a:gd name="T48" fmla="*/ 22 w 269"/>
                    <a:gd name="T49" fmla="*/ 239 h 265"/>
                    <a:gd name="T50" fmla="*/ 23 w 269"/>
                    <a:gd name="T51" fmla="*/ 208 h 265"/>
                    <a:gd name="T52" fmla="*/ 114 w 269"/>
                    <a:gd name="T53" fmla="*/ 254 h 265"/>
                    <a:gd name="T54" fmla="*/ 135 w 269"/>
                    <a:gd name="T55" fmla="*/ 265 h 265"/>
                    <a:gd name="T56" fmla="*/ 155 w 269"/>
                    <a:gd name="T57" fmla="*/ 254 h 265"/>
                    <a:gd name="T58" fmla="*/ 247 w 269"/>
                    <a:gd name="T59" fmla="*/ 208 h 265"/>
                    <a:gd name="T60" fmla="*/ 248 w 269"/>
                    <a:gd name="T61" fmla="*/ 239 h 265"/>
                    <a:gd name="T62" fmla="*/ 269 w 269"/>
                    <a:gd name="T63" fmla="*/ 216 h 265"/>
                    <a:gd name="T64" fmla="*/ 268 w 269"/>
                    <a:gd name="T65" fmla="*/ 165 h 265"/>
                    <a:gd name="T66" fmla="*/ 135 w 269"/>
                    <a:gd name="T67" fmla="*/ 20 h 265"/>
                    <a:gd name="T68" fmla="*/ 149 w 269"/>
                    <a:gd name="T69" fmla="*/ 35 h 265"/>
                    <a:gd name="T70" fmla="*/ 135 w 269"/>
                    <a:gd name="T71" fmla="*/ 49 h 265"/>
                    <a:gd name="T72" fmla="*/ 120 w 269"/>
                    <a:gd name="T73" fmla="*/ 35 h 265"/>
                    <a:gd name="T74" fmla="*/ 135 w 269"/>
                    <a:gd name="T75" fmla="*/ 2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8" y="165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8"/>
                        <a:pt x="180" y="221"/>
                        <a:pt x="152" y="225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7" y="103"/>
                        <a:pt x="187" y="103"/>
                        <a:pt x="187" y="103"/>
                      </a:cubicBezTo>
                      <a:cubicBezTo>
                        <a:pt x="187" y="78"/>
                        <a:pt x="187" y="78"/>
                        <a:pt x="187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4" y="0"/>
                        <a:pt x="135" y="0"/>
                      </a:cubicBezTo>
                      <a:cubicBezTo>
                        <a:pt x="116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83" y="103"/>
                        <a:pt x="83" y="103"/>
                        <a:pt x="83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1"/>
                        <a:pt x="63" y="208"/>
                        <a:pt x="43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2" y="165"/>
                        <a:pt x="2" y="165"/>
                        <a:pt x="2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39"/>
                        <a:pt x="22" y="239"/>
                        <a:pt x="22" y="239"/>
                      </a:cubicBezTo>
                      <a:cubicBezTo>
                        <a:pt x="23" y="208"/>
                        <a:pt x="23" y="208"/>
                        <a:pt x="23" y="208"/>
                      </a:cubicBezTo>
                      <a:cubicBezTo>
                        <a:pt x="48" y="232"/>
                        <a:pt x="80" y="249"/>
                        <a:pt x="114" y="254"/>
                      </a:cubicBezTo>
                      <a:cubicBezTo>
                        <a:pt x="119" y="261"/>
                        <a:pt x="126" y="265"/>
                        <a:pt x="135" y="265"/>
                      </a:cubicBezTo>
                      <a:cubicBezTo>
                        <a:pt x="143" y="265"/>
                        <a:pt x="150" y="261"/>
                        <a:pt x="155" y="254"/>
                      </a:cubicBezTo>
                      <a:cubicBezTo>
                        <a:pt x="190" y="249"/>
                        <a:pt x="222" y="233"/>
                        <a:pt x="247" y="208"/>
                      </a:cubicBezTo>
                      <a:cubicBezTo>
                        <a:pt x="248" y="239"/>
                        <a:pt x="248" y="239"/>
                        <a:pt x="248" y="239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8" y="165"/>
                      </a:lnTo>
                      <a:close/>
                      <a:moveTo>
                        <a:pt x="135" y="20"/>
                      </a:moveTo>
                      <a:cubicBezTo>
                        <a:pt x="143" y="20"/>
                        <a:pt x="149" y="27"/>
                        <a:pt x="149" y="35"/>
                      </a:cubicBezTo>
                      <a:cubicBezTo>
                        <a:pt x="149" y="43"/>
                        <a:pt x="143" y="49"/>
                        <a:pt x="135" y="49"/>
                      </a:cubicBezTo>
                      <a:cubicBezTo>
                        <a:pt x="127" y="49"/>
                        <a:pt x="120" y="43"/>
                        <a:pt x="120" y="35"/>
                      </a:cubicBezTo>
                      <a:cubicBezTo>
                        <a:pt x="120" y="27"/>
                        <a:pt x="127" y="20"/>
                        <a:pt x="135" y="20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55"/>
              <p:cNvSpPr>
                <a:spLocks noChangeArrowheads="1"/>
              </p:cNvSpPr>
              <p:nvPr/>
            </p:nvSpPr>
            <p:spPr bwMode="auto">
              <a:xfrm>
                <a:off x="9602788" y="1738313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uppieren 87"/>
            <p:cNvGrpSpPr/>
            <p:nvPr/>
          </p:nvGrpSpPr>
          <p:grpSpPr>
            <a:xfrm>
              <a:off x="7385050" y="4549775"/>
              <a:ext cx="1704975" cy="1703388"/>
              <a:chOff x="7385050" y="4549775"/>
              <a:chExt cx="1704975" cy="1703388"/>
            </a:xfrm>
          </p:grpSpPr>
          <p:grpSp>
            <p:nvGrpSpPr>
              <p:cNvPr id="84" name="Gruppieren 83"/>
              <p:cNvGrpSpPr/>
              <p:nvPr/>
            </p:nvGrpSpPr>
            <p:grpSpPr>
              <a:xfrm>
                <a:off x="8032750" y="5170488"/>
                <a:ext cx="411162" cy="461963"/>
                <a:chOff x="8032750" y="5170488"/>
                <a:chExt cx="411162" cy="461963"/>
              </a:xfrm>
            </p:grpSpPr>
            <p:sp>
              <p:nvSpPr>
                <p:cNvPr id="58" name="Freeform 56"/>
                <p:cNvSpPr>
                  <a:spLocks noEditPoints="1"/>
                </p:cNvSpPr>
                <p:nvPr/>
              </p:nvSpPr>
              <p:spPr bwMode="auto">
                <a:xfrm>
                  <a:off x="8032750" y="5170488"/>
                  <a:ext cx="411162" cy="238125"/>
                </a:xfrm>
                <a:custGeom>
                  <a:avLst/>
                  <a:gdLst>
                    <a:gd name="T0" fmla="*/ 287 w 303"/>
                    <a:gd name="T1" fmla="*/ 176 h 176"/>
                    <a:gd name="T2" fmla="*/ 277 w 303"/>
                    <a:gd name="T3" fmla="*/ 172 h 176"/>
                    <a:gd name="T4" fmla="*/ 292 w 303"/>
                    <a:gd name="T5" fmla="*/ 110 h 176"/>
                    <a:gd name="T6" fmla="*/ 247 w 303"/>
                    <a:gd name="T7" fmla="*/ 8 h 176"/>
                    <a:gd name="T8" fmla="*/ 255 w 303"/>
                    <a:gd name="T9" fmla="*/ 0 h 176"/>
                    <a:gd name="T10" fmla="*/ 303 w 303"/>
                    <a:gd name="T11" fmla="*/ 110 h 176"/>
                    <a:gd name="T12" fmla="*/ 287 w 303"/>
                    <a:gd name="T13" fmla="*/ 176 h 176"/>
                    <a:gd name="T14" fmla="*/ 16 w 303"/>
                    <a:gd name="T15" fmla="*/ 176 h 176"/>
                    <a:gd name="T16" fmla="*/ 0 w 303"/>
                    <a:gd name="T17" fmla="*/ 110 h 176"/>
                    <a:gd name="T18" fmla="*/ 48 w 303"/>
                    <a:gd name="T19" fmla="*/ 0 h 176"/>
                    <a:gd name="T20" fmla="*/ 56 w 303"/>
                    <a:gd name="T21" fmla="*/ 8 h 176"/>
                    <a:gd name="T22" fmla="*/ 11 w 303"/>
                    <a:gd name="T23" fmla="*/ 110 h 176"/>
                    <a:gd name="T24" fmla="*/ 26 w 303"/>
                    <a:gd name="T25" fmla="*/ 172 h 176"/>
                    <a:gd name="T26" fmla="*/ 16 w 303"/>
                    <a:gd name="T2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3" h="176">
                      <a:moveTo>
                        <a:pt x="287" y="176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2"/>
                        <a:pt x="292" y="132"/>
                        <a:pt x="292" y="110"/>
                      </a:cubicBezTo>
                      <a:cubicBezTo>
                        <a:pt x="292" y="71"/>
                        <a:pt x="276" y="35"/>
                        <a:pt x="247" y="8"/>
                      </a:cubicBezTo>
                      <a:cubicBezTo>
                        <a:pt x="255" y="0"/>
                        <a:pt x="255" y="0"/>
                        <a:pt x="255" y="0"/>
                      </a:cubicBezTo>
                      <a:cubicBezTo>
                        <a:pt x="285" y="28"/>
                        <a:pt x="303" y="68"/>
                        <a:pt x="303" y="110"/>
                      </a:cubicBezTo>
                      <a:cubicBezTo>
                        <a:pt x="303" y="133"/>
                        <a:pt x="297" y="156"/>
                        <a:pt x="287" y="176"/>
                      </a:cubicBezTo>
                      <a:close/>
                      <a:moveTo>
                        <a:pt x="16" y="176"/>
                      </a:moveTo>
                      <a:cubicBezTo>
                        <a:pt x="6" y="156"/>
                        <a:pt x="0" y="133"/>
                        <a:pt x="0" y="110"/>
                      </a:cubicBezTo>
                      <a:cubicBezTo>
                        <a:pt x="0" y="68"/>
                        <a:pt x="18" y="28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2"/>
                        <a:pt x="26" y="172"/>
                      </a:cubicBezTo>
                      <a:lnTo>
                        <a:pt x="16" y="176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57"/>
                <p:cNvSpPr>
                  <a:spLocks noEditPoints="1"/>
                </p:cNvSpPr>
                <p:nvPr/>
              </p:nvSpPr>
              <p:spPr bwMode="auto">
                <a:xfrm>
                  <a:off x="8086725" y="5207000"/>
                  <a:ext cx="303212" cy="180975"/>
                </a:xfrm>
                <a:custGeom>
                  <a:avLst/>
                  <a:gdLst>
                    <a:gd name="T0" fmla="*/ 212 w 223"/>
                    <a:gd name="T1" fmla="*/ 133 h 133"/>
                    <a:gd name="T2" fmla="*/ 202 w 223"/>
                    <a:gd name="T3" fmla="*/ 128 h 133"/>
                    <a:gd name="T4" fmla="*/ 212 w 223"/>
                    <a:gd name="T5" fmla="*/ 83 h 133"/>
                    <a:gd name="T6" fmla="*/ 179 w 223"/>
                    <a:gd name="T7" fmla="*/ 8 h 133"/>
                    <a:gd name="T8" fmla="*/ 187 w 223"/>
                    <a:gd name="T9" fmla="*/ 0 h 133"/>
                    <a:gd name="T10" fmla="*/ 223 w 223"/>
                    <a:gd name="T11" fmla="*/ 83 h 133"/>
                    <a:gd name="T12" fmla="*/ 212 w 223"/>
                    <a:gd name="T13" fmla="*/ 133 h 133"/>
                    <a:gd name="T14" fmla="*/ 11 w 223"/>
                    <a:gd name="T15" fmla="*/ 131 h 133"/>
                    <a:gd name="T16" fmla="*/ 0 w 223"/>
                    <a:gd name="T17" fmla="*/ 83 h 133"/>
                    <a:gd name="T18" fmla="*/ 33 w 223"/>
                    <a:gd name="T19" fmla="*/ 3 h 133"/>
                    <a:gd name="T20" fmla="*/ 41 w 223"/>
                    <a:gd name="T21" fmla="*/ 11 h 133"/>
                    <a:gd name="T22" fmla="*/ 11 w 223"/>
                    <a:gd name="T23" fmla="*/ 83 h 133"/>
                    <a:gd name="T24" fmla="*/ 20 w 223"/>
                    <a:gd name="T25" fmla="*/ 126 h 133"/>
                    <a:gd name="T26" fmla="*/ 11 w 223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3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09" y="114"/>
                        <a:pt x="212" y="99"/>
                        <a:pt x="212" y="83"/>
                      </a:cubicBezTo>
                      <a:cubicBezTo>
                        <a:pt x="212" y="55"/>
                        <a:pt x="200" y="27"/>
                        <a:pt x="179" y="8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1"/>
                        <a:pt x="223" y="52"/>
                        <a:pt x="223" y="83"/>
                      </a:cubicBezTo>
                      <a:cubicBezTo>
                        <a:pt x="223" y="101"/>
                        <a:pt x="219" y="117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3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3" y="3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21" y="30"/>
                        <a:pt x="11" y="56"/>
                        <a:pt x="11" y="83"/>
                      </a:cubicBezTo>
                      <a:cubicBezTo>
                        <a:pt x="11" y="98"/>
                        <a:pt x="14" y="113"/>
                        <a:pt x="20" y="126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58"/>
                <p:cNvSpPr>
                  <a:spLocks/>
                </p:cNvSpPr>
                <p:nvPr/>
              </p:nvSpPr>
              <p:spPr bwMode="auto">
                <a:xfrm>
                  <a:off x="8135938" y="5245100"/>
                  <a:ext cx="41275" cy="119063"/>
                </a:xfrm>
                <a:custGeom>
                  <a:avLst/>
                  <a:gdLst>
                    <a:gd name="T0" fmla="*/ 8 w 31"/>
                    <a:gd name="T1" fmla="*/ 88 h 88"/>
                    <a:gd name="T2" fmla="*/ 0 w 31"/>
                    <a:gd name="T3" fmla="*/ 55 h 88"/>
                    <a:gd name="T4" fmla="*/ 23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7 w 31"/>
                    <a:gd name="T11" fmla="*/ 83 h 88"/>
                    <a:gd name="T12" fmla="*/ 8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8" y="88"/>
                      </a:moveTo>
                      <a:cubicBezTo>
                        <a:pt x="2" y="78"/>
                        <a:pt x="0" y="66"/>
                        <a:pt x="0" y="55"/>
                      </a:cubicBezTo>
                      <a:cubicBezTo>
                        <a:pt x="0" y="34"/>
                        <a:pt x="8" y="15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1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7" y="83"/>
                      </a:cubicBezTo>
                      <a:lnTo>
                        <a:pt x="8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59"/>
                <p:cNvSpPr>
                  <a:spLocks/>
                </p:cNvSpPr>
                <p:nvPr/>
              </p:nvSpPr>
              <p:spPr bwMode="auto">
                <a:xfrm>
                  <a:off x="8297863" y="5245100"/>
                  <a:ext cx="42862" cy="119063"/>
                </a:xfrm>
                <a:custGeom>
                  <a:avLst/>
                  <a:gdLst>
                    <a:gd name="T0" fmla="*/ 23 w 31"/>
                    <a:gd name="T1" fmla="*/ 88 h 88"/>
                    <a:gd name="T2" fmla="*/ 14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8 w 31"/>
                    <a:gd name="T9" fmla="*/ 0 h 88"/>
                    <a:gd name="T10" fmla="*/ 31 w 31"/>
                    <a:gd name="T11" fmla="*/ 55 h 88"/>
                    <a:gd name="T12" fmla="*/ 23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3" y="88"/>
                      </a:move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6"/>
                        <a:pt x="29" y="78"/>
                        <a:pt x="23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0"/>
                <p:cNvSpPr>
                  <a:spLocks noEditPoints="1"/>
                </p:cNvSpPr>
                <p:nvPr/>
              </p:nvSpPr>
              <p:spPr bwMode="auto">
                <a:xfrm>
                  <a:off x="8054975" y="5272088"/>
                  <a:ext cx="365125" cy="360363"/>
                </a:xfrm>
                <a:custGeom>
                  <a:avLst/>
                  <a:gdLst>
                    <a:gd name="T0" fmla="*/ 268 w 269"/>
                    <a:gd name="T1" fmla="*/ 165 h 265"/>
                    <a:gd name="T2" fmla="*/ 217 w 269"/>
                    <a:gd name="T3" fmla="*/ 167 h 265"/>
                    <a:gd name="T4" fmla="*/ 195 w 269"/>
                    <a:gd name="T5" fmla="*/ 190 h 265"/>
                    <a:gd name="T6" fmla="*/ 227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5 h 265"/>
                    <a:gd name="T12" fmla="*/ 186 w 269"/>
                    <a:gd name="T13" fmla="*/ 103 h 265"/>
                    <a:gd name="T14" fmla="*/ 186 w 269"/>
                    <a:gd name="T15" fmla="*/ 78 h 265"/>
                    <a:gd name="T16" fmla="*/ 152 w 269"/>
                    <a:gd name="T17" fmla="*/ 76 h 265"/>
                    <a:gd name="T18" fmla="*/ 152 w 269"/>
                    <a:gd name="T19" fmla="*/ 65 h 265"/>
                    <a:gd name="T20" fmla="*/ 169 w 269"/>
                    <a:gd name="T21" fmla="*/ 35 h 265"/>
                    <a:gd name="T22" fmla="*/ 135 w 269"/>
                    <a:gd name="T23" fmla="*/ 0 h 265"/>
                    <a:gd name="T24" fmla="*/ 100 w 269"/>
                    <a:gd name="T25" fmla="*/ 35 h 265"/>
                    <a:gd name="T26" fmla="*/ 117 w 269"/>
                    <a:gd name="T27" fmla="*/ 65 h 265"/>
                    <a:gd name="T28" fmla="*/ 117 w 269"/>
                    <a:gd name="T29" fmla="*/ 76 h 265"/>
                    <a:gd name="T30" fmla="*/ 83 w 269"/>
                    <a:gd name="T31" fmla="*/ 78 h 265"/>
                    <a:gd name="T32" fmla="*/ 83 w 269"/>
                    <a:gd name="T33" fmla="*/ 103 h 265"/>
                    <a:gd name="T34" fmla="*/ 117 w 269"/>
                    <a:gd name="T35" fmla="*/ 105 h 265"/>
                    <a:gd name="T36" fmla="*/ 117 w 269"/>
                    <a:gd name="T37" fmla="*/ 225 h 265"/>
                    <a:gd name="T38" fmla="*/ 42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7 h 265"/>
                    <a:gd name="T44" fmla="*/ 1 w 269"/>
                    <a:gd name="T45" fmla="*/ 165 h 265"/>
                    <a:gd name="T46" fmla="*/ 0 w 269"/>
                    <a:gd name="T47" fmla="*/ 216 h 265"/>
                    <a:gd name="T48" fmla="*/ 22 w 269"/>
                    <a:gd name="T49" fmla="*/ 240 h 265"/>
                    <a:gd name="T50" fmla="*/ 23 w 269"/>
                    <a:gd name="T51" fmla="*/ 208 h 265"/>
                    <a:gd name="T52" fmla="*/ 114 w 269"/>
                    <a:gd name="T53" fmla="*/ 254 h 265"/>
                    <a:gd name="T54" fmla="*/ 135 w 269"/>
                    <a:gd name="T55" fmla="*/ 265 h 265"/>
                    <a:gd name="T56" fmla="*/ 155 w 269"/>
                    <a:gd name="T57" fmla="*/ 254 h 265"/>
                    <a:gd name="T58" fmla="*/ 247 w 269"/>
                    <a:gd name="T59" fmla="*/ 208 h 265"/>
                    <a:gd name="T60" fmla="*/ 247 w 269"/>
                    <a:gd name="T61" fmla="*/ 240 h 265"/>
                    <a:gd name="T62" fmla="*/ 269 w 269"/>
                    <a:gd name="T63" fmla="*/ 216 h 265"/>
                    <a:gd name="T64" fmla="*/ 268 w 269"/>
                    <a:gd name="T65" fmla="*/ 165 h 265"/>
                    <a:gd name="T66" fmla="*/ 135 w 269"/>
                    <a:gd name="T67" fmla="*/ 21 h 265"/>
                    <a:gd name="T68" fmla="*/ 149 w 269"/>
                    <a:gd name="T69" fmla="*/ 35 h 265"/>
                    <a:gd name="T70" fmla="*/ 135 w 269"/>
                    <a:gd name="T71" fmla="*/ 49 h 265"/>
                    <a:gd name="T72" fmla="*/ 120 w 269"/>
                    <a:gd name="T73" fmla="*/ 35 h 265"/>
                    <a:gd name="T74" fmla="*/ 135 w 269"/>
                    <a:gd name="T75" fmla="*/ 2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8" y="165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9"/>
                        <a:pt x="180" y="222"/>
                        <a:pt x="152" y="225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78"/>
                        <a:pt x="186" y="78"/>
                        <a:pt x="186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4" y="0"/>
                        <a:pt x="135" y="0"/>
                      </a:cubicBezTo>
                      <a:cubicBezTo>
                        <a:pt x="115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3" y="78"/>
                        <a:pt x="83" y="78"/>
                        <a:pt x="83" y="78"/>
                      </a:cubicBezTo>
                      <a:cubicBezTo>
                        <a:pt x="83" y="103"/>
                        <a:pt x="83" y="103"/>
                        <a:pt x="83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2"/>
                        <a:pt x="63" y="209"/>
                        <a:pt x="42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40"/>
                        <a:pt x="22" y="240"/>
                        <a:pt x="22" y="240"/>
                      </a:cubicBezTo>
                      <a:cubicBezTo>
                        <a:pt x="23" y="208"/>
                        <a:pt x="23" y="208"/>
                        <a:pt x="23" y="208"/>
                      </a:cubicBezTo>
                      <a:cubicBezTo>
                        <a:pt x="48" y="233"/>
                        <a:pt x="79" y="249"/>
                        <a:pt x="114" y="254"/>
                      </a:cubicBezTo>
                      <a:cubicBezTo>
                        <a:pt x="119" y="261"/>
                        <a:pt x="126" y="265"/>
                        <a:pt x="135" y="265"/>
                      </a:cubicBezTo>
                      <a:cubicBezTo>
                        <a:pt x="143" y="265"/>
                        <a:pt x="150" y="261"/>
                        <a:pt x="155" y="254"/>
                      </a:cubicBezTo>
                      <a:cubicBezTo>
                        <a:pt x="190" y="249"/>
                        <a:pt x="221" y="233"/>
                        <a:pt x="247" y="208"/>
                      </a:cubicBezTo>
                      <a:cubicBezTo>
                        <a:pt x="247" y="240"/>
                        <a:pt x="247" y="240"/>
                        <a:pt x="247" y="240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8" y="165"/>
                      </a:lnTo>
                      <a:close/>
                      <a:moveTo>
                        <a:pt x="135" y="21"/>
                      </a:moveTo>
                      <a:cubicBezTo>
                        <a:pt x="142" y="21"/>
                        <a:pt x="149" y="27"/>
                        <a:pt x="149" y="35"/>
                      </a:cubicBezTo>
                      <a:cubicBezTo>
                        <a:pt x="149" y="43"/>
                        <a:pt x="142" y="49"/>
                        <a:pt x="135" y="49"/>
                      </a:cubicBezTo>
                      <a:cubicBezTo>
                        <a:pt x="127" y="49"/>
                        <a:pt x="120" y="43"/>
                        <a:pt x="120" y="35"/>
                      </a:cubicBezTo>
                      <a:cubicBezTo>
                        <a:pt x="120" y="27"/>
                        <a:pt x="127" y="21"/>
                        <a:pt x="135" y="21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61"/>
              <p:cNvSpPr>
                <a:spLocks noChangeArrowheads="1"/>
              </p:cNvSpPr>
              <p:nvPr/>
            </p:nvSpPr>
            <p:spPr bwMode="auto">
              <a:xfrm>
                <a:off x="7385050" y="4549775"/>
                <a:ext cx="1704975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uppieren 89"/>
            <p:cNvGrpSpPr/>
            <p:nvPr/>
          </p:nvGrpSpPr>
          <p:grpSpPr>
            <a:xfrm>
              <a:off x="4618038" y="3970338"/>
              <a:ext cx="1704975" cy="1703388"/>
              <a:chOff x="4618038" y="3970338"/>
              <a:chExt cx="1704975" cy="1703388"/>
            </a:xfrm>
          </p:grpSpPr>
          <p:grpSp>
            <p:nvGrpSpPr>
              <p:cNvPr id="82" name="Gruppieren 81"/>
              <p:cNvGrpSpPr/>
              <p:nvPr/>
            </p:nvGrpSpPr>
            <p:grpSpPr>
              <a:xfrm>
                <a:off x="5265738" y="4591050"/>
                <a:ext cx="409575" cy="463551"/>
                <a:chOff x="5265738" y="4591050"/>
                <a:chExt cx="409575" cy="463551"/>
              </a:xfrm>
            </p:grpSpPr>
            <p:sp>
              <p:nvSpPr>
                <p:cNvPr id="70" name="Freeform 68"/>
                <p:cNvSpPr>
                  <a:spLocks noEditPoints="1"/>
                </p:cNvSpPr>
                <p:nvPr/>
              </p:nvSpPr>
              <p:spPr bwMode="auto">
                <a:xfrm>
                  <a:off x="5265738" y="4591050"/>
                  <a:ext cx="409575" cy="239713"/>
                </a:xfrm>
                <a:custGeom>
                  <a:avLst/>
                  <a:gdLst>
                    <a:gd name="T0" fmla="*/ 287 w 302"/>
                    <a:gd name="T1" fmla="*/ 177 h 177"/>
                    <a:gd name="T2" fmla="*/ 277 w 302"/>
                    <a:gd name="T3" fmla="*/ 172 h 177"/>
                    <a:gd name="T4" fmla="*/ 292 w 302"/>
                    <a:gd name="T5" fmla="*/ 110 h 177"/>
                    <a:gd name="T6" fmla="*/ 247 w 302"/>
                    <a:gd name="T7" fmla="*/ 8 h 177"/>
                    <a:gd name="T8" fmla="*/ 255 w 302"/>
                    <a:gd name="T9" fmla="*/ 0 h 177"/>
                    <a:gd name="T10" fmla="*/ 302 w 302"/>
                    <a:gd name="T11" fmla="*/ 110 h 177"/>
                    <a:gd name="T12" fmla="*/ 287 w 302"/>
                    <a:gd name="T13" fmla="*/ 177 h 177"/>
                    <a:gd name="T14" fmla="*/ 16 w 302"/>
                    <a:gd name="T15" fmla="*/ 177 h 177"/>
                    <a:gd name="T16" fmla="*/ 0 w 302"/>
                    <a:gd name="T17" fmla="*/ 110 h 177"/>
                    <a:gd name="T18" fmla="*/ 48 w 302"/>
                    <a:gd name="T19" fmla="*/ 0 h 177"/>
                    <a:gd name="T20" fmla="*/ 56 w 302"/>
                    <a:gd name="T21" fmla="*/ 8 h 177"/>
                    <a:gd name="T22" fmla="*/ 11 w 302"/>
                    <a:gd name="T23" fmla="*/ 110 h 177"/>
                    <a:gd name="T24" fmla="*/ 26 w 302"/>
                    <a:gd name="T25" fmla="*/ 172 h 177"/>
                    <a:gd name="T26" fmla="*/ 16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7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3"/>
                        <a:pt x="292" y="132"/>
                        <a:pt x="292" y="110"/>
                      </a:cubicBezTo>
                      <a:cubicBezTo>
                        <a:pt x="292" y="71"/>
                        <a:pt x="276" y="35"/>
                        <a:pt x="247" y="8"/>
                      </a:cubicBezTo>
                      <a:cubicBezTo>
                        <a:pt x="255" y="0"/>
                        <a:pt x="255" y="0"/>
                        <a:pt x="255" y="0"/>
                      </a:cubicBezTo>
                      <a:cubicBezTo>
                        <a:pt x="285" y="28"/>
                        <a:pt x="302" y="69"/>
                        <a:pt x="302" y="110"/>
                      </a:cubicBezTo>
                      <a:cubicBezTo>
                        <a:pt x="302" y="134"/>
                        <a:pt x="297" y="156"/>
                        <a:pt x="287" y="177"/>
                      </a:cubicBezTo>
                      <a:close/>
                      <a:moveTo>
                        <a:pt x="16" y="177"/>
                      </a:moveTo>
                      <a:cubicBezTo>
                        <a:pt x="5" y="156"/>
                        <a:pt x="0" y="134"/>
                        <a:pt x="0" y="110"/>
                      </a:cubicBezTo>
                      <a:cubicBezTo>
                        <a:pt x="0" y="69"/>
                        <a:pt x="18" y="29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3"/>
                        <a:pt x="26" y="172"/>
                      </a:cubicBezTo>
                      <a:lnTo>
                        <a:pt x="16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69"/>
                <p:cNvSpPr>
                  <a:spLocks noEditPoints="1"/>
                </p:cNvSpPr>
                <p:nvPr/>
              </p:nvSpPr>
              <p:spPr bwMode="auto">
                <a:xfrm>
                  <a:off x="5319713" y="4629150"/>
                  <a:ext cx="303212" cy="179388"/>
                </a:xfrm>
                <a:custGeom>
                  <a:avLst/>
                  <a:gdLst>
                    <a:gd name="T0" fmla="*/ 211 w 223"/>
                    <a:gd name="T1" fmla="*/ 132 h 132"/>
                    <a:gd name="T2" fmla="*/ 202 w 223"/>
                    <a:gd name="T3" fmla="*/ 127 h 132"/>
                    <a:gd name="T4" fmla="*/ 212 w 223"/>
                    <a:gd name="T5" fmla="*/ 82 h 132"/>
                    <a:gd name="T6" fmla="*/ 179 w 223"/>
                    <a:gd name="T7" fmla="*/ 8 h 132"/>
                    <a:gd name="T8" fmla="*/ 187 w 223"/>
                    <a:gd name="T9" fmla="*/ 0 h 132"/>
                    <a:gd name="T10" fmla="*/ 223 w 223"/>
                    <a:gd name="T11" fmla="*/ 82 h 132"/>
                    <a:gd name="T12" fmla="*/ 211 w 223"/>
                    <a:gd name="T13" fmla="*/ 132 h 132"/>
                    <a:gd name="T14" fmla="*/ 10 w 223"/>
                    <a:gd name="T15" fmla="*/ 130 h 132"/>
                    <a:gd name="T16" fmla="*/ 0 w 223"/>
                    <a:gd name="T17" fmla="*/ 82 h 132"/>
                    <a:gd name="T18" fmla="*/ 33 w 223"/>
                    <a:gd name="T19" fmla="*/ 2 h 132"/>
                    <a:gd name="T20" fmla="*/ 41 w 223"/>
                    <a:gd name="T21" fmla="*/ 10 h 132"/>
                    <a:gd name="T22" fmla="*/ 11 w 223"/>
                    <a:gd name="T23" fmla="*/ 82 h 132"/>
                    <a:gd name="T24" fmla="*/ 20 w 223"/>
                    <a:gd name="T25" fmla="*/ 126 h 132"/>
                    <a:gd name="T26" fmla="*/ 10 w 223"/>
                    <a:gd name="T27" fmla="*/ 13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3" h="132">
                      <a:moveTo>
                        <a:pt x="211" y="132"/>
                      </a:moveTo>
                      <a:cubicBezTo>
                        <a:pt x="202" y="127"/>
                        <a:pt x="202" y="127"/>
                        <a:pt x="202" y="127"/>
                      </a:cubicBezTo>
                      <a:cubicBezTo>
                        <a:pt x="209" y="113"/>
                        <a:pt x="212" y="98"/>
                        <a:pt x="212" y="82"/>
                      </a:cubicBezTo>
                      <a:cubicBezTo>
                        <a:pt x="212" y="54"/>
                        <a:pt x="200" y="27"/>
                        <a:pt x="179" y="8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210" y="21"/>
                        <a:pt x="223" y="51"/>
                        <a:pt x="223" y="82"/>
                      </a:cubicBezTo>
                      <a:cubicBezTo>
                        <a:pt x="223" y="100"/>
                        <a:pt x="219" y="117"/>
                        <a:pt x="211" y="132"/>
                      </a:cubicBezTo>
                      <a:close/>
                      <a:moveTo>
                        <a:pt x="10" y="130"/>
                      </a:moveTo>
                      <a:cubicBezTo>
                        <a:pt x="3" y="115"/>
                        <a:pt x="0" y="99"/>
                        <a:pt x="0" y="82"/>
                      </a:cubicBezTo>
                      <a:cubicBezTo>
                        <a:pt x="0" y="52"/>
                        <a:pt x="12" y="23"/>
                        <a:pt x="33" y="2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21" y="29"/>
                        <a:pt x="11" y="55"/>
                        <a:pt x="11" y="82"/>
                      </a:cubicBezTo>
                      <a:cubicBezTo>
                        <a:pt x="11" y="97"/>
                        <a:pt x="14" y="112"/>
                        <a:pt x="20" y="126"/>
                      </a:cubicBez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70"/>
                <p:cNvSpPr>
                  <a:spLocks/>
                </p:cNvSpPr>
                <p:nvPr/>
              </p:nvSpPr>
              <p:spPr bwMode="auto">
                <a:xfrm>
                  <a:off x="5368925" y="4667250"/>
                  <a:ext cx="41275" cy="117475"/>
                </a:xfrm>
                <a:custGeom>
                  <a:avLst/>
                  <a:gdLst>
                    <a:gd name="T0" fmla="*/ 7 w 31"/>
                    <a:gd name="T1" fmla="*/ 87 h 87"/>
                    <a:gd name="T2" fmla="*/ 0 w 31"/>
                    <a:gd name="T3" fmla="*/ 54 h 87"/>
                    <a:gd name="T4" fmla="*/ 23 w 31"/>
                    <a:gd name="T5" fmla="*/ 0 h 87"/>
                    <a:gd name="T6" fmla="*/ 31 w 31"/>
                    <a:gd name="T7" fmla="*/ 8 h 87"/>
                    <a:gd name="T8" fmla="*/ 11 w 31"/>
                    <a:gd name="T9" fmla="*/ 54 h 87"/>
                    <a:gd name="T10" fmla="*/ 17 w 31"/>
                    <a:gd name="T11" fmla="*/ 83 h 87"/>
                    <a:gd name="T12" fmla="*/ 7 w 31"/>
                    <a:gd name="T13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7">
                      <a:moveTo>
                        <a:pt x="7" y="87"/>
                      </a:moveTo>
                      <a:cubicBezTo>
                        <a:pt x="2" y="77"/>
                        <a:pt x="0" y="66"/>
                        <a:pt x="0" y="54"/>
                      </a:cubicBezTo>
                      <a:cubicBezTo>
                        <a:pt x="0" y="33"/>
                        <a:pt x="8" y="14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0"/>
                        <a:pt x="11" y="36"/>
                        <a:pt x="11" y="54"/>
                      </a:cubicBezTo>
                      <a:cubicBezTo>
                        <a:pt x="11" y="64"/>
                        <a:pt x="13" y="74"/>
                        <a:pt x="17" y="83"/>
                      </a:cubicBezTo>
                      <a:lnTo>
                        <a:pt x="7" y="8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71"/>
                <p:cNvSpPr>
                  <a:spLocks/>
                </p:cNvSpPr>
                <p:nvPr/>
              </p:nvSpPr>
              <p:spPr bwMode="auto">
                <a:xfrm>
                  <a:off x="5530850" y="4667250"/>
                  <a:ext cx="42862" cy="117475"/>
                </a:xfrm>
                <a:custGeom>
                  <a:avLst/>
                  <a:gdLst>
                    <a:gd name="T0" fmla="*/ 23 w 31"/>
                    <a:gd name="T1" fmla="*/ 87 h 87"/>
                    <a:gd name="T2" fmla="*/ 13 w 31"/>
                    <a:gd name="T3" fmla="*/ 83 h 87"/>
                    <a:gd name="T4" fmla="*/ 20 w 31"/>
                    <a:gd name="T5" fmla="*/ 54 h 87"/>
                    <a:gd name="T6" fmla="*/ 0 w 31"/>
                    <a:gd name="T7" fmla="*/ 7 h 87"/>
                    <a:gd name="T8" fmla="*/ 7 w 31"/>
                    <a:gd name="T9" fmla="*/ 0 h 87"/>
                    <a:gd name="T10" fmla="*/ 31 w 31"/>
                    <a:gd name="T11" fmla="*/ 54 h 87"/>
                    <a:gd name="T12" fmla="*/ 23 w 31"/>
                    <a:gd name="T13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7">
                      <a:moveTo>
                        <a:pt x="23" y="87"/>
                      </a:move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8" y="74"/>
                        <a:pt x="20" y="64"/>
                        <a:pt x="20" y="54"/>
                      </a:cubicBezTo>
                      <a:cubicBezTo>
                        <a:pt x="20" y="36"/>
                        <a:pt x="13" y="20"/>
                        <a:pt x="0" y="7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23" y="14"/>
                        <a:pt x="31" y="33"/>
                        <a:pt x="31" y="54"/>
                      </a:cubicBezTo>
                      <a:cubicBezTo>
                        <a:pt x="31" y="66"/>
                        <a:pt x="28" y="77"/>
                        <a:pt x="23" y="87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2"/>
                <p:cNvSpPr>
                  <a:spLocks noEditPoints="1"/>
                </p:cNvSpPr>
                <p:nvPr/>
              </p:nvSpPr>
              <p:spPr bwMode="auto">
                <a:xfrm>
                  <a:off x="5287963" y="4694238"/>
                  <a:ext cx="365125" cy="360363"/>
                </a:xfrm>
                <a:custGeom>
                  <a:avLst/>
                  <a:gdLst>
                    <a:gd name="T0" fmla="*/ 267 w 269"/>
                    <a:gd name="T1" fmla="*/ 165 h 265"/>
                    <a:gd name="T2" fmla="*/ 217 w 269"/>
                    <a:gd name="T3" fmla="*/ 166 h 265"/>
                    <a:gd name="T4" fmla="*/ 195 w 269"/>
                    <a:gd name="T5" fmla="*/ 190 h 265"/>
                    <a:gd name="T6" fmla="*/ 227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4 h 265"/>
                    <a:gd name="T12" fmla="*/ 186 w 269"/>
                    <a:gd name="T13" fmla="*/ 102 h 265"/>
                    <a:gd name="T14" fmla="*/ 186 w 269"/>
                    <a:gd name="T15" fmla="*/ 77 h 265"/>
                    <a:gd name="T16" fmla="*/ 152 w 269"/>
                    <a:gd name="T17" fmla="*/ 75 h 265"/>
                    <a:gd name="T18" fmla="*/ 152 w 269"/>
                    <a:gd name="T19" fmla="*/ 64 h 265"/>
                    <a:gd name="T20" fmla="*/ 169 w 269"/>
                    <a:gd name="T21" fmla="*/ 34 h 265"/>
                    <a:gd name="T22" fmla="*/ 134 w 269"/>
                    <a:gd name="T23" fmla="*/ 0 h 265"/>
                    <a:gd name="T24" fmla="*/ 100 w 269"/>
                    <a:gd name="T25" fmla="*/ 34 h 265"/>
                    <a:gd name="T26" fmla="*/ 117 w 269"/>
                    <a:gd name="T27" fmla="*/ 64 h 265"/>
                    <a:gd name="T28" fmla="*/ 117 w 269"/>
                    <a:gd name="T29" fmla="*/ 75 h 265"/>
                    <a:gd name="T30" fmla="*/ 83 w 269"/>
                    <a:gd name="T31" fmla="*/ 77 h 265"/>
                    <a:gd name="T32" fmla="*/ 83 w 269"/>
                    <a:gd name="T33" fmla="*/ 102 h 265"/>
                    <a:gd name="T34" fmla="*/ 117 w 269"/>
                    <a:gd name="T35" fmla="*/ 104 h 265"/>
                    <a:gd name="T36" fmla="*/ 117 w 269"/>
                    <a:gd name="T37" fmla="*/ 225 h 265"/>
                    <a:gd name="T38" fmla="*/ 42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6 h 265"/>
                    <a:gd name="T44" fmla="*/ 1 w 269"/>
                    <a:gd name="T45" fmla="*/ 165 h 265"/>
                    <a:gd name="T46" fmla="*/ 0 w 269"/>
                    <a:gd name="T47" fmla="*/ 216 h 265"/>
                    <a:gd name="T48" fmla="*/ 22 w 269"/>
                    <a:gd name="T49" fmla="*/ 239 h 265"/>
                    <a:gd name="T50" fmla="*/ 22 w 269"/>
                    <a:gd name="T51" fmla="*/ 207 h 265"/>
                    <a:gd name="T52" fmla="*/ 114 w 269"/>
                    <a:gd name="T53" fmla="*/ 253 h 265"/>
                    <a:gd name="T54" fmla="*/ 134 w 269"/>
                    <a:gd name="T55" fmla="*/ 265 h 265"/>
                    <a:gd name="T56" fmla="*/ 155 w 269"/>
                    <a:gd name="T57" fmla="*/ 253 h 265"/>
                    <a:gd name="T58" fmla="*/ 246 w 269"/>
                    <a:gd name="T59" fmla="*/ 207 h 265"/>
                    <a:gd name="T60" fmla="*/ 247 w 269"/>
                    <a:gd name="T61" fmla="*/ 239 h 265"/>
                    <a:gd name="T62" fmla="*/ 269 w 269"/>
                    <a:gd name="T63" fmla="*/ 216 h 265"/>
                    <a:gd name="T64" fmla="*/ 267 w 269"/>
                    <a:gd name="T65" fmla="*/ 165 h 265"/>
                    <a:gd name="T66" fmla="*/ 134 w 269"/>
                    <a:gd name="T67" fmla="*/ 20 h 265"/>
                    <a:gd name="T68" fmla="*/ 149 w 269"/>
                    <a:gd name="T69" fmla="*/ 34 h 265"/>
                    <a:gd name="T70" fmla="*/ 134 w 269"/>
                    <a:gd name="T71" fmla="*/ 49 h 265"/>
                    <a:gd name="T72" fmla="*/ 120 w 269"/>
                    <a:gd name="T73" fmla="*/ 34 h 265"/>
                    <a:gd name="T74" fmla="*/ 134 w 269"/>
                    <a:gd name="T75" fmla="*/ 2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7" y="165"/>
                      </a:moveTo>
                      <a:cubicBezTo>
                        <a:pt x="217" y="166"/>
                        <a:pt x="217" y="166"/>
                        <a:pt x="217" y="166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7" y="189"/>
                        <a:pt x="227" y="189"/>
                        <a:pt x="227" y="189"/>
                      </a:cubicBezTo>
                      <a:cubicBezTo>
                        <a:pt x="206" y="208"/>
                        <a:pt x="180" y="221"/>
                        <a:pt x="152" y="225"/>
                      </a:cubicBezTo>
                      <a:cubicBezTo>
                        <a:pt x="152" y="104"/>
                        <a:pt x="152" y="104"/>
                        <a:pt x="152" y="104"/>
                      </a:cubicBezTo>
                      <a:cubicBezTo>
                        <a:pt x="186" y="102"/>
                        <a:pt x="186" y="102"/>
                        <a:pt x="186" y="102"/>
                      </a:cubicBezTo>
                      <a:cubicBezTo>
                        <a:pt x="186" y="77"/>
                        <a:pt x="186" y="77"/>
                        <a:pt x="186" y="77"/>
                      </a:cubicBezTo>
                      <a:cubicBezTo>
                        <a:pt x="152" y="75"/>
                        <a:pt x="152" y="75"/>
                        <a:pt x="152" y="75"/>
                      </a:cubicBezTo>
                      <a:cubicBezTo>
                        <a:pt x="152" y="64"/>
                        <a:pt x="152" y="64"/>
                        <a:pt x="152" y="64"/>
                      </a:cubicBezTo>
                      <a:cubicBezTo>
                        <a:pt x="162" y="58"/>
                        <a:pt x="169" y="47"/>
                        <a:pt x="169" y="34"/>
                      </a:cubicBezTo>
                      <a:cubicBezTo>
                        <a:pt x="169" y="15"/>
                        <a:pt x="154" y="0"/>
                        <a:pt x="134" y="0"/>
                      </a:cubicBezTo>
                      <a:cubicBezTo>
                        <a:pt x="115" y="0"/>
                        <a:pt x="100" y="15"/>
                        <a:pt x="100" y="34"/>
                      </a:cubicBezTo>
                      <a:cubicBezTo>
                        <a:pt x="100" y="47"/>
                        <a:pt x="107" y="58"/>
                        <a:pt x="117" y="64"/>
                      </a:cubicBezTo>
                      <a:cubicBezTo>
                        <a:pt x="117" y="75"/>
                        <a:pt x="117" y="75"/>
                        <a:pt x="117" y="75"/>
                      </a:cubicBezTo>
                      <a:cubicBezTo>
                        <a:pt x="83" y="77"/>
                        <a:pt x="83" y="77"/>
                        <a:pt x="83" y="77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1"/>
                        <a:pt x="63" y="208"/>
                        <a:pt x="42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6"/>
                        <a:pt x="52" y="166"/>
                        <a:pt x="52" y="166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2" y="239"/>
                        <a:pt x="22" y="239"/>
                        <a:pt x="22" y="239"/>
                      </a:cubicBezTo>
                      <a:cubicBezTo>
                        <a:pt x="22" y="207"/>
                        <a:pt x="22" y="207"/>
                        <a:pt x="22" y="207"/>
                      </a:cubicBezTo>
                      <a:cubicBezTo>
                        <a:pt x="47" y="232"/>
                        <a:pt x="79" y="249"/>
                        <a:pt x="114" y="253"/>
                      </a:cubicBezTo>
                      <a:cubicBezTo>
                        <a:pt x="119" y="260"/>
                        <a:pt x="126" y="265"/>
                        <a:pt x="134" y="265"/>
                      </a:cubicBezTo>
                      <a:cubicBezTo>
                        <a:pt x="143" y="265"/>
                        <a:pt x="150" y="260"/>
                        <a:pt x="155" y="253"/>
                      </a:cubicBezTo>
                      <a:cubicBezTo>
                        <a:pt x="190" y="249"/>
                        <a:pt x="221" y="232"/>
                        <a:pt x="246" y="207"/>
                      </a:cubicBezTo>
                      <a:cubicBezTo>
                        <a:pt x="247" y="239"/>
                        <a:pt x="247" y="239"/>
                        <a:pt x="247" y="239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7" y="165"/>
                      </a:lnTo>
                      <a:close/>
                      <a:moveTo>
                        <a:pt x="134" y="20"/>
                      </a:moveTo>
                      <a:cubicBezTo>
                        <a:pt x="142" y="20"/>
                        <a:pt x="149" y="26"/>
                        <a:pt x="149" y="34"/>
                      </a:cubicBezTo>
                      <a:cubicBezTo>
                        <a:pt x="149" y="42"/>
                        <a:pt x="142" y="49"/>
                        <a:pt x="134" y="49"/>
                      </a:cubicBezTo>
                      <a:cubicBezTo>
                        <a:pt x="127" y="49"/>
                        <a:pt x="120" y="42"/>
                        <a:pt x="120" y="34"/>
                      </a:cubicBezTo>
                      <a:cubicBezTo>
                        <a:pt x="120" y="26"/>
                        <a:pt x="127" y="20"/>
                        <a:pt x="134" y="20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" name="Oval 73"/>
              <p:cNvSpPr>
                <a:spLocks noChangeArrowheads="1"/>
              </p:cNvSpPr>
              <p:nvPr/>
            </p:nvSpPr>
            <p:spPr bwMode="auto">
              <a:xfrm>
                <a:off x="4618038" y="3970338"/>
                <a:ext cx="1704975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4" name="Gruppieren 113"/>
          <p:cNvGrpSpPr/>
          <p:nvPr/>
        </p:nvGrpSpPr>
        <p:grpSpPr>
          <a:xfrm>
            <a:off x="5745163" y="2884488"/>
            <a:ext cx="6130924" cy="3087688"/>
            <a:chOff x="5745163" y="2884488"/>
            <a:chExt cx="6130924" cy="308768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45163" y="4889500"/>
              <a:ext cx="869950" cy="157163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 flipV="1">
              <a:off x="7135813" y="5178425"/>
              <a:ext cx="768350" cy="222250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626725" y="2884488"/>
              <a:ext cx="323850" cy="666750"/>
            </a:xfrm>
            <a:prstGeom prst="line">
              <a:avLst/>
            </a:prstGeom>
            <a:noFill/>
            <a:ln w="38100" cap="rnd">
              <a:solidFill>
                <a:srgbClr val="EDED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6061075" y="4268788"/>
              <a:ext cx="1703387" cy="1703388"/>
              <a:chOff x="6061075" y="4268788"/>
              <a:chExt cx="1703387" cy="1703388"/>
            </a:xfrm>
          </p:grpSpPr>
          <p:grpSp>
            <p:nvGrpSpPr>
              <p:cNvPr id="83" name="Gruppieren 82"/>
              <p:cNvGrpSpPr/>
              <p:nvPr/>
            </p:nvGrpSpPr>
            <p:grpSpPr>
              <a:xfrm>
                <a:off x="6707188" y="4889500"/>
                <a:ext cx="409575" cy="463550"/>
                <a:chOff x="6707188" y="4889500"/>
                <a:chExt cx="409575" cy="463550"/>
              </a:xfrm>
            </p:grpSpPr>
            <p:sp>
              <p:nvSpPr>
                <p:cNvPr id="64" name="Freeform 62"/>
                <p:cNvSpPr>
                  <a:spLocks noEditPoints="1"/>
                </p:cNvSpPr>
                <p:nvPr/>
              </p:nvSpPr>
              <p:spPr bwMode="auto">
                <a:xfrm>
                  <a:off x="6707188" y="4889500"/>
                  <a:ext cx="409575" cy="239713"/>
                </a:xfrm>
                <a:custGeom>
                  <a:avLst/>
                  <a:gdLst>
                    <a:gd name="T0" fmla="*/ 287 w 302"/>
                    <a:gd name="T1" fmla="*/ 177 h 177"/>
                    <a:gd name="T2" fmla="*/ 277 w 302"/>
                    <a:gd name="T3" fmla="*/ 172 h 177"/>
                    <a:gd name="T4" fmla="*/ 291 w 302"/>
                    <a:gd name="T5" fmla="*/ 110 h 177"/>
                    <a:gd name="T6" fmla="*/ 247 w 302"/>
                    <a:gd name="T7" fmla="*/ 8 h 177"/>
                    <a:gd name="T8" fmla="*/ 254 w 302"/>
                    <a:gd name="T9" fmla="*/ 0 h 177"/>
                    <a:gd name="T10" fmla="*/ 302 w 302"/>
                    <a:gd name="T11" fmla="*/ 110 h 177"/>
                    <a:gd name="T12" fmla="*/ 287 w 302"/>
                    <a:gd name="T13" fmla="*/ 177 h 177"/>
                    <a:gd name="T14" fmla="*/ 16 w 302"/>
                    <a:gd name="T15" fmla="*/ 177 h 177"/>
                    <a:gd name="T16" fmla="*/ 0 w 302"/>
                    <a:gd name="T17" fmla="*/ 110 h 177"/>
                    <a:gd name="T18" fmla="*/ 48 w 302"/>
                    <a:gd name="T19" fmla="*/ 0 h 177"/>
                    <a:gd name="T20" fmla="*/ 56 w 302"/>
                    <a:gd name="T21" fmla="*/ 8 h 177"/>
                    <a:gd name="T22" fmla="*/ 11 w 302"/>
                    <a:gd name="T23" fmla="*/ 110 h 177"/>
                    <a:gd name="T24" fmla="*/ 25 w 302"/>
                    <a:gd name="T25" fmla="*/ 172 h 177"/>
                    <a:gd name="T26" fmla="*/ 16 w 302"/>
                    <a:gd name="T2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7">
                      <a:moveTo>
                        <a:pt x="287" y="177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3"/>
                        <a:pt x="291" y="132"/>
                        <a:pt x="291" y="110"/>
                      </a:cubicBezTo>
                      <a:cubicBezTo>
                        <a:pt x="291" y="71"/>
                        <a:pt x="276" y="35"/>
                        <a:pt x="247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5" y="28"/>
                        <a:pt x="302" y="69"/>
                        <a:pt x="302" y="110"/>
                      </a:cubicBezTo>
                      <a:cubicBezTo>
                        <a:pt x="302" y="133"/>
                        <a:pt x="297" y="156"/>
                        <a:pt x="287" y="177"/>
                      </a:cubicBezTo>
                      <a:close/>
                      <a:moveTo>
                        <a:pt x="16" y="177"/>
                      </a:moveTo>
                      <a:cubicBezTo>
                        <a:pt x="5" y="156"/>
                        <a:pt x="0" y="133"/>
                        <a:pt x="0" y="110"/>
                      </a:cubicBezTo>
                      <a:cubicBezTo>
                        <a:pt x="0" y="69"/>
                        <a:pt x="18" y="28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2"/>
                        <a:pt x="25" y="172"/>
                      </a:cubicBezTo>
                      <a:lnTo>
                        <a:pt x="16" y="177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3"/>
                <p:cNvSpPr>
                  <a:spLocks noEditPoints="1"/>
                </p:cNvSpPr>
                <p:nvPr/>
              </p:nvSpPr>
              <p:spPr bwMode="auto">
                <a:xfrm>
                  <a:off x="6759575" y="4926013"/>
                  <a:ext cx="304800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9 h 133"/>
                    <a:gd name="T8" fmla="*/ 188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2 w 224"/>
                    <a:gd name="T21" fmla="*/ 11 h 133"/>
                    <a:gd name="T22" fmla="*/ 11 w 224"/>
                    <a:gd name="T23" fmla="*/ 83 h 133"/>
                    <a:gd name="T24" fmla="*/ 21 w 224"/>
                    <a:gd name="T25" fmla="*/ 127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10" y="114"/>
                        <a:pt x="213" y="99"/>
                        <a:pt x="213" y="83"/>
                      </a:cubicBezTo>
                      <a:cubicBezTo>
                        <a:pt x="213" y="55"/>
                        <a:pt x="201" y="28"/>
                        <a:pt x="180" y="9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211" y="22"/>
                        <a:pt x="224" y="52"/>
                        <a:pt x="224" y="83"/>
                      </a:cubicBezTo>
                      <a:cubicBezTo>
                        <a:pt x="224" y="101"/>
                        <a:pt x="220" y="118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4" y="3"/>
                      </a:cubicBezTo>
                      <a:cubicBezTo>
                        <a:pt x="42" y="11"/>
                        <a:pt x="42" y="11"/>
                        <a:pt x="42" y="11"/>
                      </a:cubicBezTo>
                      <a:cubicBezTo>
                        <a:pt x="22" y="30"/>
                        <a:pt x="11" y="56"/>
                        <a:pt x="11" y="83"/>
                      </a:cubicBezTo>
                      <a:cubicBezTo>
                        <a:pt x="11" y="98"/>
                        <a:pt x="15" y="113"/>
                        <a:pt x="21" y="127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4"/>
                <p:cNvSpPr>
                  <a:spLocks/>
                </p:cNvSpPr>
                <p:nvPr/>
              </p:nvSpPr>
              <p:spPr bwMode="auto">
                <a:xfrm>
                  <a:off x="6810375" y="4964113"/>
                  <a:ext cx="42862" cy="119063"/>
                </a:xfrm>
                <a:custGeom>
                  <a:avLst/>
                  <a:gdLst>
                    <a:gd name="T0" fmla="*/ 7 w 31"/>
                    <a:gd name="T1" fmla="*/ 88 h 88"/>
                    <a:gd name="T2" fmla="*/ 0 w 31"/>
                    <a:gd name="T3" fmla="*/ 55 h 88"/>
                    <a:gd name="T4" fmla="*/ 23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7 w 31"/>
                    <a:gd name="T11" fmla="*/ 83 h 88"/>
                    <a:gd name="T12" fmla="*/ 7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7" y="88"/>
                      </a:moveTo>
                      <a:cubicBezTo>
                        <a:pt x="2" y="78"/>
                        <a:pt x="0" y="67"/>
                        <a:pt x="0" y="55"/>
                      </a:cubicBezTo>
                      <a:cubicBezTo>
                        <a:pt x="0" y="34"/>
                        <a:pt x="8" y="15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1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7" y="83"/>
                      </a:cubicBezTo>
                      <a:lnTo>
                        <a:pt x="7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65"/>
                <p:cNvSpPr>
                  <a:spLocks/>
                </p:cNvSpPr>
                <p:nvPr/>
              </p:nvSpPr>
              <p:spPr bwMode="auto">
                <a:xfrm>
                  <a:off x="6973888" y="4964113"/>
                  <a:ext cx="41275" cy="119063"/>
                </a:xfrm>
                <a:custGeom>
                  <a:avLst/>
                  <a:gdLst>
                    <a:gd name="T0" fmla="*/ 23 w 31"/>
                    <a:gd name="T1" fmla="*/ 88 h 88"/>
                    <a:gd name="T2" fmla="*/ 13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7 w 31"/>
                    <a:gd name="T9" fmla="*/ 0 h 88"/>
                    <a:gd name="T10" fmla="*/ 31 w 31"/>
                    <a:gd name="T11" fmla="*/ 55 h 88"/>
                    <a:gd name="T12" fmla="*/ 23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3" y="88"/>
                      </a:move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7"/>
                        <a:pt x="28" y="78"/>
                        <a:pt x="23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66"/>
                <p:cNvSpPr>
                  <a:spLocks noEditPoints="1"/>
                </p:cNvSpPr>
                <p:nvPr/>
              </p:nvSpPr>
              <p:spPr bwMode="auto">
                <a:xfrm>
                  <a:off x="6731000" y="4991100"/>
                  <a:ext cx="363537" cy="361950"/>
                </a:xfrm>
                <a:custGeom>
                  <a:avLst/>
                  <a:gdLst>
                    <a:gd name="T0" fmla="*/ 267 w 269"/>
                    <a:gd name="T1" fmla="*/ 166 h 266"/>
                    <a:gd name="T2" fmla="*/ 217 w 269"/>
                    <a:gd name="T3" fmla="*/ 167 h 266"/>
                    <a:gd name="T4" fmla="*/ 195 w 269"/>
                    <a:gd name="T5" fmla="*/ 191 h 266"/>
                    <a:gd name="T6" fmla="*/ 226 w 269"/>
                    <a:gd name="T7" fmla="*/ 190 h 266"/>
                    <a:gd name="T8" fmla="*/ 152 w 269"/>
                    <a:gd name="T9" fmla="*/ 226 h 266"/>
                    <a:gd name="T10" fmla="*/ 152 w 269"/>
                    <a:gd name="T11" fmla="*/ 105 h 266"/>
                    <a:gd name="T12" fmla="*/ 186 w 269"/>
                    <a:gd name="T13" fmla="*/ 103 h 266"/>
                    <a:gd name="T14" fmla="*/ 186 w 269"/>
                    <a:gd name="T15" fmla="*/ 78 h 266"/>
                    <a:gd name="T16" fmla="*/ 152 w 269"/>
                    <a:gd name="T17" fmla="*/ 76 h 266"/>
                    <a:gd name="T18" fmla="*/ 152 w 269"/>
                    <a:gd name="T19" fmla="*/ 65 h 266"/>
                    <a:gd name="T20" fmla="*/ 169 w 269"/>
                    <a:gd name="T21" fmla="*/ 35 h 266"/>
                    <a:gd name="T22" fmla="*/ 134 w 269"/>
                    <a:gd name="T23" fmla="*/ 0 h 266"/>
                    <a:gd name="T24" fmla="*/ 100 w 269"/>
                    <a:gd name="T25" fmla="*/ 35 h 266"/>
                    <a:gd name="T26" fmla="*/ 117 w 269"/>
                    <a:gd name="T27" fmla="*/ 65 h 266"/>
                    <a:gd name="T28" fmla="*/ 117 w 269"/>
                    <a:gd name="T29" fmla="*/ 76 h 266"/>
                    <a:gd name="T30" fmla="*/ 82 w 269"/>
                    <a:gd name="T31" fmla="*/ 78 h 266"/>
                    <a:gd name="T32" fmla="*/ 82 w 269"/>
                    <a:gd name="T33" fmla="*/ 103 h 266"/>
                    <a:gd name="T34" fmla="*/ 117 w 269"/>
                    <a:gd name="T35" fmla="*/ 105 h 266"/>
                    <a:gd name="T36" fmla="*/ 117 w 269"/>
                    <a:gd name="T37" fmla="*/ 226 h 266"/>
                    <a:gd name="T38" fmla="*/ 42 w 269"/>
                    <a:gd name="T39" fmla="*/ 190 h 266"/>
                    <a:gd name="T40" fmla="*/ 74 w 269"/>
                    <a:gd name="T41" fmla="*/ 191 h 266"/>
                    <a:gd name="T42" fmla="*/ 52 w 269"/>
                    <a:gd name="T43" fmla="*/ 167 h 266"/>
                    <a:gd name="T44" fmla="*/ 1 w 269"/>
                    <a:gd name="T45" fmla="*/ 166 h 266"/>
                    <a:gd name="T46" fmla="*/ 0 w 269"/>
                    <a:gd name="T47" fmla="*/ 217 h 266"/>
                    <a:gd name="T48" fmla="*/ 21 w 269"/>
                    <a:gd name="T49" fmla="*/ 240 h 266"/>
                    <a:gd name="T50" fmla="*/ 22 w 269"/>
                    <a:gd name="T51" fmla="*/ 208 h 266"/>
                    <a:gd name="T52" fmla="*/ 114 w 269"/>
                    <a:gd name="T53" fmla="*/ 254 h 266"/>
                    <a:gd name="T54" fmla="*/ 134 w 269"/>
                    <a:gd name="T55" fmla="*/ 266 h 266"/>
                    <a:gd name="T56" fmla="*/ 155 w 269"/>
                    <a:gd name="T57" fmla="*/ 254 h 266"/>
                    <a:gd name="T58" fmla="*/ 246 w 269"/>
                    <a:gd name="T59" fmla="*/ 208 h 266"/>
                    <a:gd name="T60" fmla="*/ 247 w 269"/>
                    <a:gd name="T61" fmla="*/ 240 h 266"/>
                    <a:gd name="T62" fmla="*/ 269 w 269"/>
                    <a:gd name="T63" fmla="*/ 217 h 266"/>
                    <a:gd name="T64" fmla="*/ 267 w 269"/>
                    <a:gd name="T65" fmla="*/ 166 h 266"/>
                    <a:gd name="T66" fmla="*/ 134 w 269"/>
                    <a:gd name="T67" fmla="*/ 21 h 266"/>
                    <a:gd name="T68" fmla="*/ 149 w 269"/>
                    <a:gd name="T69" fmla="*/ 35 h 266"/>
                    <a:gd name="T70" fmla="*/ 134 w 269"/>
                    <a:gd name="T71" fmla="*/ 50 h 266"/>
                    <a:gd name="T72" fmla="*/ 120 w 269"/>
                    <a:gd name="T73" fmla="*/ 35 h 266"/>
                    <a:gd name="T74" fmla="*/ 134 w 269"/>
                    <a:gd name="T75" fmla="*/ 21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6">
                      <a:moveTo>
                        <a:pt x="267" y="166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1"/>
                        <a:pt x="195" y="191"/>
                        <a:pt x="195" y="191"/>
                      </a:cubicBezTo>
                      <a:cubicBezTo>
                        <a:pt x="226" y="190"/>
                        <a:pt x="226" y="190"/>
                        <a:pt x="226" y="190"/>
                      </a:cubicBezTo>
                      <a:cubicBezTo>
                        <a:pt x="206" y="209"/>
                        <a:pt x="180" y="222"/>
                        <a:pt x="152" y="226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78"/>
                        <a:pt x="186" y="78"/>
                        <a:pt x="186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3" y="0"/>
                        <a:pt x="134" y="0"/>
                      </a:cubicBezTo>
                      <a:cubicBezTo>
                        <a:pt x="115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2" y="103"/>
                        <a:pt x="82" y="103"/>
                        <a:pt x="82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6"/>
                        <a:pt x="117" y="226"/>
                        <a:pt x="117" y="226"/>
                      </a:cubicBezTo>
                      <a:cubicBezTo>
                        <a:pt x="89" y="222"/>
                        <a:pt x="63" y="209"/>
                        <a:pt x="42" y="190"/>
                      </a:cubicBezTo>
                      <a:cubicBezTo>
                        <a:pt x="74" y="191"/>
                        <a:pt x="74" y="191"/>
                        <a:pt x="74" y="191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1" y="166"/>
                        <a:pt x="1" y="166"/>
                        <a:pt x="1" y="166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21" y="240"/>
                        <a:pt x="21" y="240"/>
                        <a:pt x="21" y="240"/>
                      </a:cubicBezTo>
                      <a:cubicBezTo>
                        <a:pt x="22" y="208"/>
                        <a:pt x="22" y="208"/>
                        <a:pt x="22" y="208"/>
                      </a:cubicBezTo>
                      <a:cubicBezTo>
                        <a:pt x="47" y="233"/>
                        <a:pt x="79" y="249"/>
                        <a:pt x="114" y="254"/>
                      </a:cubicBezTo>
                      <a:cubicBezTo>
                        <a:pt x="119" y="261"/>
                        <a:pt x="126" y="266"/>
                        <a:pt x="134" y="266"/>
                      </a:cubicBezTo>
                      <a:cubicBezTo>
                        <a:pt x="143" y="266"/>
                        <a:pt x="150" y="261"/>
                        <a:pt x="155" y="254"/>
                      </a:cubicBezTo>
                      <a:cubicBezTo>
                        <a:pt x="190" y="250"/>
                        <a:pt x="221" y="233"/>
                        <a:pt x="246" y="208"/>
                      </a:cubicBezTo>
                      <a:cubicBezTo>
                        <a:pt x="247" y="240"/>
                        <a:pt x="247" y="240"/>
                        <a:pt x="247" y="240"/>
                      </a:cubicBezTo>
                      <a:cubicBezTo>
                        <a:pt x="269" y="217"/>
                        <a:pt x="269" y="217"/>
                        <a:pt x="269" y="217"/>
                      </a:cubicBezTo>
                      <a:lnTo>
                        <a:pt x="267" y="166"/>
                      </a:lnTo>
                      <a:close/>
                      <a:moveTo>
                        <a:pt x="134" y="21"/>
                      </a:moveTo>
                      <a:cubicBezTo>
                        <a:pt x="142" y="21"/>
                        <a:pt x="149" y="27"/>
                        <a:pt x="149" y="35"/>
                      </a:cubicBezTo>
                      <a:cubicBezTo>
                        <a:pt x="149" y="43"/>
                        <a:pt x="142" y="50"/>
                        <a:pt x="134" y="50"/>
                      </a:cubicBezTo>
                      <a:cubicBezTo>
                        <a:pt x="126" y="50"/>
                        <a:pt x="120" y="43"/>
                        <a:pt x="120" y="35"/>
                      </a:cubicBezTo>
                      <a:cubicBezTo>
                        <a:pt x="120" y="27"/>
                        <a:pt x="126" y="21"/>
                        <a:pt x="134" y="21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" name="Oval 67"/>
              <p:cNvSpPr>
                <a:spLocks noChangeArrowheads="1"/>
              </p:cNvSpPr>
              <p:nvPr/>
            </p:nvSpPr>
            <p:spPr bwMode="auto">
              <a:xfrm>
                <a:off x="6061075" y="4268788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uppieren 90"/>
            <p:cNvGrpSpPr/>
            <p:nvPr/>
          </p:nvGrpSpPr>
          <p:grpSpPr>
            <a:xfrm>
              <a:off x="10172700" y="2946400"/>
              <a:ext cx="1703387" cy="1703388"/>
              <a:chOff x="10172700" y="2946400"/>
              <a:chExt cx="1703387" cy="1703388"/>
            </a:xfrm>
          </p:grpSpPr>
          <p:grpSp>
            <p:nvGrpSpPr>
              <p:cNvPr id="85" name="Gruppieren 84"/>
              <p:cNvGrpSpPr/>
              <p:nvPr/>
            </p:nvGrpSpPr>
            <p:grpSpPr>
              <a:xfrm>
                <a:off x="10820400" y="3567113"/>
                <a:ext cx="409575" cy="460375"/>
                <a:chOff x="10820400" y="3567113"/>
                <a:chExt cx="409575" cy="460375"/>
              </a:xfrm>
            </p:grpSpPr>
            <p:sp>
              <p:nvSpPr>
                <p:cNvPr id="76" name="Freeform 74"/>
                <p:cNvSpPr>
                  <a:spLocks noEditPoints="1"/>
                </p:cNvSpPr>
                <p:nvPr/>
              </p:nvSpPr>
              <p:spPr bwMode="auto">
                <a:xfrm>
                  <a:off x="10820400" y="3567113"/>
                  <a:ext cx="409575" cy="238125"/>
                </a:xfrm>
                <a:custGeom>
                  <a:avLst/>
                  <a:gdLst>
                    <a:gd name="T0" fmla="*/ 287 w 302"/>
                    <a:gd name="T1" fmla="*/ 176 h 176"/>
                    <a:gd name="T2" fmla="*/ 277 w 302"/>
                    <a:gd name="T3" fmla="*/ 172 h 176"/>
                    <a:gd name="T4" fmla="*/ 291 w 302"/>
                    <a:gd name="T5" fmla="*/ 110 h 176"/>
                    <a:gd name="T6" fmla="*/ 247 w 302"/>
                    <a:gd name="T7" fmla="*/ 8 h 176"/>
                    <a:gd name="T8" fmla="*/ 254 w 302"/>
                    <a:gd name="T9" fmla="*/ 0 h 176"/>
                    <a:gd name="T10" fmla="*/ 302 w 302"/>
                    <a:gd name="T11" fmla="*/ 110 h 176"/>
                    <a:gd name="T12" fmla="*/ 287 w 302"/>
                    <a:gd name="T13" fmla="*/ 176 h 176"/>
                    <a:gd name="T14" fmla="*/ 16 w 302"/>
                    <a:gd name="T15" fmla="*/ 176 h 176"/>
                    <a:gd name="T16" fmla="*/ 0 w 302"/>
                    <a:gd name="T17" fmla="*/ 110 h 176"/>
                    <a:gd name="T18" fmla="*/ 48 w 302"/>
                    <a:gd name="T19" fmla="*/ 0 h 176"/>
                    <a:gd name="T20" fmla="*/ 56 w 302"/>
                    <a:gd name="T21" fmla="*/ 8 h 176"/>
                    <a:gd name="T22" fmla="*/ 11 w 302"/>
                    <a:gd name="T23" fmla="*/ 110 h 176"/>
                    <a:gd name="T24" fmla="*/ 25 w 302"/>
                    <a:gd name="T25" fmla="*/ 172 h 176"/>
                    <a:gd name="T26" fmla="*/ 16 w 302"/>
                    <a:gd name="T27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2" h="176">
                      <a:moveTo>
                        <a:pt x="287" y="176"/>
                      </a:moveTo>
                      <a:cubicBezTo>
                        <a:pt x="277" y="172"/>
                        <a:pt x="277" y="172"/>
                        <a:pt x="277" y="172"/>
                      </a:cubicBezTo>
                      <a:cubicBezTo>
                        <a:pt x="287" y="152"/>
                        <a:pt x="291" y="132"/>
                        <a:pt x="291" y="110"/>
                      </a:cubicBezTo>
                      <a:cubicBezTo>
                        <a:pt x="291" y="71"/>
                        <a:pt x="276" y="35"/>
                        <a:pt x="247" y="8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85" y="28"/>
                        <a:pt x="302" y="68"/>
                        <a:pt x="302" y="110"/>
                      </a:cubicBezTo>
                      <a:cubicBezTo>
                        <a:pt x="302" y="133"/>
                        <a:pt x="297" y="156"/>
                        <a:pt x="287" y="176"/>
                      </a:cubicBezTo>
                      <a:close/>
                      <a:moveTo>
                        <a:pt x="16" y="176"/>
                      </a:moveTo>
                      <a:cubicBezTo>
                        <a:pt x="5" y="156"/>
                        <a:pt x="0" y="133"/>
                        <a:pt x="0" y="110"/>
                      </a:cubicBezTo>
                      <a:cubicBezTo>
                        <a:pt x="0" y="68"/>
                        <a:pt x="18" y="28"/>
                        <a:pt x="48" y="0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27" y="35"/>
                        <a:pt x="11" y="71"/>
                        <a:pt x="11" y="110"/>
                      </a:cubicBezTo>
                      <a:cubicBezTo>
                        <a:pt x="11" y="132"/>
                        <a:pt x="16" y="152"/>
                        <a:pt x="25" y="172"/>
                      </a:cubicBezTo>
                      <a:lnTo>
                        <a:pt x="16" y="176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75"/>
                <p:cNvSpPr>
                  <a:spLocks noEditPoints="1"/>
                </p:cNvSpPr>
                <p:nvPr/>
              </p:nvSpPr>
              <p:spPr bwMode="auto">
                <a:xfrm>
                  <a:off x="10872788" y="3603625"/>
                  <a:ext cx="303212" cy="180975"/>
                </a:xfrm>
                <a:custGeom>
                  <a:avLst/>
                  <a:gdLst>
                    <a:gd name="T0" fmla="*/ 212 w 224"/>
                    <a:gd name="T1" fmla="*/ 133 h 133"/>
                    <a:gd name="T2" fmla="*/ 202 w 224"/>
                    <a:gd name="T3" fmla="*/ 128 h 133"/>
                    <a:gd name="T4" fmla="*/ 213 w 224"/>
                    <a:gd name="T5" fmla="*/ 83 h 133"/>
                    <a:gd name="T6" fmla="*/ 180 w 224"/>
                    <a:gd name="T7" fmla="*/ 8 h 133"/>
                    <a:gd name="T8" fmla="*/ 188 w 224"/>
                    <a:gd name="T9" fmla="*/ 0 h 133"/>
                    <a:gd name="T10" fmla="*/ 224 w 224"/>
                    <a:gd name="T11" fmla="*/ 83 h 133"/>
                    <a:gd name="T12" fmla="*/ 212 w 224"/>
                    <a:gd name="T13" fmla="*/ 133 h 133"/>
                    <a:gd name="T14" fmla="*/ 11 w 224"/>
                    <a:gd name="T15" fmla="*/ 131 h 133"/>
                    <a:gd name="T16" fmla="*/ 0 w 224"/>
                    <a:gd name="T17" fmla="*/ 83 h 133"/>
                    <a:gd name="T18" fmla="*/ 34 w 224"/>
                    <a:gd name="T19" fmla="*/ 3 h 133"/>
                    <a:gd name="T20" fmla="*/ 42 w 224"/>
                    <a:gd name="T21" fmla="*/ 11 h 133"/>
                    <a:gd name="T22" fmla="*/ 11 w 224"/>
                    <a:gd name="T23" fmla="*/ 83 h 133"/>
                    <a:gd name="T24" fmla="*/ 21 w 224"/>
                    <a:gd name="T25" fmla="*/ 126 h 133"/>
                    <a:gd name="T26" fmla="*/ 11 w 224"/>
                    <a:gd name="T27" fmla="*/ 13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4" h="133">
                      <a:moveTo>
                        <a:pt x="212" y="133"/>
                      </a:moveTo>
                      <a:cubicBezTo>
                        <a:pt x="202" y="128"/>
                        <a:pt x="202" y="128"/>
                        <a:pt x="202" y="128"/>
                      </a:cubicBezTo>
                      <a:cubicBezTo>
                        <a:pt x="210" y="114"/>
                        <a:pt x="213" y="99"/>
                        <a:pt x="213" y="83"/>
                      </a:cubicBezTo>
                      <a:cubicBezTo>
                        <a:pt x="213" y="55"/>
                        <a:pt x="201" y="27"/>
                        <a:pt x="180" y="8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211" y="21"/>
                        <a:pt x="224" y="52"/>
                        <a:pt x="224" y="83"/>
                      </a:cubicBezTo>
                      <a:cubicBezTo>
                        <a:pt x="224" y="101"/>
                        <a:pt x="220" y="117"/>
                        <a:pt x="212" y="133"/>
                      </a:cubicBezTo>
                      <a:close/>
                      <a:moveTo>
                        <a:pt x="11" y="131"/>
                      </a:moveTo>
                      <a:cubicBezTo>
                        <a:pt x="4" y="116"/>
                        <a:pt x="0" y="100"/>
                        <a:pt x="0" y="83"/>
                      </a:cubicBezTo>
                      <a:cubicBezTo>
                        <a:pt x="0" y="53"/>
                        <a:pt x="12" y="24"/>
                        <a:pt x="34" y="3"/>
                      </a:cubicBezTo>
                      <a:cubicBezTo>
                        <a:pt x="42" y="11"/>
                        <a:pt x="42" y="11"/>
                        <a:pt x="42" y="11"/>
                      </a:cubicBezTo>
                      <a:cubicBezTo>
                        <a:pt x="22" y="30"/>
                        <a:pt x="11" y="56"/>
                        <a:pt x="11" y="83"/>
                      </a:cubicBezTo>
                      <a:cubicBezTo>
                        <a:pt x="11" y="98"/>
                        <a:pt x="15" y="113"/>
                        <a:pt x="21" y="126"/>
                      </a:cubicBezTo>
                      <a:lnTo>
                        <a:pt x="11" y="131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76"/>
                <p:cNvSpPr>
                  <a:spLocks/>
                </p:cNvSpPr>
                <p:nvPr/>
              </p:nvSpPr>
              <p:spPr bwMode="auto">
                <a:xfrm>
                  <a:off x="10923588" y="3641725"/>
                  <a:ext cx="41275" cy="119063"/>
                </a:xfrm>
                <a:custGeom>
                  <a:avLst/>
                  <a:gdLst>
                    <a:gd name="T0" fmla="*/ 7 w 31"/>
                    <a:gd name="T1" fmla="*/ 88 h 88"/>
                    <a:gd name="T2" fmla="*/ 0 w 31"/>
                    <a:gd name="T3" fmla="*/ 55 h 88"/>
                    <a:gd name="T4" fmla="*/ 23 w 31"/>
                    <a:gd name="T5" fmla="*/ 0 h 88"/>
                    <a:gd name="T6" fmla="*/ 31 w 31"/>
                    <a:gd name="T7" fmla="*/ 8 h 88"/>
                    <a:gd name="T8" fmla="*/ 11 w 31"/>
                    <a:gd name="T9" fmla="*/ 55 h 88"/>
                    <a:gd name="T10" fmla="*/ 17 w 31"/>
                    <a:gd name="T11" fmla="*/ 83 h 88"/>
                    <a:gd name="T12" fmla="*/ 7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7" y="88"/>
                      </a:moveTo>
                      <a:cubicBezTo>
                        <a:pt x="2" y="78"/>
                        <a:pt x="0" y="66"/>
                        <a:pt x="0" y="55"/>
                      </a:cubicBezTo>
                      <a:cubicBezTo>
                        <a:pt x="0" y="34"/>
                        <a:pt x="8" y="15"/>
                        <a:pt x="23" y="0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8" y="21"/>
                        <a:pt x="11" y="37"/>
                        <a:pt x="11" y="55"/>
                      </a:cubicBezTo>
                      <a:cubicBezTo>
                        <a:pt x="11" y="65"/>
                        <a:pt x="13" y="74"/>
                        <a:pt x="17" y="83"/>
                      </a:cubicBezTo>
                      <a:lnTo>
                        <a:pt x="7" y="88"/>
                      </a:ln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77"/>
                <p:cNvSpPr>
                  <a:spLocks/>
                </p:cNvSpPr>
                <p:nvPr/>
              </p:nvSpPr>
              <p:spPr bwMode="auto">
                <a:xfrm>
                  <a:off x="11085513" y="3641725"/>
                  <a:ext cx="42862" cy="119063"/>
                </a:xfrm>
                <a:custGeom>
                  <a:avLst/>
                  <a:gdLst>
                    <a:gd name="T0" fmla="*/ 23 w 31"/>
                    <a:gd name="T1" fmla="*/ 88 h 88"/>
                    <a:gd name="T2" fmla="*/ 13 w 31"/>
                    <a:gd name="T3" fmla="*/ 83 h 88"/>
                    <a:gd name="T4" fmla="*/ 20 w 31"/>
                    <a:gd name="T5" fmla="*/ 55 h 88"/>
                    <a:gd name="T6" fmla="*/ 0 w 31"/>
                    <a:gd name="T7" fmla="*/ 8 h 88"/>
                    <a:gd name="T8" fmla="*/ 7 w 31"/>
                    <a:gd name="T9" fmla="*/ 0 h 88"/>
                    <a:gd name="T10" fmla="*/ 31 w 31"/>
                    <a:gd name="T11" fmla="*/ 55 h 88"/>
                    <a:gd name="T12" fmla="*/ 23 w 31"/>
                    <a:gd name="T13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23" y="88"/>
                      </a:move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8" y="74"/>
                        <a:pt x="20" y="65"/>
                        <a:pt x="20" y="55"/>
                      </a:cubicBezTo>
                      <a:cubicBezTo>
                        <a:pt x="20" y="37"/>
                        <a:pt x="13" y="21"/>
                        <a:pt x="0" y="8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23" y="15"/>
                        <a:pt x="31" y="34"/>
                        <a:pt x="31" y="55"/>
                      </a:cubicBezTo>
                      <a:cubicBezTo>
                        <a:pt x="31" y="66"/>
                        <a:pt x="28" y="78"/>
                        <a:pt x="23" y="88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78"/>
                <p:cNvSpPr>
                  <a:spLocks noEditPoints="1"/>
                </p:cNvSpPr>
                <p:nvPr/>
              </p:nvSpPr>
              <p:spPr bwMode="auto">
                <a:xfrm>
                  <a:off x="10842625" y="3668713"/>
                  <a:ext cx="365125" cy="358775"/>
                </a:xfrm>
                <a:custGeom>
                  <a:avLst/>
                  <a:gdLst>
                    <a:gd name="T0" fmla="*/ 267 w 269"/>
                    <a:gd name="T1" fmla="*/ 165 h 265"/>
                    <a:gd name="T2" fmla="*/ 217 w 269"/>
                    <a:gd name="T3" fmla="*/ 167 h 265"/>
                    <a:gd name="T4" fmla="*/ 195 w 269"/>
                    <a:gd name="T5" fmla="*/ 190 h 265"/>
                    <a:gd name="T6" fmla="*/ 226 w 269"/>
                    <a:gd name="T7" fmla="*/ 189 h 265"/>
                    <a:gd name="T8" fmla="*/ 152 w 269"/>
                    <a:gd name="T9" fmla="*/ 225 h 265"/>
                    <a:gd name="T10" fmla="*/ 152 w 269"/>
                    <a:gd name="T11" fmla="*/ 105 h 265"/>
                    <a:gd name="T12" fmla="*/ 186 w 269"/>
                    <a:gd name="T13" fmla="*/ 103 h 265"/>
                    <a:gd name="T14" fmla="*/ 186 w 269"/>
                    <a:gd name="T15" fmla="*/ 78 h 265"/>
                    <a:gd name="T16" fmla="*/ 152 w 269"/>
                    <a:gd name="T17" fmla="*/ 76 h 265"/>
                    <a:gd name="T18" fmla="*/ 152 w 269"/>
                    <a:gd name="T19" fmla="*/ 65 h 265"/>
                    <a:gd name="T20" fmla="*/ 169 w 269"/>
                    <a:gd name="T21" fmla="*/ 35 h 265"/>
                    <a:gd name="T22" fmla="*/ 134 w 269"/>
                    <a:gd name="T23" fmla="*/ 0 h 265"/>
                    <a:gd name="T24" fmla="*/ 100 w 269"/>
                    <a:gd name="T25" fmla="*/ 35 h 265"/>
                    <a:gd name="T26" fmla="*/ 117 w 269"/>
                    <a:gd name="T27" fmla="*/ 65 h 265"/>
                    <a:gd name="T28" fmla="*/ 117 w 269"/>
                    <a:gd name="T29" fmla="*/ 76 h 265"/>
                    <a:gd name="T30" fmla="*/ 82 w 269"/>
                    <a:gd name="T31" fmla="*/ 78 h 265"/>
                    <a:gd name="T32" fmla="*/ 82 w 269"/>
                    <a:gd name="T33" fmla="*/ 103 h 265"/>
                    <a:gd name="T34" fmla="*/ 117 w 269"/>
                    <a:gd name="T35" fmla="*/ 105 h 265"/>
                    <a:gd name="T36" fmla="*/ 117 w 269"/>
                    <a:gd name="T37" fmla="*/ 225 h 265"/>
                    <a:gd name="T38" fmla="*/ 42 w 269"/>
                    <a:gd name="T39" fmla="*/ 189 h 265"/>
                    <a:gd name="T40" fmla="*/ 74 w 269"/>
                    <a:gd name="T41" fmla="*/ 190 h 265"/>
                    <a:gd name="T42" fmla="*/ 52 w 269"/>
                    <a:gd name="T43" fmla="*/ 167 h 265"/>
                    <a:gd name="T44" fmla="*/ 1 w 269"/>
                    <a:gd name="T45" fmla="*/ 165 h 265"/>
                    <a:gd name="T46" fmla="*/ 0 w 269"/>
                    <a:gd name="T47" fmla="*/ 216 h 265"/>
                    <a:gd name="T48" fmla="*/ 21 w 269"/>
                    <a:gd name="T49" fmla="*/ 240 h 265"/>
                    <a:gd name="T50" fmla="*/ 22 w 269"/>
                    <a:gd name="T51" fmla="*/ 208 h 265"/>
                    <a:gd name="T52" fmla="*/ 114 w 269"/>
                    <a:gd name="T53" fmla="*/ 254 h 265"/>
                    <a:gd name="T54" fmla="*/ 134 w 269"/>
                    <a:gd name="T55" fmla="*/ 265 h 265"/>
                    <a:gd name="T56" fmla="*/ 155 w 269"/>
                    <a:gd name="T57" fmla="*/ 254 h 265"/>
                    <a:gd name="T58" fmla="*/ 246 w 269"/>
                    <a:gd name="T59" fmla="*/ 208 h 265"/>
                    <a:gd name="T60" fmla="*/ 247 w 269"/>
                    <a:gd name="T61" fmla="*/ 240 h 265"/>
                    <a:gd name="T62" fmla="*/ 269 w 269"/>
                    <a:gd name="T63" fmla="*/ 216 h 265"/>
                    <a:gd name="T64" fmla="*/ 267 w 269"/>
                    <a:gd name="T65" fmla="*/ 165 h 265"/>
                    <a:gd name="T66" fmla="*/ 134 w 269"/>
                    <a:gd name="T67" fmla="*/ 21 h 265"/>
                    <a:gd name="T68" fmla="*/ 149 w 269"/>
                    <a:gd name="T69" fmla="*/ 35 h 265"/>
                    <a:gd name="T70" fmla="*/ 134 w 269"/>
                    <a:gd name="T71" fmla="*/ 49 h 265"/>
                    <a:gd name="T72" fmla="*/ 120 w 269"/>
                    <a:gd name="T73" fmla="*/ 35 h 265"/>
                    <a:gd name="T74" fmla="*/ 134 w 269"/>
                    <a:gd name="T75" fmla="*/ 21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69" h="265">
                      <a:moveTo>
                        <a:pt x="267" y="165"/>
                      </a:moveTo>
                      <a:cubicBezTo>
                        <a:pt x="217" y="167"/>
                        <a:pt x="217" y="167"/>
                        <a:pt x="217" y="167"/>
                      </a:cubicBezTo>
                      <a:cubicBezTo>
                        <a:pt x="195" y="190"/>
                        <a:pt x="195" y="190"/>
                        <a:pt x="195" y="190"/>
                      </a:cubicBezTo>
                      <a:cubicBezTo>
                        <a:pt x="226" y="189"/>
                        <a:pt x="226" y="189"/>
                        <a:pt x="226" y="189"/>
                      </a:cubicBezTo>
                      <a:cubicBezTo>
                        <a:pt x="206" y="209"/>
                        <a:pt x="180" y="222"/>
                        <a:pt x="152" y="225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78"/>
                        <a:pt x="186" y="78"/>
                        <a:pt x="186" y="78"/>
                      </a:cubicBezTo>
                      <a:cubicBezTo>
                        <a:pt x="152" y="76"/>
                        <a:pt x="152" y="76"/>
                        <a:pt x="152" y="76"/>
                      </a:cubicBezTo>
                      <a:cubicBezTo>
                        <a:pt x="152" y="65"/>
                        <a:pt x="152" y="65"/>
                        <a:pt x="152" y="65"/>
                      </a:cubicBezTo>
                      <a:cubicBezTo>
                        <a:pt x="162" y="59"/>
                        <a:pt x="169" y="48"/>
                        <a:pt x="169" y="35"/>
                      </a:cubicBezTo>
                      <a:cubicBezTo>
                        <a:pt x="169" y="16"/>
                        <a:pt x="153" y="0"/>
                        <a:pt x="134" y="0"/>
                      </a:cubicBezTo>
                      <a:cubicBezTo>
                        <a:pt x="115" y="0"/>
                        <a:pt x="100" y="16"/>
                        <a:pt x="100" y="35"/>
                      </a:cubicBezTo>
                      <a:cubicBezTo>
                        <a:pt x="100" y="48"/>
                        <a:pt x="107" y="59"/>
                        <a:pt x="117" y="65"/>
                      </a:cubicBezTo>
                      <a:cubicBezTo>
                        <a:pt x="117" y="76"/>
                        <a:pt x="117" y="76"/>
                        <a:pt x="117" y="76"/>
                      </a:cubicBezTo>
                      <a:cubicBezTo>
                        <a:pt x="82" y="78"/>
                        <a:pt x="82" y="78"/>
                        <a:pt x="82" y="78"/>
                      </a:cubicBezTo>
                      <a:cubicBezTo>
                        <a:pt x="82" y="103"/>
                        <a:pt x="82" y="103"/>
                        <a:pt x="82" y="103"/>
                      </a:cubicBezTo>
                      <a:cubicBezTo>
                        <a:pt x="117" y="105"/>
                        <a:pt x="117" y="105"/>
                        <a:pt x="117" y="105"/>
                      </a:cubicBezTo>
                      <a:cubicBezTo>
                        <a:pt x="117" y="225"/>
                        <a:pt x="117" y="225"/>
                        <a:pt x="117" y="225"/>
                      </a:cubicBezTo>
                      <a:cubicBezTo>
                        <a:pt x="89" y="222"/>
                        <a:pt x="63" y="209"/>
                        <a:pt x="42" y="189"/>
                      </a:cubicBezTo>
                      <a:cubicBezTo>
                        <a:pt x="74" y="190"/>
                        <a:pt x="74" y="190"/>
                        <a:pt x="74" y="190"/>
                      </a:cubicBezTo>
                      <a:cubicBezTo>
                        <a:pt x="52" y="167"/>
                        <a:pt x="52" y="167"/>
                        <a:pt x="52" y="167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21" y="240"/>
                        <a:pt x="21" y="240"/>
                        <a:pt x="21" y="240"/>
                      </a:cubicBezTo>
                      <a:cubicBezTo>
                        <a:pt x="22" y="208"/>
                        <a:pt x="22" y="208"/>
                        <a:pt x="22" y="208"/>
                      </a:cubicBezTo>
                      <a:cubicBezTo>
                        <a:pt x="47" y="233"/>
                        <a:pt x="79" y="249"/>
                        <a:pt x="114" y="254"/>
                      </a:cubicBezTo>
                      <a:cubicBezTo>
                        <a:pt x="119" y="261"/>
                        <a:pt x="126" y="265"/>
                        <a:pt x="134" y="265"/>
                      </a:cubicBezTo>
                      <a:cubicBezTo>
                        <a:pt x="143" y="265"/>
                        <a:pt x="150" y="261"/>
                        <a:pt x="155" y="254"/>
                      </a:cubicBezTo>
                      <a:cubicBezTo>
                        <a:pt x="190" y="249"/>
                        <a:pt x="221" y="233"/>
                        <a:pt x="246" y="208"/>
                      </a:cubicBezTo>
                      <a:cubicBezTo>
                        <a:pt x="247" y="240"/>
                        <a:pt x="247" y="240"/>
                        <a:pt x="247" y="240"/>
                      </a:cubicBezTo>
                      <a:cubicBezTo>
                        <a:pt x="269" y="216"/>
                        <a:pt x="269" y="216"/>
                        <a:pt x="269" y="216"/>
                      </a:cubicBezTo>
                      <a:lnTo>
                        <a:pt x="267" y="165"/>
                      </a:lnTo>
                      <a:close/>
                      <a:moveTo>
                        <a:pt x="134" y="21"/>
                      </a:moveTo>
                      <a:cubicBezTo>
                        <a:pt x="142" y="21"/>
                        <a:pt x="149" y="27"/>
                        <a:pt x="149" y="35"/>
                      </a:cubicBezTo>
                      <a:cubicBezTo>
                        <a:pt x="149" y="43"/>
                        <a:pt x="142" y="49"/>
                        <a:pt x="134" y="49"/>
                      </a:cubicBezTo>
                      <a:cubicBezTo>
                        <a:pt x="126" y="49"/>
                        <a:pt x="120" y="43"/>
                        <a:pt x="120" y="35"/>
                      </a:cubicBezTo>
                      <a:cubicBezTo>
                        <a:pt x="120" y="27"/>
                        <a:pt x="126" y="21"/>
                        <a:pt x="134" y="21"/>
                      </a:cubicBezTo>
                      <a:close/>
                    </a:path>
                  </a:pathLst>
                </a:custGeom>
                <a:solidFill>
                  <a:srgbClr val="FABA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1" name="Oval 79"/>
              <p:cNvSpPr>
                <a:spLocks noChangeArrowheads="1"/>
              </p:cNvSpPr>
              <p:nvPr/>
            </p:nvSpPr>
            <p:spPr bwMode="auto">
              <a:xfrm>
                <a:off x="10172700" y="2946400"/>
                <a:ext cx="1703387" cy="1703388"/>
              </a:xfrm>
              <a:prstGeom prst="ellipse">
                <a:avLst/>
              </a:prstGeom>
              <a:noFill/>
              <a:ln w="38100" cap="sq">
                <a:solidFill>
                  <a:srgbClr val="E5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43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Sicherheit</a:t>
            </a:r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bei allen offenen WLANs, ist die Funkstrecke zum Zugangspunkt unverschlüsselt</a:t>
            </a:r>
          </a:p>
          <a:p>
            <a:r>
              <a:rPr lang="de-DE" dirty="0" smtClean="0"/>
              <a:t>Wie sonst im Netz auch, sollte nach Möglichkeit Ende-zu-Ende-Verschlüsselung genutzt werden</a:t>
            </a:r>
          </a:p>
          <a:p>
            <a:r>
              <a:rPr lang="de-DE" dirty="0" err="1" smtClean="0"/>
              <a:t>Freifunk</a:t>
            </a:r>
            <a:r>
              <a:rPr lang="de-DE" dirty="0" smtClean="0"/>
              <a:t> und Heim- / Firmennetz sind getrennt</a:t>
            </a:r>
            <a:endParaRPr lang="de-DE" dirty="0"/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8159B3C-99F1-4AE5-A693-8D4767268BC7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Haftung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Haftung für Knotenbetreiber </a:t>
            </a:r>
            <a:endParaRPr lang="de-DE" dirty="0" smtClean="0"/>
          </a:p>
          <a:p>
            <a:r>
              <a:rPr lang="de-DE" dirty="0" smtClean="0"/>
              <a:t>Internetverkehr </a:t>
            </a:r>
            <a:r>
              <a:rPr lang="de-DE" dirty="0"/>
              <a:t>geht durch </a:t>
            </a:r>
            <a:r>
              <a:rPr lang="de-DE" dirty="0" smtClean="0"/>
              <a:t>die Gateways</a:t>
            </a:r>
          </a:p>
          <a:p>
            <a:r>
              <a:rPr lang="de-DE" dirty="0" smtClean="0"/>
              <a:t>Diese </a:t>
            </a:r>
            <a:r>
              <a:rPr lang="de-DE" dirty="0"/>
              <a:t>sind nach TMG§8 von Haftung </a:t>
            </a:r>
            <a:r>
              <a:rPr lang="de-DE" dirty="0" smtClean="0"/>
              <a:t>befreit</a:t>
            </a:r>
            <a:endParaRPr lang="de-DE" dirty="0"/>
          </a:p>
          <a:p>
            <a:r>
              <a:rPr lang="de-DE" dirty="0"/>
              <a:t>Wir nehmen die gesetzlichen Vorschriften wörtlich: Wir sammeln keine Daten.</a:t>
            </a:r>
          </a:p>
          <a:p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C401E76-9FFC-4CE2-9D3B-DA90E9D8F567}" type="datetime1">
              <a:rPr lang="de-DE" smtClean="0"/>
              <a:pPr/>
              <a:t>04.05.2015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Richtfunknetz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3781755"/>
            <a:ext cx="7017774" cy="2395207"/>
          </a:xfrm>
        </p:spPr>
        <p:txBody>
          <a:bodyPr/>
          <a:lstStyle/>
          <a:p>
            <a:r>
              <a:rPr lang="de-DE" dirty="0"/>
              <a:t>Möglichkeit das Netz durch Richtfunkstrecken von Haus zu Haus weiter zu leiten</a:t>
            </a:r>
          </a:p>
          <a:p>
            <a:r>
              <a:rPr lang="de-DE" dirty="0"/>
              <a:t>Erhöhte Standorte (z.B. Kirchturm) sind von Vorteil</a:t>
            </a:r>
          </a:p>
          <a:p>
            <a:endParaRPr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EA494F6-E183-4925-BF34-C31C27417787}" type="datetime1">
              <a:rPr lang="de-DE" smtClean="0"/>
              <a:pPr/>
              <a:t>04.05.2015</a:t>
            </a:fld>
            <a:endParaRPr lang="en-US" dirty="0"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3267635" y="1420380"/>
            <a:ext cx="7495487" cy="2008620"/>
          </a:xfrm>
          <a:prstGeom prst="rect">
            <a:avLst/>
          </a:prstGeom>
          <a:blipFill>
            <a:blip r:embed="rId2" cstate="print"/>
            <a:srcRect/>
            <a:stretch>
              <a:fillRect l="-11610" r="-8745"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>
            <a:spLocks noChangeAspect="1"/>
          </p:cNvSpPr>
          <p:nvPr/>
        </p:nvSpPr>
        <p:spPr>
          <a:xfrm flipH="1">
            <a:off x="8458199" y="3779247"/>
            <a:ext cx="2304921" cy="307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7755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854701&quot;&gt;&lt;/object&gt;&lt;object type=&quot;2&quot; unique_id=&quot;1854702&quot;&gt;&lt;object type=&quot;3&quot; unique_id=&quot;1854703&quot;&gt;&lt;property id=&quot;20148&quot; value=&quot;5&quot;/&gt;&lt;property id=&quot;20300&quot; value=&quot;Slide 1 - &amp;quot;Freifunk Neu Wulmstorf&amp;quot;&quot;/&gt;&lt;property id=&quot;20307&quot; value=&quot;256&quot;/&gt;&lt;/object&gt;&lt;object type=&quot;3&quot; unique_id=&quot;1854704&quot;&gt;&lt;property id=&quot;20148&quot; value=&quot;5&quot;/&gt;&lt;property id=&quot;20300&quot; value=&quot;Slide 2 - &amp;quot;Was ist Freifunk?&amp;quot;&quot;/&gt;&lt;property id=&quot;20307&quot; value=&quot;258&quot;/&gt;&lt;/object&gt;&lt;object type=&quot;3&quot; unique_id=&quot;1854705&quot;&gt;&lt;property id=&quot;20148&quot; value=&quot;5&quot;/&gt;&lt;property id=&quot;20300&quot; value=&quot;Slide 3 - &amp;quot;Verbreitung&amp;quot;&quot;/&gt;&lt;property id=&quot;20307&quot; value=&quot;259&quot;/&gt;&lt;/object&gt;&lt;object type=&quot;3&quot; unique_id=&quot;1854706&quot;&gt;&lt;property id=&quot;20148&quot; value=&quot;5&quot;/&gt;&lt;property id=&quot;20300&quot; value=&quot;Slide 4 - &amp;quot;Knotenkarte&amp;quot;&quot;/&gt;&lt;property id=&quot;20307&quot; value=&quot;260&quot;/&gt;&lt;/object&gt;&lt;object type=&quot;3&quot; unique_id=&quot;1854707&quot;&gt;&lt;property id=&quot;20148&quot; value=&quot;5&quot;/&gt;&lt;property id=&quot;20300&quot; value=&quot;Slide 5 - &amp;quot;Freifunkknoten&amp;quot;&quot;/&gt;&lt;property id=&quot;20307&quot; value=&quot;261&quot;/&gt;&lt;/object&gt;&lt;object type=&quot;3&quot; unique_id=&quot;1854709&quot;&gt;&lt;property id=&quot;20148&quot; value=&quot;5&quot;/&gt;&lt;property id=&quot;20300&quot; value=&quot;Slide 7 - &amp;quot;Sicherheit&amp;quot;&quot;/&gt;&lt;property id=&quot;20307&quot; value=&quot;263&quot;/&gt;&lt;/object&gt;&lt;object type=&quot;3&quot; unique_id=&quot;1854710&quot;&gt;&lt;property id=&quot;20148&quot; value=&quot;5&quot;/&gt;&lt;property id=&quot;20300&quot; value=&quot;Slide 8 - &amp;quot;Haftung&amp;quot;&quot;/&gt;&lt;property id=&quot;20307&quot; value=&quot;264&quot;/&gt;&lt;/object&gt;&lt;object type=&quot;3&quot; unique_id=&quot;1854711&quot;&gt;&lt;property id=&quot;20148&quot; value=&quot;5&quot;/&gt;&lt;property id=&quot;20300&quot; value=&quot;Slide 9 - &amp;quot;Richtfunknetz&amp;quot;&quot;/&gt;&lt;property id=&quot;20307&quot; value=&quot;265&quot;/&gt;&lt;/object&gt;&lt;object type=&quot;3&quot; unique_id=&quot;1854712&quot;&gt;&lt;property id=&quot;20148&quot; value=&quot;5&quot;/&gt;&lt;property id=&quot;20300&quot; value=&quot;Slide 10 - &amp;quot;Dienste&amp;quot;&quot;/&gt;&lt;property id=&quot;20307&quot; value=&quot;266&quot;/&gt;&lt;/object&gt;&lt;object type=&quot;3&quot; unique_id=&quot;1854713&quot;&gt;&lt;property id=&quot;20148&quot; value=&quot;5&quot;/&gt;&lt;property id=&quot;20300&quot; value=&quot;Slide 11 - &amp;quot;Öffentliche Wahrnehmung&amp;quot;&quot;/&gt;&lt;property id=&quot;20307&quot; value=&quot;267&quot;/&gt;&lt;/object&gt;&lt;object type=&quot;3&quot; unique_id=&quot;1854714&quot;&gt;&lt;property id=&quot;20148&quot; value=&quot;5&quot;/&gt;&lt;property id=&quot;20300&quot; value=&quot;Slide 12 - &amp;quot;Starthilfe aus Hamburg&amp;quot;&quot;/&gt;&lt;property id=&quot;20307&quot; value=&quot;268&quot;/&gt;&lt;/object&gt;&lt;object type=&quot;3&quot; unique_id=&quot;1854715&quot;&gt;&lt;property id=&quot;20148&quot; value=&quot;5&quot;/&gt;&lt;property id=&quot;20300&quot; value=&quot;Slide 13 - &amp;quot;Was bringt Neu Wulmstorf mit?&amp;quot;&quot;/&gt;&lt;property id=&quot;20307&quot; value=&quot;269&quot;/&gt;&lt;/object&gt;&lt;object type=&quot;3&quot; unique_id=&quot;1854716&quot;&gt;&lt;property id=&quot;20148&quot; value=&quot;5&quot;/&gt;&lt;property id=&quot;20300&quot; value=&quot;Slide 14 - &amp;quot;Vielen Dank!&amp;quot;&quot;/&gt;&lt;property id=&quot;20307&quot; value=&quot;270&quot;/&gt;&lt;/object&gt;&lt;object type=&quot;3&quot; unique_id=&quot;1854893&quot;&gt;&lt;property id=&quot;20148&quot; value=&quot;5&quot;/&gt;&lt;property id=&quot;20300&quot; value=&quot;Slide 6 - &amp;quot;Das Netzwerk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Freifunk Neu Wulmstorf</vt:lpstr>
      <vt:lpstr>Was ist Freifunk?</vt:lpstr>
      <vt:lpstr>Verbreitung</vt:lpstr>
      <vt:lpstr>Knotenkarte</vt:lpstr>
      <vt:lpstr>Freifunkknoten</vt:lpstr>
      <vt:lpstr>Das Netzwerk</vt:lpstr>
      <vt:lpstr>Sicherheit</vt:lpstr>
      <vt:lpstr>Haftung</vt:lpstr>
      <vt:lpstr>Richtfunknetz</vt:lpstr>
      <vt:lpstr>Dienste</vt:lpstr>
      <vt:lpstr>Öffentliche Wahrnehmung</vt:lpstr>
      <vt:lpstr>Starthilfe aus Hamburg</vt:lpstr>
      <vt:lpstr>Was bringt Neu Wulmstorf mit?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2015-05-04T10:37:45Z</dcterms:created>
  <dcterms:modified xsi:type="dcterms:W3CDTF">2015-05-04T14:37:02Z</dcterms:modified>
</cp:coreProperties>
</file>