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d0ba827f59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d0ba827f5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d0ba827f59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d0ba827f59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c7b93c4f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c7b93c4f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c7b93c4f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c7b93c4f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c7b93c4f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c7b93c4f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cd0ce6e7c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cd0ce6e7c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cd0ce6e7c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cd0ce6e7c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c7b93c4f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cc7b93c4f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d08cf3f2c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d08cf3f2c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d0ba827f5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d0ba827f5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Password Cracking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Andrew Knoblach, Carter McGee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112" name="Google Shape;11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6800" y="1111578"/>
            <a:ext cx="4850400" cy="29203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118" name="Google Shape;11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6800" y="1111575"/>
            <a:ext cx="4850400" cy="29203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We have a copy of a database containing usernames and hashed passwords and we want the plaintext passwords.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Solution: Brute Force Password Search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Iterate through every possible password in the password spac</a:t>
            </a:r>
            <a:r>
              <a:rPr lang="en"/>
              <a:t>e and check if the password’s hash matches one found in the leaked database.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/>
        </p:nvSpPr>
        <p:spPr>
          <a:xfrm>
            <a:off x="2008950" y="2506650"/>
            <a:ext cx="2778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Pros: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Effective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Simple to implement</a:t>
            </a:r>
            <a:endParaRPr/>
          </a:p>
        </p:txBody>
      </p:sp>
      <p:sp>
        <p:nvSpPr>
          <p:cNvPr id="69" name="Google Shape;69;p15"/>
          <p:cNvSpPr txBox="1"/>
          <p:nvPr/>
        </p:nvSpPr>
        <p:spPr>
          <a:xfrm>
            <a:off x="4787250" y="2506650"/>
            <a:ext cx="277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</a:t>
            </a:r>
            <a:r>
              <a:rPr lang="en"/>
              <a:t>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Takes a long time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Password Space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The password space experiences polynomial growth with every new character added to the character set and exponential growth when the length of the password increases.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Password Space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Example: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Character set: 95 printable ascii characters, Length: 8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0098" y="2124025"/>
            <a:ext cx="4223802" cy="2808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Password Space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Example: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Character set: 95 printable ascii characters, Length: 8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Password space = 95</a:t>
            </a:r>
            <a:r>
              <a:rPr baseline="30000" lang="en" sz="1600"/>
              <a:t>8</a:t>
            </a:r>
            <a:r>
              <a:rPr lang="en" sz="1600"/>
              <a:t>= 6.6 Quadrillion!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Assuming we can test 1,000,000 passwords per second, it will take 210 years to fully crack this password space.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Approach: Dividing the Password Space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Character set = [‘a’, ‘b’, ‘c’, ‘d’]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Number of processes = 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Password Length = 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Process 1: aaa - caa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Process 2: caa - ddd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Output</a:t>
            </a:r>
            <a:endParaRPr/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8213" y="1666875"/>
            <a:ext cx="7267575" cy="180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106" name="Google Shape;1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6800" y="1111575"/>
            <a:ext cx="4850400" cy="292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