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F237-FA61-0F7D-8DD3-69AF75260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AA0E9-0472-101B-17A9-D9B47836C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090AB-A692-B484-9294-7CD5832A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6904-8CB3-4E65-AA09-456437DDAF5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82E3F-5875-042A-EBC5-C02644B0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A4B83-0FAA-FEE5-0DEA-81846712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DC9B-3ED0-421F-84AE-5F6E6F6E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2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4BD7-415D-BBEF-3B4D-7BDC5112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BEA74-345A-14F9-FE43-A8DBD17E6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CC108-9190-C132-B108-7B2017C5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6904-8CB3-4E65-AA09-456437DDAF5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67DB-DEE4-14E2-8762-BA126ACD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9A8D-6084-B53D-DEA1-FEA42A98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DC9B-3ED0-421F-84AE-5F6E6F6E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2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C2966-AB6A-0F96-0980-9B98B24D8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C4001-0040-208C-8D20-CED04EFAC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B637E-B7AE-E60C-183E-437D2785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6904-8CB3-4E65-AA09-456437DDAF5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74128-EE26-9DD0-E9CB-9465A6BE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C30F7-4056-CF95-A301-5A2FA903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DC9B-3ED0-421F-84AE-5F6E6F6E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7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A915-CE6C-DE99-80BB-842E480F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9508E-35AC-6276-44E3-8973EB84F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B8F23-D368-336D-078C-85EBD86B4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6904-8CB3-4E65-AA09-456437DDAF5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C0EBF-C71F-1679-974B-E6F34E54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A24F4-05A2-389E-4390-E677052E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DC9B-3ED0-421F-84AE-5F6E6F6E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3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DA6E-B536-2EBF-A0E9-D99AC8BF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C5F34-1976-5118-4542-C4320FE1D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13BB4-2BF8-4126-CB07-AC7582B1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6904-8CB3-4E65-AA09-456437DDAF5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270A5-B6D5-24BA-2D40-40E6DB23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E8345-D1B3-1D0A-FEBC-5ACD41C7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DC9B-3ED0-421F-84AE-5F6E6F6E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1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3D03-F454-876B-5A30-47BC92BA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3F556-AB74-B4A7-7C47-43933A961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33AD6-B5A1-9ABF-9633-F3B182E17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97D5B-DAF9-E0A9-D888-96BAA844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6904-8CB3-4E65-AA09-456437DDAF5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D635A-E65C-3A84-81F5-32D74634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F3B39-0070-FFCE-7B28-F24B8F44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DC9B-3ED0-421F-84AE-5F6E6F6E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9528-0A3B-9DC4-1359-8B943492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A53DB-486C-E135-23EB-7E23C3303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F92FA-7F61-1B91-1759-E7FBFA46B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296E9-234E-C5E6-607A-F53B94945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2ACB2-808E-1493-69ED-9283FAC05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4B941-27DD-2BD3-FD39-2CC42CF1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6904-8CB3-4E65-AA09-456437DDAF5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9890B-11FC-C25E-3C6A-E601C68C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18F31-1272-C648-CD5C-FDD15A2A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DC9B-3ED0-421F-84AE-5F6E6F6E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2A1B-40B0-966D-52A8-AB6C3413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34F8A-BF50-12F7-590E-9BAA8ED5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6904-8CB3-4E65-AA09-456437DDAF5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C99BC-1466-4936-D692-8177CA1B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CABE2-84F7-9B3C-D795-A7D1B97C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DC9B-3ED0-421F-84AE-5F6E6F6E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1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6C02D-96F8-1ED1-BDD1-04CABBFA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6904-8CB3-4E65-AA09-456437DDAF5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59A91-98B4-E08D-C8E8-AE8D7F5B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FA05A-AB92-B4C1-CDCF-91EC888E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DC9B-3ED0-421F-84AE-5F6E6F6E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7F89-B8E4-BF48-B3A2-A29687D2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0F8B-FE8C-3D54-DA19-2CAE74200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4C0EB-D38D-BA53-1DD2-153432745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5C281-21A5-FEA6-695E-AF200AE7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6904-8CB3-4E65-AA09-456437DDAF5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9F58-057E-FD8C-4B80-39E2ACB0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4435B-78B1-1621-43C4-CBE7B2B9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DC9B-3ED0-421F-84AE-5F6E6F6E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4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759D-BDDB-7CE7-4002-D38EC8FFD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46D85-0711-AF83-23E0-A7EC897EA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10D28-2998-87FA-C979-5BDC7962C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71541-4473-ECE0-EF5E-3B40C2E0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6904-8CB3-4E65-AA09-456437DDAF5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6C9DA-AB8B-0913-1D9F-48ADDC44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C047C-4358-C8FC-17FA-C4D97291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DC9B-3ED0-421F-84AE-5F6E6F6E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0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AEFE8-2C43-65CD-822F-8A470DEF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78FF4-2D9A-4366-9213-4518DEB1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4BE8B-187C-E826-1CC2-A118156EE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456904-8CB3-4E65-AA09-456437DDAF5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36E94-4104-2B01-B045-14E9130D1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72D4C-CFDA-5AC2-8DB6-B31D8B370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14DC9B-3ED0-421F-84AE-5F6E6F6E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9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E5D131-017D-1C24-E0E4-5B1052E92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245" y="3891408"/>
            <a:ext cx="3585349" cy="26871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AB3EA8-780C-E25A-6503-D71C4EDF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709" y="786030"/>
            <a:ext cx="3488495" cy="26997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209172-574B-2E13-924C-1F3A803255F0}"/>
              </a:ext>
            </a:extLst>
          </p:cNvPr>
          <p:cNvSpPr txBox="1"/>
          <p:nvPr/>
        </p:nvSpPr>
        <p:spPr>
          <a:xfrm>
            <a:off x="5543605" y="370674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Slack(ns)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690E46-88CF-B79E-C676-9F6E08500A81}"/>
              </a:ext>
            </a:extLst>
          </p:cNvPr>
          <p:cNvSpPr txBox="1"/>
          <p:nvPr/>
        </p:nvSpPr>
        <p:spPr>
          <a:xfrm>
            <a:off x="9144981" y="557178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Wirelength(um)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748EF0-5F47-916E-3BF0-C820C4093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14" y="1313274"/>
            <a:ext cx="7100011" cy="10278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B7913B7-6535-9DAE-E869-FD3618685010}"/>
              </a:ext>
            </a:extLst>
          </p:cNvPr>
          <p:cNvSpPr txBox="1"/>
          <p:nvPr/>
        </p:nvSpPr>
        <p:spPr>
          <a:xfrm>
            <a:off x="4358720" y="132314"/>
            <a:ext cx="250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MidTerm</a:t>
            </a:r>
            <a:r>
              <a:rPr lang="en-US" dirty="0"/>
              <a:t> Project Report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1E59C9-69EF-6AFC-79BB-C935C428000C}"/>
              </a:ext>
            </a:extLst>
          </p:cNvPr>
          <p:cNvSpPr txBox="1"/>
          <p:nvPr/>
        </p:nvSpPr>
        <p:spPr>
          <a:xfrm>
            <a:off x="169214" y="844224"/>
            <a:ext cx="457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Command: Route and Placement Blockages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197C80-A42B-8547-528D-56C4A9B2B437}"/>
              </a:ext>
            </a:extLst>
          </p:cNvPr>
          <p:cNvSpPr txBox="1"/>
          <p:nvPr/>
        </p:nvSpPr>
        <p:spPr>
          <a:xfrm>
            <a:off x="304800" y="2761673"/>
            <a:ext cx="7204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#7 (route blk on layer 1 2 3 4 failed with DRC errors</a:t>
            </a:r>
          </a:p>
          <a:p>
            <a:r>
              <a:rPr lang="en-US" dirty="0"/>
              <a:t>Connecting Instances placed on opposite sides route blockage have nowhere to metal layer to route, because all available layers are blocked.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FFDF17B-D598-CC77-D32E-D5E8CEC8E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621" y="3962002"/>
            <a:ext cx="3512668" cy="26564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0DAC95-04FB-DF92-1975-956CB4CA3A6A}"/>
              </a:ext>
            </a:extLst>
          </p:cNvPr>
          <p:cNvSpPr txBox="1"/>
          <p:nvPr/>
        </p:nvSpPr>
        <p:spPr>
          <a:xfrm>
            <a:off x="8376758" y="3714673"/>
            <a:ext cx="279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Cell Area (um^2)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B397C3-1387-8BA6-572C-44CA66FB017C}"/>
              </a:ext>
            </a:extLst>
          </p:cNvPr>
          <p:cNvSpPr txBox="1"/>
          <p:nvPr/>
        </p:nvSpPr>
        <p:spPr>
          <a:xfrm>
            <a:off x="169214" y="200447"/>
            <a:ext cx="104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Justin La</a:t>
            </a:r>
          </a:p>
        </p:txBody>
      </p:sp>
    </p:spTree>
    <p:extLst>
      <p:ext uri="{BB962C8B-B14F-4D97-AF65-F5344CB8AC3E}">
        <p14:creationId xmlns:p14="http://schemas.microsoft.com/office/powerpoint/2010/main" val="244115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La</dc:creator>
  <cp:lastModifiedBy>Justin La</cp:lastModifiedBy>
  <cp:revision>1</cp:revision>
  <dcterms:created xsi:type="dcterms:W3CDTF">2024-02-25T05:03:16Z</dcterms:created>
  <dcterms:modified xsi:type="dcterms:W3CDTF">2024-02-25T05:17:13Z</dcterms:modified>
</cp:coreProperties>
</file>