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9BD7-66FB-40E9-A571-8B76CF4677B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1D91-A098-43D8-8E81-B059138CC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9BD7-66FB-40E9-A571-8B76CF4677B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1D91-A098-43D8-8E81-B059138CC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9BD7-66FB-40E9-A571-8B76CF4677B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1D91-A098-43D8-8E81-B059138CC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9BD7-66FB-40E9-A571-8B76CF4677B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1D91-A098-43D8-8E81-B059138CC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9BD7-66FB-40E9-A571-8B76CF4677B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1D91-A098-43D8-8E81-B059138CC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9BD7-66FB-40E9-A571-8B76CF4677B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1D91-A098-43D8-8E81-B059138CC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9BD7-66FB-40E9-A571-8B76CF4677B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1D91-A098-43D8-8E81-B059138CC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9BD7-66FB-40E9-A571-8B76CF4677B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1D91-A098-43D8-8E81-B059138CC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9BD7-66FB-40E9-A571-8B76CF4677B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1D91-A098-43D8-8E81-B059138CC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9BD7-66FB-40E9-A571-8B76CF4677B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1D91-A098-43D8-8E81-B059138CC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9BD7-66FB-40E9-A571-8B76CF4677B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1D91-A098-43D8-8E81-B059138CC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89BD7-66FB-40E9-A571-8B76CF4677B9}" type="datetimeFigureOut">
              <a:rPr lang="en-US" smtClean="0"/>
              <a:pPr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1D91-A098-43D8-8E81-B059138CC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S1223_15 (15% thickness)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3” thickness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 choice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850" y="1705769"/>
            <a:ext cx="54483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Taper Ratio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2761"/>
            <a:ext cx="8229600" cy="4280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TR and FB Choices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98625"/>
            <a:ext cx="8229600" cy="432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Airfoil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TR: 0.48</a:t>
            </a:r>
          </a:p>
          <a:p>
            <a:r>
              <a:rPr lang="en-US" dirty="0" smtClean="0"/>
              <a:t>FB: 0.45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Wing Attributes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7" y="2209800"/>
            <a:ext cx="913929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Approximations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01117"/>
            <a:ext cx="8229600" cy="432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Wing </a:t>
            </a:r>
            <a:r>
              <a:rPr lang="en-US" dirty="0" err="1" smtClean="0"/>
              <a:t>Planform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784" y="1600200"/>
            <a:ext cx="45924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</Words>
  <Application>Microsoft Office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S1223_15 (15% thickness)</vt:lpstr>
      <vt:lpstr>FB choice</vt:lpstr>
      <vt:lpstr>Selecting a Taper Ratio</vt:lpstr>
      <vt:lpstr>Final TR and FB Choices</vt:lpstr>
      <vt:lpstr>Airfoil stats</vt:lpstr>
      <vt:lpstr>Wing Attributes</vt:lpstr>
      <vt:lpstr>Linear Approximations</vt:lpstr>
      <vt:lpstr>Wing Planform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S1223_15 (15% thickness)</dc:title>
  <dc:creator>Brock Pleiman</dc:creator>
  <cp:lastModifiedBy>Brock Pleiman</cp:lastModifiedBy>
  <cp:revision>2</cp:revision>
  <dcterms:created xsi:type="dcterms:W3CDTF">2013-10-13T18:04:43Z</dcterms:created>
  <dcterms:modified xsi:type="dcterms:W3CDTF">2013-10-14T00:24:11Z</dcterms:modified>
</cp:coreProperties>
</file>