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0" r:id="rId6"/>
    <p:sldId id="258" r:id="rId7"/>
    <p:sldId id="261" r:id="rId8"/>
    <p:sldId id="273" r:id="rId9"/>
    <p:sldId id="259" r:id="rId10"/>
    <p:sldId id="260" r:id="rId11"/>
    <p:sldId id="271" r:id="rId12"/>
    <p:sldId id="274" r:id="rId13"/>
    <p:sldId id="262" r:id="rId14"/>
    <p:sldId id="263" r:id="rId15"/>
    <p:sldId id="264" r:id="rId16"/>
    <p:sldId id="265" r:id="rId17"/>
    <p:sldId id="26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7E9-FF4D-41DA-912B-CE4C15534BB6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A5BE-06EA-483D-AAD2-F0831F294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S1223 Airfoil and Aircraft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2.3” Thickness</a:t>
            </a:r>
          </a:p>
          <a:p>
            <a:r>
              <a:rPr lang="en-US" dirty="0" smtClean="0"/>
              <a:t>TR:</a:t>
            </a:r>
          </a:p>
          <a:p>
            <a:r>
              <a:rPr lang="en-US" dirty="0" smtClean="0"/>
              <a:t>FB: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Aircraft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185" y="1600200"/>
            <a:ext cx="45016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b: 78 in </a:t>
            </a:r>
          </a:p>
          <a:p>
            <a:r>
              <a:rPr lang="en-US" dirty="0" smtClean="0"/>
              <a:t>S: 1200 in^2</a:t>
            </a:r>
          </a:p>
          <a:p>
            <a:r>
              <a:rPr lang="en-US" dirty="0" smtClean="0"/>
              <a:t>Wing lift at lift off: 30.66 </a:t>
            </a:r>
            <a:r>
              <a:rPr lang="en-US" dirty="0" err="1" smtClean="0"/>
              <a:t>lbf</a:t>
            </a:r>
            <a:endParaRPr lang="en-US" dirty="0" smtClean="0"/>
          </a:p>
          <a:p>
            <a:r>
              <a:rPr lang="en-US" dirty="0" smtClean="0"/>
              <a:t>Chord: 18.9</a:t>
            </a:r>
          </a:p>
          <a:p>
            <a:r>
              <a:rPr lang="en-US" dirty="0" smtClean="0"/>
              <a:t>Thickness 2.294”</a:t>
            </a:r>
          </a:p>
          <a:p>
            <a:r>
              <a:rPr lang="en-US" dirty="0" smtClean="0"/>
              <a:t>Weight 2.25 </a:t>
            </a:r>
            <a:r>
              <a:rPr lang="en-US" dirty="0" err="1" smtClean="0"/>
              <a:t>lbf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roll vs. Span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1595"/>
            <a:ext cx="8229600" cy="42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stats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485717" cy="318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Long. Stability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39048"/>
            <a:ext cx="8229600" cy="444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profiles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24819"/>
            <a:ext cx="5638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Aerodynamics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5899"/>
            <a:ext cx="8229600" cy="447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drag build up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9432"/>
            <a:ext cx="8229600" cy="434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4572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Rect</a:t>
                      </a:r>
                      <a:r>
                        <a:rPr lang="en-US" baseline="0" dirty="0" smtClean="0"/>
                        <a:t> Chord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Rect</a:t>
                      </a:r>
                      <a:r>
                        <a:rPr lang="en-US" baseline="0" dirty="0" smtClean="0"/>
                        <a:t>  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Wing</a:t>
                      </a:r>
                      <a:r>
                        <a:rPr lang="en-US" baseline="0" dirty="0" smtClean="0"/>
                        <a:t> Tip Chord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In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</a:t>
                      </a:r>
                      <a:r>
                        <a:rPr lang="en-US" baseline="0" dirty="0" smtClean="0"/>
                        <a:t>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Wing tip delta 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Lift at 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A/c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Tail </a:t>
                      </a:r>
                      <a:r>
                        <a:rPr lang="en-US" dirty="0" err="1" smtClean="0"/>
                        <a:t>mac’s</a:t>
                      </a:r>
                      <a:r>
                        <a:rPr lang="en-US" dirty="0" smtClean="0"/>
                        <a:t> behind wing</a:t>
                      </a:r>
                      <a:r>
                        <a:rPr lang="en-US" baseline="0" dirty="0" smtClean="0"/>
                        <a:t> 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Airfoil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 trades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0210"/>
            <a:ext cx="8229600" cy="438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 Trades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8122"/>
            <a:ext cx="8229600" cy="437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TR and FB trades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300787" cy="488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TR: </a:t>
            </a:r>
            <a:r>
              <a:rPr lang="en-US" dirty="0" smtClean="0"/>
              <a:t>0.47</a:t>
            </a:r>
            <a:endParaRPr lang="en-US" dirty="0" smtClean="0"/>
          </a:p>
          <a:p>
            <a:r>
              <a:rPr lang="en-US" dirty="0" smtClean="0"/>
              <a:t>FB: </a:t>
            </a:r>
            <a:r>
              <a:rPr lang="en-US" dirty="0" smtClean="0"/>
              <a:t>0.5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Linear Approx.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6233"/>
            <a:ext cx="8229600" cy="43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Wing sizing trade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1603"/>
            <a:ext cx="8229600" cy="438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choosing b and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running the wing trade studies the codes say that a span of 66” and 906 in2 will work </a:t>
            </a:r>
          </a:p>
          <a:p>
            <a:pPr lvl="1"/>
            <a:r>
              <a:rPr lang="en-US" dirty="0" smtClean="0"/>
              <a:t>However running the codes at b=66 and S=906 shows that that this size of a wing will not get the a/c airborne. </a:t>
            </a:r>
          </a:p>
          <a:p>
            <a:r>
              <a:rPr lang="en-US" dirty="0" smtClean="0"/>
              <a:t>After running the a/c file individually at each b and s for the “best/lowest” take off conditions a wing span and wing area was set.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S1223 Wing </a:t>
            </a:r>
            <a:r>
              <a:rPr lang="en-US" dirty="0" err="1" smtClean="0"/>
              <a:t>Planform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4824412" cy="469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224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S1223 Airfoil and Aircraft</vt:lpstr>
      <vt:lpstr>TR trades</vt:lpstr>
      <vt:lpstr>FB Trades</vt:lpstr>
      <vt:lpstr>S1223 TR and FB trades</vt:lpstr>
      <vt:lpstr>Final Numbers</vt:lpstr>
      <vt:lpstr>S1223 Linear Approx.</vt:lpstr>
      <vt:lpstr>S1223 Wing sizing trade</vt:lpstr>
      <vt:lpstr>Reasons for choosing b and S</vt:lpstr>
      <vt:lpstr>S1223 Wing Planform</vt:lpstr>
      <vt:lpstr>S1223 Aircraft</vt:lpstr>
      <vt:lpstr>Wing Sizing</vt:lpstr>
      <vt:lpstr>Ground roll vs. Span</vt:lpstr>
      <vt:lpstr>Wing stats</vt:lpstr>
      <vt:lpstr>Long. Stability</vt:lpstr>
      <vt:lpstr>Drag profiles</vt:lpstr>
      <vt:lpstr>S1223 Aerodynamics</vt:lpstr>
      <vt:lpstr>Aircraft drag build up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S1223 Airfoil and Aircraft</dc:title>
  <dc:creator>Brock Pleiman</dc:creator>
  <cp:lastModifiedBy>Brock Pleiman</cp:lastModifiedBy>
  <cp:revision>6</cp:revision>
  <dcterms:created xsi:type="dcterms:W3CDTF">2013-10-12T12:44:24Z</dcterms:created>
  <dcterms:modified xsi:type="dcterms:W3CDTF">2013-10-15T23:09:08Z</dcterms:modified>
</cp:coreProperties>
</file>