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76E6C46-A736-41AA-BA17-BF07C1E7771D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9DC631-FA5B-4368-B662-8B6A9943A91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8" descr="forUC01red_9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495925"/>
            <a:ext cx="9144000" cy="13620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illy\Google%20Drive\Spring%202014\Aircraft%20Design\UFB%20PPT\MVI_0282.MO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illy\Google%20Drive\Spring%202014\Aircraft%20Design\UFB%20PPT\MVI_1131.MO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51" y="3581400"/>
            <a:ext cx="8207445" cy="1752600"/>
          </a:xfrm>
        </p:spPr>
        <p:txBody>
          <a:bodyPr/>
          <a:lstStyle/>
          <a:p>
            <a:r>
              <a:rPr lang="en-US" dirty="0" smtClean="0"/>
              <a:t>UFB Presentation </a:t>
            </a:r>
          </a:p>
          <a:p>
            <a:r>
              <a:rPr lang="en-US" dirty="0" smtClean="0"/>
              <a:t>03/27/2014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6062" y="2387025"/>
            <a:ext cx="6611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University of Cincinnati </a:t>
            </a:r>
            <a:r>
              <a:rPr lang="en-US" sz="32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Aerocats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Total  = $19,800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Materials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for 2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Lodging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Uniforms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Sources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2013-14 Sponsors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$8,250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2012-13 Sponsors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$5,500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AeroCats</a:t>
            </a:r>
            <a:r>
              <a:rPr lang="en-US" dirty="0" smtClean="0"/>
              <a:t> provides great exposure for UC and allows students to gain hands-on experience as undergrads</a:t>
            </a:r>
          </a:p>
          <a:p>
            <a:r>
              <a:rPr lang="en-US" dirty="0" smtClean="0"/>
              <a:t>Only possible through UFB </a:t>
            </a:r>
            <a:r>
              <a:rPr lang="en-US" i="1" dirty="0" smtClean="0"/>
              <a:t>and </a:t>
            </a:r>
            <a:r>
              <a:rPr lang="en-US" dirty="0" smtClean="0"/>
              <a:t>corporate sponsors</a:t>
            </a:r>
          </a:p>
          <a:p>
            <a:r>
              <a:rPr lang="en-US" dirty="0" smtClean="0"/>
              <a:t>Team expects to have less than $1,000 by the time the competition has finished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AeroCats</a:t>
            </a:r>
            <a:r>
              <a:rPr lang="en-US" sz="2400" dirty="0" smtClean="0"/>
              <a:t> is an AIC group that designs, builds, flies, and competes RC airplanes</a:t>
            </a:r>
          </a:p>
          <a:p>
            <a:r>
              <a:rPr lang="en-US" sz="2400" dirty="0" smtClean="0"/>
              <a:t>The planes are rigorously designed and built and are consistently competitive at national competitions</a:t>
            </a:r>
          </a:p>
          <a:p>
            <a:pPr lvl="1"/>
            <a:r>
              <a:rPr lang="en-US" sz="2000" dirty="0" smtClean="0"/>
              <a:t>2013 Micro Class –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Place</a:t>
            </a:r>
          </a:p>
          <a:p>
            <a:pPr lvl="1"/>
            <a:r>
              <a:rPr lang="en-US" sz="2000" dirty="0" smtClean="0"/>
              <a:t>2011 Regular Class –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Place</a:t>
            </a:r>
          </a:p>
          <a:p>
            <a:pPr lvl="1"/>
            <a:r>
              <a:rPr lang="en-US" sz="2000" dirty="0" smtClean="0"/>
              <a:t>2010 Micro Class –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Place</a:t>
            </a:r>
          </a:p>
          <a:p>
            <a:r>
              <a:rPr lang="en-US" sz="2400" dirty="0" smtClean="0"/>
              <a:t>2 teams every year</a:t>
            </a:r>
          </a:p>
          <a:p>
            <a:pPr lvl="1"/>
            <a:r>
              <a:rPr lang="en-US" sz="2000" dirty="0" smtClean="0"/>
              <a:t>Advanced and Regular this year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Development</a:t>
            </a:r>
            <a:endParaRPr lang="en-US" dirty="0"/>
          </a:p>
        </p:txBody>
      </p:sp>
      <p:pic>
        <p:nvPicPr>
          <p:cNvPr id="4" name="Content Placeholder 3" descr="IMG_02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2962275" cy="1971675"/>
          </a:xfrm>
        </p:spPr>
      </p:pic>
      <p:pic>
        <p:nvPicPr>
          <p:cNvPr id="5" name="Picture 4" descr="IMG_0248.JPG"/>
          <p:cNvPicPr>
            <a:picLocks noChangeAspect="1"/>
          </p:cNvPicPr>
          <p:nvPr/>
        </p:nvPicPr>
        <p:blipFill>
          <a:blip r:embed="rId3" cstate="print"/>
          <a:srcRect l="23669" r="5325" b="14667"/>
          <a:stretch>
            <a:fillRect/>
          </a:stretch>
        </p:blipFill>
        <p:spPr>
          <a:xfrm>
            <a:off x="3124200" y="1524000"/>
            <a:ext cx="2286000" cy="1828800"/>
          </a:xfrm>
          <a:prstGeom prst="rect">
            <a:avLst/>
          </a:prstGeom>
        </p:spPr>
      </p:pic>
      <p:pic>
        <p:nvPicPr>
          <p:cNvPr id="6" name="Picture 5" descr="IMG_026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3657600"/>
            <a:ext cx="3219450" cy="2143125"/>
          </a:xfrm>
          <a:prstGeom prst="rect">
            <a:avLst/>
          </a:prstGeom>
        </p:spPr>
      </p:pic>
      <p:pic>
        <p:nvPicPr>
          <p:cNvPr id="7" name="Picture 6" descr="IMG_031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1295400"/>
            <a:ext cx="3219450" cy="2143125"/>
          </a:xfrm>
          <a:prstGeom prst="rect">
            <a:avLst/>
          </a:prstGeom>
        </p:spPr>
      </p:pic>
      <p:pic>
        <p:nvPicPr>
          <p:cNvPr id="9" name="Picture 8" descr="IMG_204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581400"/>
            <a:ext cx="3429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Testing</a:t>
            </a:r>
            <a:endParaRPr lang="en-US" dirty="0"/>
          </a:p>
        </p:txBody>
      </p:sp>
      <p:pic>
        <p:nvPicPr>
          <p:cNvPr id="4" name="MVI_0282.MO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38300" y="1447800"/>
            <a:ext cx="586740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Testing</a:t>
            </a:r>
            <a:endParaRPr lang="en-US" dirty="0"/>
          </a:p>
        </p:txBody>
      </p:sp>
      <p:pic>
        <p:nvPicPr>
          <p:cNvPr id="4" name="Content Placeholder 3" descr="IMG_07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525" y="1539119"/>
            <a:ext cx="2895600" cy="1924050"/>
          </a:xfrm>
        </p:spPr>
      </p:pic>
      <p:pic>
        <p:nvPicPr>
          <p:cNvPr id="5" name="Picture 4" descr="IMG_07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3886200"/>
            <a:ext cx="3219450" cy="2143125"/>
          </a:xfrm>
          <a:prstGeom prst="rect">
            <a:avLst/>
          </a:prstGeom>
        </p:spPr>
      </p:pic>
      <p:pic>
        <p:nvPicPr>
          <p:cNvPr id="6" name="Picture 5" descr="IMG_09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447800"/>
            <a:ext cx="32194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Testing</a:t>
            </a:r>
            <a:endParaRPr lang="en-US" dirty="0"/>
          </a:p>
        </p:txBody>
      </p:sp>
      <p:pic>
        <p:nvPicPr>
          <p:cNvPr id="4" name="MVI_1131.MO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90146" y="1394619"/>
            <a:ext cx="5963708" cy="4472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Allotment of Funds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925" y="2043113"/>
            <a:ext cx="42481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Expenses to Date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Wood: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1,681.27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Avionics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2,968.69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Propulsion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2,531.15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Landing Gear, Structures, etc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1,657.56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1,500.00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10,338.67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Expenses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</a:t>
                      </a:r>
                      <a:r>
                        <a:rPr lang="en-US" baseline="0" dirty="0" smtClean="0"/>
                        <a:t> for 2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Lodging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01red_ppt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uc01red_ppt</Template>
  <TotalTime>1624</TotalTime>
  <Words>202</Words>
  <Application>Microsoft Office PowerPoint</Application>
  <PresentationFormat>On-screen Show (4:3)</PresentationFormat>
  <Paragraphs>66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uc01red_ppt</vt:lpstr>
      <vt:lpstr>PowerPoint Presentation</vt:lpstr>
      <vt:lpstr>Mission</vt:lpstr>
      <vt:lpstr>Aircraft Development</vt:lpstr>
      <vt:lpstr>Structural Testing</vt:lpstr>
      <vt:lpstr>Flight Testing</vt:lpstr>
      <vt:lpstr>Flight Testing</vt:lpstr>
      <vt:lpstr>Allotment of Funds</vt:lpstr>
      <vt:lpstr>Material Expenses to Date</vt:lpstr>
      <vt:lpstr>Competition Expenses</vt:lpstr>
      <vt:lpstr>Total Cost</vt:lpstr>
      <vt:lpstr>Funding Sources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Team Options</dc:title>
  <dc:creator>Brock Pleiman</dc:creator>
  <cp:lastModifiedBy>Scott Smith</cp:lastModifiedBy>
  <cp:revision>30</cp:revision>
  <dcterms:created xsi:type="dcterms:W3CDTF">2013-09-19T17:48:48Z</dcterms:created>
  <dcterms:modified xsi:type="dcterms:W3CDTF">2015-03-09T04:32:02Z</dcterms:modified>
</cp:coreProperties>
</file>