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1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DCD1-22FE-48C4-B3D7-52F12406425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1BD-72FF-411A-8DB2-43483E8EE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2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Stability and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10-14-14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Wing moved back</a:t>
            </a:r>
          </a:p>
          <a:p>
            <a:r>
              <a:rPr lang="en-US" dirty="0" err="1" smtClean="0"/>
              <a:t>Htail</a:t>
            </a:r>
            <a:r>
              <a:rPr lang="en-US" dirty="0" smtClean="0"/>
              <a:t> NACA0012</a:t>
            </a:r>
          </a:p>
          <a:p>
            <a:r>
              <a:rPr lang="en-US" dirty="0" smtClean="0"/>
              <a:t>With S increased by 50 in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Payload = 32 </a:t>
            </a:r>
            <a:r>
              <a:rPr lang="en-US" dirty="0" err="1" smtClean="0"/>
              <a:t>lbs</a:t>
            </a:r>
            <a:endParaRPr lang="en-US" dirty="0" smtClean="0"/>
          </a:p>
          <a:p>
            <a:pPr lvl="1"/>
            <a:r>
              <a:rPr lang="en-US" dirty="0" smtClean="0"/>
              <a:t>Ground roll &lt; 200 </a:t>
            </a:r>
            <a:r>
              <a:rPr lang="en-US" dirty="0" err="1" smtClean="0"/>
              <a:t>ft</a:t>
            </a:r>
            <a:endParaRPr lang="en-US" dirty="0" smtClean="0"/>
          </a:p>
          <a:p>
            <a:r>
              <a:rPr lang="en-US" dirty="0" smtClean="0"/>
              <a:t>CG within static margin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10" y="1533408"/>
            <a:ext cx="7586381" cy="4935770"/>
          </a:xfrm>
        </p:spPr>
      </p:pic>
    </p:spTree>
    <p:extLst>
      <p:ext uri="{BB962C8B-B14F-4D97-AF65-F5344CB8AC3E}">
        <p14:creationId xmlns:p14="http://schemas.microsoft.com/office/powerpoint/2010/main" val="6989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Derivatives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 aerodynamic derivatives stable</a:t>
            </a:r>
          </a:p>
          <a:p>
            <a:r>
              <a:rPr lang="en-US" dirty="0" smtClean="0"/>
              <a:t>Except spiral mode</a:t>
            </a:r>
          </a:p>
          <a:p>
            <a:pPr lvl="1"/>
            <a:r>
              <a:rPr lang="en-US" dirty="0" smtClean="0"/>
              <a:t>Calculated with 0 dihedral</a:t>
            </a:r>
          </a:p>
          <a:p>
            <a:pPr lvl="1"/>
            <a:r>
              <a:rPr lang="en-US" dirty="0" smtClean="0"/>
              <a:t>Previous years estimated that there would be enough dihedral on wing to stabilize the spiral mode</a:t>
            </a:r>
          </a:p>
          <a:p>
            <a:r>
              <a:rPr lang="en-US" dirty="0" smtClean="0"/>
              <a:t>Reduced overall pitching moment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32" y="1635718"/>
            <a:ext cx="6269736" cy="4731150"/>
          </a:xfrm>
        </p:spPr>
      </p:pic>
    </p:spTree>
    <p:extLst>
      <p:ext uri="{BB962C8B-B14F-4D97-AF65-F5344CB8AC3E}">
        <p14:creationId xmlns:p14="http://schemas.microsoft.com/office/powerpoint/2010/main" val="32256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Aileron and Rudder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273"/>
            <a:ext cx="5181600" cy="391004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46273"/>
            <a:ext cx="5181600" cy="3910041"/>
          </a:xfrm>
        </p:spPr>
      </p:pic>
    </p:spTree>
    <p:extLst>
      <p:ext uri="{BB962C8B-B14F-4D97-AF65-F5344CB8AC3E}">
        <p14:creationId xmlns:p14="http://schemas.microsoft.com/office/powerpoint/2010/main" val="8121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Marshall Says…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way to change the main gear shape to a bent shape</a:t>
            </a:r>
          </a:p>
          <a:p>
            <a:pPr lvl="1"/>
            <a:r>
              <a:rPr lang="en-US" dirty="0" err="1" smtClean="0"/>
              <a:t>MainGear.Theta</a:t>
            </a:r>
            <a:endParaRPr lang="en-US" dirty="0" smtClean="0"/>
          </a:p>
          <a:p>
            <a:r>
              <a:rPr lang="en-US" dirty="0" smtClean="0"/>
              <a:t>Add height to the fuselage possibly instead of adding height with the gear</a:t>
            </a:r>
          </a:p>
          <a:p>
            <a:pPr lvl="1"/>
            <a:r>
              <a:rPr lang="en-US" dirty="0" smtClean="0"/>
              <a:t>Might be more stable and the straight gear is easier to manufacture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109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Stability and Controls</vt:lpstr>
      <vt:lpstr>Aircraft Changes</vt:lpstr>
      <vt:lpstr>Dynamic Derivatives</vt:lpstr>
      <vt:lpstr>Aileron and Rudder</vt:lpstr>
      <vt:lpstr>Marshall Says…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and Controls</dc:title>
  <dc:creator>Andrew Stubblebine</dc:creator>
  <cp:lastModifiedBy>Andrew Stubblebine</cp:lastModifiedBy>
  <cp:revision>7</cp:revision>
  <dcterms:created xsi:type="dcterms:W3CDTF">2014-10-14T19:56:52Z</dcterms:created>
  <dcterms:modified xsi:type="dcterms:W3CDTF">2014-10-15T01:06:42Z</dcterms:modified>
</cp:coreProperties>
</file>