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1C86F5-ED98-4902-AA6C-BAD51F2340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628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EC4EB-0999-4906-9FDD-6442BCB8F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33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62948-A13C-46F6-BCB7-6A7C61D204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6096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CD147-6D37-4871-886A-81D4F095F4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66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2B8EE-21E0-425B-862E-3E8B398F5A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20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B2E21-328B-41E3-A54D-52CE48CA0B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7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35163"/>
            <a:ext cx="3962400" cy="3551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35163"/>
            <a:ext cx="3962400" cy="3551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F0C3B-E02E-4B88-A9BE-DAB8071D76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15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F6709-B818-4121-BA24-E7B3C23FA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67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03A2D-0ED2-42AA-A92C-2EC246CCB5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17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E9FFB-9574-48E2-BDDE-563175B1D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82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3F306-39B7-4578-9E45-58051BD85F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8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02ECA-3782-4A53-A9EE-97F99FE29D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1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forUC05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7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35163"/>
            <a:ext cx="8077200" cy="35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245225"/>
            <a:ext cx="144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5225"/>
            <a:ext cx="243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5225"/>
            <a:ext cx="144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C0A60C-CB2A-4611-B77F-6B59B4CDF8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 smtClean="0"/>
              <a:t>Stability and </a:t>
            </a:r>
            <a:r>
              <a:rPr lang="en-US" altLang="en-US" sz="4400" dirty="0" smtClean="0"/>
              <a:t>Controls and Other Stuff</a:t>
            </a:r>
            <a:endParaRPr lang="en-US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Changes to Aircraft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Lower motor mount height</a:t>
            </a:r>
          </a:p>
          <a:p>
            <a:r>
              <a:rPr lang="en-US" sz="2800" dirty="0" smtClean="0"/>
              <a:t>Raise aircraft ground roll height</a:t>
            </a:r>
          </a:p>
          <a:p>
            <a:r>
              <a:rPr lang="en-US" sz="2800" dirty="0" smtClean="0"/>
              <a:t>Increase horizontal tail chord</a:t>
            </a:r>
          </a:p>
          <a:p>
            <a:r>
              <a:rPr lang="en-US" sz="2800" dirty="0" smtClean="0"/>
              <a:t>Increase elevator chord</a:t>
            </a:r>
          </a:p>
          <a:p>
            <a:r>
              <a:rPr lang="en-US" sz="2800" dirty="0" smtClean="0"/>
              <a:t>Lower wing into fuselage</a:t>
            </a:r>
          </a:p>
          <a:p>
            <a:r>
              <a:rPr lang="en-US" sz="2800" dirty="0" smtClean="0"/>
              <a:t>Move wing aft to move static margin</a:t>
            </a:r>
          </a:p>
          <a:p>
            <a:r>
              <a:rPr lang="en-US" sz="2800" dirty="0" smtClean="0"/>
              <a:t>Decrease static margin to 10% (to start)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4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73" y="-258909"/>
            <a:ext cx="7721595" cy="399270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5" y="3048000"/>
            <a:ext cx="7721595" cy="3992709"/>
          </a:xfrm>
        </p:spPr>
      </p:pic>
    </p:spTree>
    <p:extLst>
      <p:ext uri="{BB962C8B-B14F-4D97-AF65-F5344CB8AC3E}">
        <p14:creationId xmlns:p14="http://schemas.microsoft.com/office/powerpoint/2010/main" val="1250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2" y="27865"/>
            <a:ext cx="7019632" cy="36297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26" y="3380665"/>
            <a:ext cx="7019632" cy="3629735"/>
          </a:xfrm>
        </p:spPr>
      </p:pic>
    </p:spTree>
    <p:extLst>
      <p:ext uri="{BB962C8B-B14F-4D97-AF65-F5344CB8AC3E}">
        <p14:creationId xmlns:p14="http://schemas.microsoft.com/office/powerpoint/2010/main" val="30734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Aerodynamic Derivatives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203"/>
            <a:ext cx="4362185" cy="4296997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20" y="2256203"/>
            <a:ext cx="4413280" cy="4296997"/>
          </a:xfrm>
        </p:spPr>
      </p:pic>
    </p:spTree>
    <p:extLst>
      <p:ext uri="{BB962C8B-B14F-4D97-AF65-F5344CB8AC3E}">
        <p14:creationId xmlns:p14="http://schemas.microsoft.com/office/powerpoint/2010/main" val="40089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these changes require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Structures and CAD groups incorporating into overall aircraft design</a:t>
            </a:r>
          </a:p>
          <a:p>
            <a:pPr lvl="1"/>
            <a:r>
              <a:rPr lang="en-US" sz="2000" dirty="0" smtClean="0"/>
              <a:t>Spar through fuselage?</a:t>
            </a:r>
          </a:p>
          <a:p>
            <a:pPr lvl="1"/>
            <a:r>
              <a:rPr lang="en-US" sz="2000" dirty="0" smtClean="0"/>
              <a:t>Landing gear raised?</a:t>
            </a:r>
          </a:p>
          <a:p>
            <a:r>
              <a:rPr lang="en-US" sz="2400" dirty="0" smtClean="0"/>
              <a:t>Aerodynamics group incorporating into wing design</a:t>
            </a:r>
          </a:p>
          <a:p>
            <a:pPr lvl="1"/>
            <a:r>
              <a:rPr lang="en-US" sz="2000" dirty="0" smtClean="0"/>
              <a:t>Taper</a:t>
            </a:r>
          </a:p>
          <a:p>
            <a:pPr lvl="1"/>
            <a:r>
              <a:rPr lang="en-US" sz="2000" dirty="0" smtClean="0"/>
              <a:t>Effect on CG</a:t>
            </a:r>
          </a:p>
          <a:p>
            <a:pPr lvl="1"/>
            <a:r>
              <a:rPr lang="en-US" sz="2000" dirty="0" smtClean="0"/>
              <a:t>Main gear axle placement</a:t>
            </a:r>
          </a:p>
        </p:txBody>
      </p:sp>
    </p:spTree>
    <p:extLst>
      <p:ext uri="{BB962C8B-B14F-4D97-AF65-F5344CB8AC3E}">
        <p14:creationId xmlns:p14="http://schemas.microsoft.com/office/powerpoint/2010/main" val="137339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surface sizing</a:t>
            </a:r>
          </a:p>
          <a:p>
            <a:r>
              <a:rPr lang="en-US" dirty="0" smtClean="0"/>
              <a:t>Control surface placement</a:t>
            </a:r>
            <a:endParaRPr lang="en-US" dirty="0"/>
          </a:p>
          <a:p>
            <a:r>
              <a:rPr lang="en-US" dirty="0" smtClean="0"/>
              <a:t>Servo Sizing</a:t>
            </a:r>
          </a:p>
        </p:txBody>
      </p:sp>
    </p:spTree>
    <p:extLst>
      <p:ext uri="{BB962C8B-B14F-4D97-AF65-F5344CB8AC3E}">
        <p14:creationId xmlns:p14="http://schemas.microsoft.com/office/powerpoint/2010/main" val="34131157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93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Stability and Controls and Other Stuff</vt:lpstr>
      <vt:lpstr>Potential Changes to Aircraft</vt:lpstr>
      <vt:lpstr>PowerPoint Presentation</vt:lpstr>
      <vt:lpstr>PowerPoint Presentation</vt:lpstr>
      <vt:lpstr>Aerodynamic Derivatives</vt:lpstr>
      <vt:lpstr>What these changes require</vt:lpstr>
      <vt:lpstr>Next</vt:lpstr>
    </vt:vector>
  </TitlesOfParts>
  <Company>University of Cincinnati, uc.edu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Stubblebine</dc:creator>
  <cp:lastModifiedBy>Andrew Stubblebine</cp:lastModifiedBy>
  <cp:revision>16</cp:revision>
  <dcterms:created xsi:type="dcterms:W3CDTF">2007-07-19T21:04:34Z</dcterms:created>
  <dcterms:modified xsi:type="dcterms:W3CDTF">2014-10-02T22:27:58Z</dcterms:modified>
</cp:coreProperties>
</file>