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59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101_000\Documents\School\Fall%202014\Aircraft%20Design\Aerodynamics\TradeStudy%20data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101_000\Documents\School\Fall%202014\Aircraft%20Design\Aerodynamics\TradeStudy%20data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 Across Span (Fb Sweep)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'FB Sweep Data'!$A$2</c:f>
              <c:strCache>
                <c:ptCount val="1"/>
                <c:pt idx="0">
                  <c:v>Fb: 0.2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Data'!$B$4:$BJ$4</c:f>
              <c:numCache>
                <c:formatCode>General</c:formatCode>
                <c:ptCount val="61"/>
                <c:pt idx="0">
                  <c:v>0</c:v>
                </c:pt>
                <c:pt idx="1">
                  <c:v>0.67818542999999998</c:v>
                </c:pt>
                <c:pt idx="2">
                  <c:v>0.98889061</c:v>
                </c:pt>
                <c:pt idx="3">
                  <c:v>1.1397381900000001</c:v>
                </c:pt>
                <c:pt idx="4">
                  <c:v>1.2260359300000001</c:v>
                </c:pt>
                <c:pt idx="5">
                  <c:v>1.27862067</c:v>
                </c:pt>
                <c:pt idx="6">
                  <c:v>1.31170224</c:v>
                </c:pt>
                <c:pt idx="7">
                  <c:v>1.33075302</c:v>
                </c:pt>
                <c:pt idx="8">
                  <c:v>1.3427291299999999</c:v>
                </c:pt>
                <c:pt idx="9">
                  <c:v>1.34938508</c:v>
                </c:pt>
                <c:pt idx="10">
                  <c:v>1.35201452</c:v>
                </c:pt>
                <c:pt idx="11">
                  <c:v>1.35154803</c:v>
                </c:pt>
                <c:pt idx="12">
                  <c:v>1.3486508500000001</c:v>
                </c:pt>
                <c:pt idx="13">
                  <c:v>1.34344134</c:v>
                </c:pt>
                <c:pt idx="14">
                  <c:v>1.3367759699999999</c:v>
                </c:pt>
                <c:pt idx="15">
                  <c:v>1.3288500000000001</c:v>
                </c:pt>
                <c:pt idx="16">
                  <c:v>1.3198152700000001</c:v>
                </c:pt>
                <c:pt idx="17">
                  <c:v>1.30978898</c:v>
                </c:pt>
                <c:pt idx="18">
                  <c:v>1.2988624099999999</c:v>
                </c:pt>
                <c:pt idx="19">
                  <c:v>1.2868277400000001</c:v>
                </c:pt>
                <c:pt idx="20">
                  <c:v>1.2738949500000001</c:v>
                </c:pt>
                <c:pt idx="21">
                  <c:v>1.2600255499999999</c:v>
                </c:pt>
                <c:pt idx="22">
                  <c:v>1.24511577</c:v>
                </c:pt>
                <c:pt idx="23">
                  <c:v>1.2289788100000001</c:v>
                </c:pt>
                <c:pt idx="24">
                  <c:v>1.2113271299999999</c:v>
                </c:pt>
                <c:pt idx="25">
                  <c:v>1.22072581</c:v>
                </c:pt>
                <c:pt idx="26">
                  <c:v>1.22797304</c:v>
                </c:pt>
                <c:pt idx="27">
                  <c:v>1.2333814000000001</c:v>
                </c:pt>
                <c:pt idx="28">
                  <c:v>1.23715745</c:v>
                </c:pt>
                <c:pt idx="29">
                  <c:v>1.23943279</c:v>
                </c:pt>
                <c:pt idx="30">
                  <c:v>1.2402950699999999</c:v>
                </c:pt>
                <c:pt idx="31">
                  <c:v>1.2394327700000001</c:v>
                </c:pt>
                <c:pt idx="32">
                  <c:v>1.23715742</c:v>
                </c:pt>
                <c:pt idx="33">
                  <c:v>1.2333813499999999</c:v>
                </c:pt>
                <c:pt idx="34">
                  <c:v>1.2279729800000001</c:v>
                </c:pt>
                <c:pt idx="35">
                  <c:v>1.22072574</c:v>
                </c:pt>
                <c:pt idx="36">
                  <c:v>1.21132705</c:v>
                </c:pt>
                <c:pt idx="37">
                  <c:v>1.2289787000000001</c:v>
                </c:pt>
                <c:pt idx="38">
                  <c:v>1.24511562</c:v>
                </c:pt>
                <c:pt idx="39">
                  <c:v>1.26002536</c:v>
                </c:pt>
                <c:pt idx="40">
                  <c:v>1.2738947</c:v>
                </c:pt>
                <c:pt idx="41">
                  <c:v>1.2868274099999999</c:v>
                </c:pt>
                <c:pt idx="42">
                  <c:v>1.29886199</c:v>
                </c:pt>
                <c:pt idx="43">
                  <c:v>1.3097884399999999</c:v>
                </c:pt>
                <c:pt idx="44">
                  <c:v>1.31981459</c:v>
                </c:pt>
                <c:pt idx="45">
                  <c:v>1.3288491499999999</c:v>
                </c:pt>
                <c:pt idx="46">
                  <c:v>1.3367749200000001</c:v>
                </c:pt>
                <c:pt idx="47">
                  <c:v>1.3434400500000001</c:v>
                </c:pt>
                <c:pt idx="48">
                  <c:v>1.34864929</c:v>
                </c:pt>
                <c:pt idx="49">
                  <c:v>1.35154614</c:v>
                </c:pt>
                <c:pt idx="50">
                  <c:v>1.35201226</c:v>
                </c:pt>
                <c:pt idx="51">
                  <c:v>1.34938241</c:v>
                </c:pt>
                <c:pt idx="52">
                  <c:v>1.3427260400000001</c:v>
                </c:pt>
                <c:pt idx="53">
                  <c:v>1.3307494799999999</c:v>
                </c:pt>
                <c:pt idx="54">
                  <c:v>1.31169826</c:v>
                </c:pt>
                <c:pt idx="55">
                  <c:v>1.2786163800000001</c:v>
                </c:pt>
                <c:pt idx="56">
                  <c:v>1.2260315900000001</c:v>
                </c:pt>
                <c:pt idx="57">
                  <c:v>1.1397342500000001</c:v>
                </c:pt>
                <c:pt idx="58">
                  <c:v>0.98888741999999996</c:v>
                </c:pt>
                <c:pt idx="59">
                  <c:v>0.67818334999999996</c:v>
                </c:pt>
                <c:pt idx="60">
                  <c:v>0</c:v>
                </c:pt>
              </c:numCache>
            </c:numRef>
          </c:yVal>
          <c:smooth val="1"/>
        </c:ser>
        <c:ser>
          <c:idx val="5"/>
          <c:order val="1"/>
          <c:tx>
            <c:strRef>
              <c:f>'FB Sweep Data'!$A$5</c:f>
              <c:strCache>
                <c:ptCount val="1"/>
                <c:pt idx="0">
                  <c:v>Fb: 0.3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Data'!$B$7:$BJ$7</c:f>
              <c:numCache>
                <c:formatCode>General</c:formatCode>
                <c:ptCount val="61"/>
                <c:pt idx="0">
                  <c:v>0</c:v>
                </c:pt>
                <c:pt idx="1">
                  <c:v>0.69797127999999997</c:v>
                </c:pt>
                <c:pt idx="2">
                  <c:v>1.0108073900000001</c:v>
                </c:pt>
                <c:pt idx="3">
                  <c:v>1.1574802799999999</c:v>
                </c:pt>
                <c:pt idx="4">
                  <c:v>1.2386278500000001</c:v>
                </c:pt>
                <c:pt idx="5">
                  <c:v>1.2866031099999999</c:v>
                </c:pt>
                <c:pt idx="6">
                  <c:v>1.31552329</c:v>
                </c:pt>
                <c:pt idx="7">
                  <c:v>1.33085224</c:v>
                </c:pt>
                <c:pt idx="8">
                  <c:v>1.33939169</c:v>
                </c:pt>
                <c:pt idx="9">
                  <c:v>1.34285148</c:v>
                </c:pt>
                <c:pt idx="10">
                  <c:v>1.3424822199999999</c:v>
                </c:pt>
                <c:pt idx="11">
                  <c:v>1.33917457</c:v>
                </c:pt>
                <c:pt idx="12">
                  <c:v>1.33355858</c:v>
                </c:pt>
                <c:pt idx="13">
                  <c:v>1.3257362500000001</c:v>
                </c:pt>
                <c:pt idx="14">
                  <c:v>1.31649923</c:v>
                </c:pt>
                <c:pt idx="15">
                  <c:v>1.30600571</c:v>
                </c:pt>
                <c:pt idx="16">
                  <c:v>1.2943710799999999</c:v>
                </c:pt>
                <c:pt idx="17">
                  <c:v>1.2816577199999999</c:v>
                </c:pt>
                <c:pt idx="18">
                  <c:v>1.2678647199999999</c:v>
                </c:pt>
                <c:pt idx="19">
                  <c:v>1.2526115099999999</c:v>
                </c:pt>
                <c:pt idx="20">
                  <c:v>1.23593818</c:v>
                </c:pt>
                <c:pt idx="21">
                  <c:v>1.2277057899999999</c:v>
                </c:pt>
                <c:pt idx="22">
                  <c:v>1.23090174</c:v>
                </c:pt>
                <c:pt idx="23">
                  <c:v>1.24192039</c:v>
                </c:pt>
                <c:pt idx="24">
                  <c:v>1.2508437400000001</c:v>
                </c:pt>
                <c:pt idx="25">
                  <c:v>1.25771097</c:v>
                </c:pt>
                <c:pt idx="26">
                  <c:v>1.26317452</c:v>
                </c:pt>
                <c:pt idx="27">
                  <c:v>1.2673448</c:v>
                </c:pt>
                <c:pt idx="28">
                  <c:v>1.2703037399999999</c:v>
                </c:pt>
                <c:pt idx="29">
                  <c:v>1.2721087799999999</c:v>
                </c:pt>
                <c:pt idx="30">
                  <c:v>1.2727969800000001</c:v>
                </c:pt>
                <c:pt idx="31">
                  <c:v>1.2721088</c:v>
                </c:pt>
                <c:pt idx="32">
                  <c:v>1.2703037699999999</c:v>
                </c:pt>
                <c:pt idx="33">
                  <c:v>1.2673448599999999</c:v>
                </c:pt>
                <c:pt idx="34">
                  <c:v>1.2631745999999999</c:v>
                </c:pt>
                <c:pt idx="35">
                  <c:v>1.25771107</c:v>
                </c:pt>
                <c:pt idx="36">
                  <c:v>1.25084386</c:v>
                </c:pt>
                <c:pt idx="37">
                  <c:v>1.24192053</c:v>
                </c:pt>
                <c:pt idx="38">
                  <c:v>1.2309019000000001</c:v>
                </c:pt>
                <c:pt idx="39">
                  <c:v>1.2277059699999999</c:v>
                </c:pt>
                <c:pt idx="40">
                  <c:v>1.2359384</c:v>
                </c:pt>
                <c:pt idx="41">
                  <c:v>1.2526117800000001</c:v>
                </c:pt>
                <c:pt idx="42">
                  <c:v>1.2678650600000001</c:v>
                </c:pt>
                <c:pt idx="43">
                  <c:v>1.2816581499999999</c:v>
                </c:pt>
                <c:pt idx="44">
                  <c:v>1.29437164</c:v>
                </c:pt>
                <c:pt idx="45">
                  <c:v>1.30600641</c:v>
                </c:pt>
                <c:pt idx="46">
                  <c:v>1.3165001199999999</c:v>
                </c:pt>
                <c:pt idx="47">
                  <c:v>1.32573735</c:v>
                </c:pt>
                <c:pt idx="48">
                  <c:v>1.33355994</c:v>
                </c:pt>
                <c:pt idx="49">
                  <c:v>1.33917625</c:v>
                </c:pt>
                <c:pt idx="50">
                  <c:v>1.3424842699999999</c:v>
                </c:pt>
                <c:pt idx="51">
                  <c:v>1.3428539500000001</c:v>
                </c:pt>
                <c:pt idx="52">
                  <c:v>1.33939462</c:v>
                </c:pt>
                <c:pt idx="53">
                  <c:v>1.33085567</c:v>
                </c:pt>
                <c:pt idx="54">
                  <c:v>1.3155272200000001</c:v>
                </c:pt>
                <c:pt idx="55">
                  <c:v>1.2866074700000001</c:v>
                </c:pt>
                <c:pt idx="56">
                  <c:v>1.23863239</c:v>
                </c:pt>
                <c:pt idx="57">
                  <c:v>1.1574845</c:v>
                </c:pt>
                <c:pt idx="58">
                  <c:v>1.0108109000000001</c:v>
                </c:pt>
                <c:pt idx="59">
                  <c:v>0.69797361000000002</c:v>
                </c:pt>
                <c:pt idx="60">
                  <c:v>0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'FB Sweep Data'!$A$8</c:f>
              <c:strCache>
                <c:ptCount val="1"/>
                <c:pt idx="0">
                  <c:v>Fb: 0.4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Data'!$B$10:$BJ$10</c:f>
              <c:numCache>
                <c:formatCode>General</c:formatCode>
                <c:ptCount val="61"/>
                <c:pt idx="0">
                  <c:v>0</c:v>
                </c:pt>
                <c:pt idx="1">
                  <c:v>0.71727227000000005</c:v>
                </c:pt>
                <c:pt idx="2">
                  <c:v>1.0303095600000001</c:v>
                </c:pt>
                <c:pt idx="3">
                  <c:v>1.1710432399999999</c:v>
                </c:pt>
                <c:pt idx="4">
                  <c:v>1.2456677700000001</c:v>
                </c:pt>
                <c:pt idx="5">
                  <c:v>1.2877503100000001</c:v>
                </c:pt>
                <c:pt idx="6">
                  <c:v>1.3113403299999999</c:v>
                </c:pt>
                <c:pt idx="7">
                  <c:v>1.32190757</c:v>
                </c:pt>
                <c:pt idx="8">
                  <c:v>1.3260306500000001</c:v>
                </c:pt>
                <c:pt idx="9">
                  <c:v>1.3253536800000001</c:v>
                </c:pt>
                <c:pt idx="10">
                  <c:v>1.32106368</c:v>
                </c:pt>
                <c:pt idx="11">
                  <c:v>1.31399362</c:v>
                </c:pt>
                <c:pt idx="12">
                  <c:v>1.30472554</c:v>
                </c:pt>
                <c:pt idx="13">
                  <c:v>1.2933053699999999</c:v>
                </c:pt>
                <c:pt idx="14">
                  <c:v>1.2804094699999999</c:v>
                </c:pt>
                <c:pt idx="15">
                  <c:v>1.26611275</c:v>
                </c:pt>
                <c:pt idx="16">
                  <c:v>1.2503857300000001</c:v>
                </c:pt>
                <c:pt idx="17">
                  <c:v>1.2330698600000001</c:v>
                </c:pt>
                <c:pt idx="18">
                  <c:v>1.2138529</c:v>
                </c:pt>
                <c:pt idx="19">
                  <c:v>1.23076707</c:v>
                </c:pt>
                <c:pt idx="20">
                  <c:v>1.2449102599999999</c:v>
                </c:pt>
                <c:pt idx="21">
                  <c:v>1.2568460299999999</c:v>
                </c:pt>
                <c:pt idx="22">
                  <c:v>1.2669563100000001</c:v>
                </c:pt>
                <c:pt idx="23">
                  <c:v>1.27549647</c:v>
                </c:pt>
                <c:pt idx="24">
                  <c:v>1.28265023</c:v>
                </c:pt>
                <c:pt idx="25">
                  <c:v>1.2882790099999999</c:v>
                </c:pt>
                <c:pt idx="26">
                  <c:v>1.29280393</c:v>
                </c:pt>
                <c:pt idx="27">
                  <c:v>1.2962853400000001</c:v>
                </c:pt>
                <c:pt idx="28">
                  <c:v>1.2987698700000001</c:v>
                </c:pt>
                <c:pt idx="29">
                  <c:v>1.3002915500000001</c:v>
                </c:pt>
                <c:pt idx="30">
                  <c:v>1.3008730399999999</c:v>
                </c:pt>
                <c:pt idx="31">
                  <c:v>1.3002915500000001</c:v>
                </c:pt>
                <c:pt idx="32">
                  <c:v>1.2987698700000001</c:v>
                </c:pt>
                <c:pt idx="33">
                  <c:v>1.2962853400000001</c:v>
                </c:pt>
                <c:pt idx="34">
                  <c:v>1.29280393</c:v>
                </c:pt>
                <c:pt idx="35">
                  <c:v>1.2882790099999999</c:v>
                </c:pt>
                <c:pt idx="36">
                  <c:v>1.28265023</c:v>
                </c:pt>
                <c:pt idx="37">
                  <c:v>1.27549647</c:v>
                </c:pt>
                <c:pt idx="38">
                  <c:v>1.26695632</c:v>
                </c:pt>
                <c:pt idx="39">
                  <c:v>1.2568460400000001</c:v>
                </c:pt>
                <c:pt idx="40">
                  <c:v>1.24491028</c:v>
                </c:pt>
                <c:pt idx="41">
                  <c:v>1.2307670900000001</c:v>
                </c:pt>
                <c:pt idx="42">
                  <c:v>1.2138529199999999</c:v>
                </c:pt>
                <c:pt idx="43">
                  <c:v>1.2330698899999999</c:v>
                </c:pt>
                <c:pt idx="44">
                  <c:v>1.2503857899999999</c:v>
                </c:pt>
                <c:pt idx="45">
                  <c:v>1.2661128500000001</c:v>
                </c:pt>
                <c:pt idx="46">
                  <c:v>1.2804096300000001</c:v>
                </c:pt>
                <c:pt idx="47">
                  <c:v>1.29330561</c:v>
                </c:pt>
                <c:pt idx="48">
                  <c:v>1.3047259</c:v>
                </c:pt>
                <c:pt idx="49">
                  <c:v>1.3139941399999999</c:v>
                </c:pt>
                <c:pt idx="50">
                  <c:v>1.3210643900000001</c:v>
                </c:pt>
                <c:pt idx="51">
                  <c:v>1.32535465</c:v>
                </c:pt>
                <c:pt idx="52">
                  <c:v>1.3260319300000001</c:v>
                </c:pt>
                <c:pt idx="53">
                  <c:v>1.32190922</c:v>
                </c:pt>
                <c:pt idx="54">
                  <c:v>1.31134241</c:v>
                </c:pt>
                <c:pt idx="55">
                  <c:v>1.28775284</c:v>
                </c:pt>
                <c:pt idx="56">
                  <c:v>1.2456706900000001</c:v>
                </c:pt>
                <c:pt idx="57">
                  <c:v>1.1710464</c:v>
                </c:pt>
                <c:pt idx="58">
                  <c:v>1.0303125200000001</c:v>
                </c:pt>
                <c:pt idx="59">
                  <c:v>0.71727426000000005</c:v>
                </c:pt>
                <c:pt idx="60">
                  <c:v>0</c:v>
                </c:pt>
              </c:numCache>
            </c:numRef>
          </c:yVal>
          <c:smooth val="1"/>
        </c:ser>
        <c:ser>
          <c:idx val="11"/>
          <c:order val="3"/>
          <c:tx>
            <c:strRef>
              <c:f>'FB Sweep Data'!$A$11</c:f>
              <c:strCache>
                <c:ptCount val="1"/>
                <c:pt idx="0">
                  <c:v>Fb: 0.5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Data'!$B$13:$BJ$13</c:f>
              <c:numCache>
                <c:formatCode>General</c:formatCode>
                <c:ptCount val="61"/>
                <c:pt idx="0">
                  <c:v>0</c:v>
                </c:pt>
                <c:pt idx="1">
                  <c:v>0.73502241000000001</c:v>
                </c:pt>
                <c:pt idx="2">
                  <c:v>1.04494552</c:v>
                </c:pt>
                <c:pt idx="3">
                  <c:v>1.1770892399999999</c:v>
                </c:pt>
                <c:pt idx="4">
                  <c:v>1.24327794</c:v>
                </c:pt>
                <c:pt idx="5">
                  <c:v>1.2775960099999999</c:v>
                </c:pt>
                <c:pt idx="6">
                  <c:v>1.2941433099999999</c:v>
                </c:pt>
                <c:pt idx="7">
                  <c:v>1.2983776199999999</c:v>
                </c:pt>
                <c:pt idx="8">
                  <c:v>1.29658582</c:v>
                </c:pt>
                <c:pt idx="9">
                  <c:v>1.29030052</c:v>
                </c:pt>
                <c:pt idx="10">
                  <c:v>1.2806104599999999</c:v>
                </c:pt>
                <c:pt idx="11">
                  <c:v>1.2682516399999999</c:v>
                </c:pt>
                <c:pt idx="12">
                  <c:v>1.2536984900000001</c:v>
                </c:pt>
                <c:pt idx="13">
                  <c:v>1.23667591</c:v>
                </c:pt>
                <c:pt idx="14">
                  <c:v>1.2174803199999999</c:v>
                </c:pt>
                <c:pt idx="15">
                  <c:v>1.2098728700000001</c:v>
                </c:pt>
                <c:pt idx="16">
                  <c:v>1.21796934</c:v>
                </c:pt>
                <c:pt idx="17">
                  <c:v>1.2367620399999999</c:v>
                </c:pt>
                <c:pt idx="18">
                  <c:v>1.2526416</c:v>
                </c:pt>
                <c:pt idx="19">
                  <c:v>1.26582371</c:v>
                </c:pt>
                <c:pt idx="20">
                  <c:v>1.27726389</c:v>
                </c:pt>
                <c:pt idx="21">
                  <c:v>1.28716868</c:v>
                </c:pt>
                <c:pt idx="22">
                  <c:v>1.29570454</c:v>
                </c:pt>
                <c:pt idx="23">
                  <c:v>1.3030048700000001</c:v>
                </c:pt>
                <c:pt idx="24">
                  <c:v>1.3091770199999999</c:v>
                </c:pt>
                <c:pt idx="25">
                  <c:v>1.3140717200000001</c:v>
                </c:pt>
                <c:pt idx="26">
                  <c:v>1.3180229699999999</c:v>
                </c:pt>
                <c:pt idx="27">
                  <c:v>1.32107314</c:v>
                </c:pt>
                <c:pt idx="28">
                  <c:v>1.32325541</c:v>
                </c:pt>
                <c:pt idx="29">
                  <c:v>1.32459437</c:v>
                </c:pt>
                <c:pt idx="30">
                  <c:v>1.32510656</c:v>
                </c:pt>
                <c:pt idx="31">
                  <c:v>1.3245943200000001</c:v>
                </c:pt>
                <c:pt idx="32">
                  <c:v>1.3232553199999999</c:v>
                </c:pt>
                <c:pt idx="33">
                  <c:v>1.3210730100000001</c:v>
                </c:pt>
                <c:pt idx="34">
                  <c:v>1.3180228</c:v>
                </c:pt>
                <c:pt idx="35">
                  <c:v>1.31407151</c:v>
                </c:pt>
                <c:pt idx="36">
                  <c:v>1.3091767599999999</c:v>
                </c:pt>
                <c:pt idx="37">
                  <c:v>1.3030045699999999</c:v>
                </c:pt>
                <c:pt idx="38">
                  <c:v>1.2957042000000001</c:v>
                </c:pt>
                <c:pt idx="39">
                  <c:v>1.2871683</c:v>
                </c:pt>
                <c:pt idx="40">
                  <c:v>1.2772634700000001</c:v>
                </c:pt>
                <c:pt idx="41">
                  <c:v>1.26582325</c:v>
                </c:pt>
                <c:pt idx="42">
                  <c:v>1.2526411</c:v>
                </c:pt>
                <c:pt idx="43">
                  <c:v>1.23676151</c:v>
                </c:pt>
                <c:pt idx="44">
                  <c:v>1.2179687699999999</c:v>
                </c:pt>
                <c:pt idx="45">
                  <c:v>1.2098722399999999</c:v>
                </c:pt>
                <c:pt idx="46">
                  <c:v>1.2174796000000001</c:v>
                </c:pt>
                <c:pt idx="47">
                  <c:v>1.2366750799999999</c:v>
                </c:pt>
                <c:pt idx="48">
                  <c:v>1.2536975800000001</c:v>
                </c:pt>
                <c:pt idx="49">
                  <c:v>1.26825067</c:v>
                </c:pt>
                <c:pt idx="50">
                  <c:v>1.28060945</c:v>
                </c:pt>
                <c:pt idx="51">
                  <c:v>1.29029952</c:v>
                </c:pt>
                <c:pt idx="52">
                  <c:v>1.2965848799999999</c:v>
                </c:pt>
                <c:pt idx="53">
                  <c:v>1.2983768099999999</c:v>
                </c:pt>
                <c:pt idx="54">
                  <c:v>1.2941427299999999</c:v>
                </c:pt>
                <c:pt idx="55">
                  <c:v>1.2775957899999999</c:v>
                </c:pt>
                <c:pt idx="56">
                  <c:v>1.2432781799999999</c:v>
                </c:pt>
                <c:pt idx="57">
                  <c:v>1.1770899500000001</c:v>
                </c:pt>
                <c:pt idx="58">
                  <c:v>1.0449465600000001</c:v>
                </c:pt>
                <c:pt idx="59">
                  <c:v>0.73502334000000003</c:v>
                </c:pt>
                <c:pt idx="60">
                  <c:v>0</c:v>
                </c:pt>
              </c:numCache>
            </c:numRef>
          </c:yVal>
          <c:smooth val="1"/>
        </c:ser>
        <c:ser>
          <c:idx val="14"/>
          <c:order val="4"/>
          <c:tx>
            <c:strRef>
              <c:f>'FB Sweep Data'!$A$14</c:f>
              <c:strCache>
                <c:ptCount val="1"/>
                <c:pt idx="0">
                  <c:v>Fb: 0.6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Data'!$B$16:$BJ$16</c:f>
              <c:numCache>
                <c:formatCode>General</c:formatCode>
                <c:ptCount val="61"/>
                <c:pt idx="0">
                  <c:v>0</c:v>
                </c:pt>
                <c:pt idx="1">
                  <c:v>0.75000274</c:v>
                </c:pt>
                <c:pt idx="2">
                  <c:v>1.05224406</c:v>
                </c:pt>
                <c:pt idx="3">
                  <c:v>1.17128276</c:v>
                </c:pt>
                <c:pt idx="4">
                  <c:v>1.2252384599999999</c:v>
                </c:pt>
                <c:pt idx="5">
                  <c:v>1.2486640099999999</c:v>
                </c:pt>
                <c:pt idx="6">
                  <c:v>1.25541802</c:v>
                </c:pt>
                <c:pt idx="7">
                  <c:v>1.25082852</c:v>
                </c:pt>
                <c:pt idx="8">
                  <c:v>1.24068505</c:v>
                </c:pt>
                <c:pt idx="9">
                  <c:v>1.22629794</c:v>
                </c:pt>
                <c:pt idx="10">
                  <c:v>1.20852681</c:v>
                </c:pt>
                <c:pt idx="11">
                  <c:v>1.1878062</c:v>
                </c:pt>
                <c:pt idx="12">
                  <c:v>1.16417123</c:v>
                </c:pt>
                <c:pt idx="13">
                  <c:v>1.19212933</c:v>
                </c:pt>
                <c:pt idx="14">
                  <c:v>1.21591402</c:v>
                </c:pt>
                <c:pt idx="15">
                  <c:v>1.2363180199999999</c:v>
                </c:pt>
                <c:pt idx="16">
                  <c:v>1.2539504299999999</c:v>
                </c:pt>
                <c:pt idx="17">
                  <c:v>1.26927609</c:v>
                </c:pt>
                <c:pt idx="18">
                  <c:v>1.2826549300000001</c:v>
                </c:pt>
                <c:pt idx="19">
                  <c:v>1.2940011899999999</c:v>
                </c:pt>
                <c:pt idx="20">
                  <c:v>1.30395493</c:v>
                </c:pt>
                <c:pt idx="21">
                  <c:v>1.31264801</c:v>
                </c:pt>
                <c:pt idx="22">
                  <c:v>1.3201917299999999</c:v>
                </c:pt>
                <c:pt idx="23">
                  <c:v>1.32667939</c:v>
                </c:pt>
                <c:pt idx="24">
                  <c:v>1.3321889200000001</c:v>
                </c:pt>
                <c:pt idx="25">
                  <c:v>1.33657563</c:v>
                </c:pt>
                <c:pt idx="26">
                  <c:v>1.3401246200000001</c:v>
                </c:pt>
                <c:pt idx="27">
                  <c:v>1.34286913</c:v>
                </c:pt>
                <c:pt idx="28">
                  <c:v>1.3448354</c:v>
                </c:pt>
                <c:pt idx="29">
                  <c:v>1.3460429899999999</c:v>
                </c:pt>
                <c:pt idx="30">
                  <c:v>1.3465051299999999</c:v>
                </c:pt>
                <c:pt idx="31">
                  <c:v>1.34604272</c:v>
                </c:pt>
                <c:pt idx="32">
                  <c:v>1.3448348800000001</c:v>
                </c:pt>
                <c:pt idx="33">
                  <c:v>1.34286835</c:v>
                </c:pt>
                <c:pt idx="34">
                  <c:v>1.34012358</c:v>
                </c:pt>
                <c:pt idx="35">
                  <c:v>1.3365743400000001</c:v>
                </c:pt>
                <c:pt idx="36">
                  <c:v>1.33218737</c:v>
                </c:pt>
                <c:pt idx="37">
                  <c:v>1.32667761</c:v>
                </c:pt>
                <c:pt idx="38">
                  <c:v>1.3201897199999999</c:v>
                </c:pt>
                <c:pt idx="39">
                  <c:v>1.3126457899999999</c:v>
                </c:pt>
                <c:pt idx="40">
                  <c:v>1.3039525000000001</c:v>
                </c:pt>
                <c:pt idx="41">
                  <c:v>1.2939985700000001</c:v>
                </c:pt>
                <c:pt idx="42">
                  <c:v>1.28265213</c:v>
                </c:pt>
                <c:pt idx="43">
                  <c:v>1.26927313</c:v>
                </c:pt>
                <c:pt idx="44">
                  <c:v>1.2539473299999999</c:v>
                </c:pt>
                <c:pt idx="45">
                  <c:v>1.23631483</c:v>
                </c:pt>
                <c:pt idx="46">
                  <c:v>1.2159107300000001</c:v>
                </c:pt>
                <c:pt idx="47">
                  <c:v>1.1921259</c:v>
                </c:pt>
                <c:pt idx="48">
                  <c:v>1.1641676299999999</c:v>
                </c:pt>
                <c:pt idx="49">
                  <c:v>1.18780215</c:v>
                </c:pt>
                <c:pt idx="50">
                  <c:v>1.2085222200000001</c:v>
                </c:pt>
                <c:pt idx="51">
                  <c:v>1.22629269</c:v>
                </c:pt>
                <c:pt idx="52">
                  <c:v>1.24067912</c:v>
                </c:pt>
                <c:pt idx="53">
                  <c:v>1.2508219899999999</c:v>
                </c:pt>
                <c:pt idx="54">
                  <c:v>1.25541101</c:v>
                </c:pt>
                <c:pt idx="55">
                  <c:v>1.2486568</c:v>
                </c:pt>
                <c:pt idx="56">
                  <c:v>1.2252315199999999</c:v>
                </c:pt>
                <c:pt idx="57">
                  <c:v>1.1712765199999999</c:v>
                </c:pt>
                <c:pt idx="58">
                  <c:v>1.0522392</c:v>
                </c:pt>
                <c:pt idx="59">
                  <c:v>0.75000012999999999</c:v>
                </c:pt>
                <c:pt idx="60">
                  <c:v>0</c:v>
                </c:pt>
              </c:numCache>
            </c:numRef>
          </c:yVal>
          <c:smooth val="1"/>
        </c:ser>
        <c:ser>
          <c:idx val="17"/>
          <c:order val="5"/>
          <c:tx>
            <c:strRef>
              <c:f>'FB Sweep Data'!$A$17</c:f>
              <c:strCache>
                <c:ptCount val="1"/>
                <c:pt idx="0">
                  <c:v>Fb: 0.7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Data'!$B$19:$BJ$19</c:f>
              <c:numCache>
                <c:formatCode>General</c:formatCode>
                <c:ptCount val="61"/>
                <c:pt idx="0">
                  <c:v>0</c:v>
                </c:pt>
                <c:pt idx="1">
                  <c:v>0.75651343999999998</c:v>
                </c:pt>
                <c:pt idx="2">
                  <c:v>1.0417569900000001</c:v>
                </c:pt>
                <c:pt idx="3">
                  <c:v>1.1395255900000001</c:v>
                </c:pt>
                <c:pt idx="4">
                  <c:v>1.17458598</c:v>
                </c:pt>
                <c:pt idx="5">
                  <c:v>1.18154311</c:v>
                </c:pt>
                <c:pt idx="6">
                  <c:v>1.1737065499999999</c:v>
                </c:pt>
                <c:pt idx="7">
                  <c:v>1.15588673</c:v>
                </c:pt>
                <c:pt idx="8">
                  <c:v>1.1328425499999999</c:v>
                </c:pt>
                <c:pt idx="9">
                  <c:v>1.1265756499999999</c:v>
                </c:pt>
                <c:pt idx="10">
                  <c:v>1.14365253</c:v>
                </c:pt>
                <c:pt idx="11">
                  <c:v>1.1764249</c:v>
                </c:pt>
                <c:pt idx="12">
                  <c:v>1.20425004</c:v>
                </c:pt>
                <c:pt idx="13">
                  <c:v>1.22745349</c:v>
                </c:pt>
                <c:pt idx="14">
                  <c:v>1.2476384300000001</c:v>
                </c:pt>
                <c:pt idx="15">
                  <c:v>1.2652981000000001</c:v>
                </c:pt>
                <c:pt idx="16">
                  <c:v>1.2808089</c:v>
                </c:pt>
                <c:pt idx="17">
                  <c:v>1.29445933</c:v>
                </c:pt>
                <c:pt idx="18">
                  <c:v>1.3064789000000001</c:v>
                </c:pt>
                <c:pt idx="19">
                  <c:v>1.3167485400000001</c:v>
                </c:pt>
                <c:pt idx="20">
                  <c:v>1.32579639</c:v>
                </c:pt>
                <c:pt idx="21">
                  <c:v>1.3337268600000001</c:v>
                </c:pt>
                <c:pt idx="22">
                  <c:v>1.3406294400000001</c:v>
                </c:pt>
                <c:pt idx="23">
                  <c:v>1.34658024</c:v>
                </c:pt>
                <c:pt idx="24">
                  <c:v>1.35164342</c:v>
                </c:pt>
                <c:pt idx="25">
                  <c:v>1.3556819899999999</c:v>
                </c:pt>
                <c:pt idx="26">
                  <c:v>1.3589527100000001</c:v>
                </c:pt>
                <c:pt idx="27">
                  <c:v>1.3614841900000001</c:v>
                </c:pt>
                <c:pt idx="28">
                  <c:v>1.36329904</c:v>
                </c:pt>
                <c:pt idx="29">
                  <c:v>1.36441418</c:v>
                </c:pt>
                <c:pt idx="30">
                  <c:v>1.3648410799999999</c:v>
                </c:pt>
                <c:pt idx="31">
                  <c:v>1.3644139900000001</c:v>
                </c:pt>
                <c:pt idx="32">
                  <c:v>1.36329867</c:v>
                </c:pt>
                <c:pt idx="33">
                  <c:v>1.3614836400000001</c:v>
                </c:pt>
                <c:pt idx="34">
                  <c:v>1.35895199</c:v>
                </c:pt>
                <c:pt idx="35">
                  <c:v>1.35568109</c:v>
                </c:pt>
                <c:pt idx="36">
                  <c:v>1.3516423500000001</c:v>
                </c:pt>
                <c:pt idx="37">
                  <c:v>1.3465790099999999</c:v>
                </c:pt>
                <c:pt idx="38">
                  <c:v>1.3406280500000001</c:v>
                </c:pt>
                <c:pt idx="39">
                  <c:v>1.3337253200000001</c:v>
                </c:pt>
                <c:pt idx="40">
                  <c:v>1.32579471</c:v>
                </c:pt>
                <c:pt idx="41">
                  <c:v>1.31674673</c:v>
                </c:pt>
                <c:pt idx="42">
                  <c:v>1.3064769599999999</c:v>
                </c:pt>
                <c:pt idx="43">
                  <c:v>1.29445729</c:v>
                </c:pt>
                <c:pt idx="44">
                  <c:v>1.2808067700000001</c:v>
                </c:pt>
                <c:pt idx="45">
                  <c:v>1.2652958999999999</c:v>
                </c:pt>
                <c:pt idx="46">
                  <c:v>1.2476361899999999</c:v>
                </c:pt>
                <c:pt idx="47">
                  <c:v>1.2274512399999999</c:v>
                </c:pt>
                <c:pt idx="48">
                  <c:v>1.2042477700000001</c:v>
                </c:pt>
                <c:pt idx="49">
                  <c:v>1.1764226099999999</c:v>
                </c:pt>
                <c:pt idx="50">
                  <c:v>1.1436502200000001</c:v>
                </c:pt>
                <c:pt idx="51">
                  <c:v>1.1265732399999999</c:v>
                </c:pt>
                <c:pt idx="52">
                  <c:v>1.1328399499999999</c:v>
                </c:pt>
                <c:pt idx="53">
                  <c:v>1.1558838499999999</c:v>
                </c:pt>
                <c:pt idx="54">
                  <c:v>1.1737033400000001</c:v>
                </c:pt>
                <c:pt idx="55">
                  <c:v>1.18153956</c:v>
                </c:pt>
                <c:pt idx="56">
                  <c:v>1.17458218</c:v>
                </c:pt>
                <c:pt idx="57">
                  <c:v>1.1395219700000001</c:v>
                </c:pt>
                <c:pt idx="58">
                  <c:v>1.0417539099999999</c:v>
                </c:pt>
                <c:pt idx="59">
                  <c:v>0.7565113</c:v>
                </c:pt>
                <c:pt idx="60">
                  <c:v>0</c:v>
                </c:pt>
              </c:numCache>
            </c:numRef>
          </c:yVal>
          <c:smooth val="1"/>
        </c:ser>
        <c:ser>
          <c:idx val="20"/>
          <c:order val="6"/>
          <c:tx>
            <c:strRef>
              <c:f>'FB Sweep Data'!$A$20</c:f>
              <c:strCache>
                <c:ptCount val="1"/>
                <c:pt idx="0">
                  <c:v>Fb: 0.8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Data'!$B$22:$BJ$22</c:f>
              <c:numCache>
                <c:formatCode>General</c:formatCode>
                <c:ptCount val="61"/>
                <c:pt idx="0">
                  <c:v>0</c:v>
                </c:pt>
                <c:pt idx="1">
                  <c:v>0.73628123000000001</c:v>
                </c:pt>
                <c:pt idx="2">
                  <c:v>0.98131254999999995</c:v>
                </c:pt>
                <c:pt idx="3">
                  <c:v>1.04222945</c:v>
                </c:pt>
                <c:pt idx="4">
                  <c:v>1.0488709899999999</c:v>
                </c:pt>
                <c:pt idx="5">
                  <c:v>1.0323019099999999</c:v>
                </c:pt>
                <c:pt idx="6">
                  <c:v>1.0033346599999999</c:v>
                </c:pt>
                <c:pt idx="7">
                  <c:v>1.0594035900000001</c:v>
                </c:pt>
                <c:pt idx="8">
                  <c:v>1.1059883399999999</c:v>
                </c:pt>
                <c:pt idx="9">
                  <c:v>1.14518904</c:v>
                </c:pt>
                <c:pt idx="10">
                  <c:v>1.1785859700000001</c:v>
                </c:pt>
                <c:pt idx="11">
                  <c:v>1.20732836</c:v>
                </c:pt>
                <c:pt idx="12">
                  <c:v>1.23222312</c:v>
                </c:pt>
                <c:pt idx="13">
                  <c:v>1.2531235000000001</c:v>
                </c:pt>
                <c:pt idx="14">
                  <c:v>1.2715171000000001</c:v>
                </c:pt>
                <c:pt idx="15">
                  <c:v>1.2877418700000001</c:v>
                </c:pt>
                <c:pt idx="16">
                  <c:v>1.30207552</c:v>
                </c:pt>
                <c:pt idx="17">
                  <c:v>1.31474592</c:v>
                </c:pt>
                <c:pt idx="18">
                  <c:v>1.3259416799999999</c:v>
                </c:pt>
                <c:pt idx="19">
                  <c:v>1.3355384800000001</c:v>
                </c:pt>
                <c:pt idx="20">
                  <c:v>1.3440099000000001</c:v>
                </c:pt>
                <c:pt idx="21">
                  <c:v>1.3514471800000001</c:v>
                </c:pt>
                <c:pt idx="22">
                  <c:v>1.3579295899999999</c:v>
                </c:pt>
                <c:pt idx="23">
                  <c:v>1.3635252600000001</c:v>
                </c:pt>
                <c:pt idx="24">
                  <c:v>1.3682920599999999</c:v>
                </c:pt>
                <c:pt idx="25">
                  <c:v>1.3720984000000001</c:v>
                </c:pt>
                <c:pt idx="26">
                  <c:v>1.3751829</c:v>
                </c:pt>
                <c:pt idx="27">
                  <c:v>1.3775714100000001</c:v>
                </c:pt>
                <c:pt idx="28">
                  <c:v>1.3792844200000001</c:v>
                </c:pt>
                <c:pt idx="29">
                  <c:v>1.38033728</c:v>
                </c:pt>
                <c:pt idx="30">
                  <c:v>1.38074042</c:v>
                </c:pt>
                <c:pt idx="31">
                  <c:v>1.38033713</c:v>
                </c:pt>
                <c:pt idx="32">
                  <c:v>1.37928411</c:v>
                </c:pt>
                <c:pt idx="33">
                  <c:v>1.37757094</c:v>
                </c:pt>
                <c:pt idx="34">
                  <c:v>1.37518227</c:v>
                </c:pt>
                <c:pt idx="35">
                  <c:v>1.3720976199999999</c:v>
                </c:pt>
                <c:pt idx="36">
                  <c:v>1.36829114</c:v>
                </c:pt>
                <c:pt idx="37">
                  <c:v>1.3635242000000001</c:v>
                </c:pt>
                <c:pt idx="38">
                  <c:v>1.3579284</c:v>
                </c:pt>
                <c:pt idx="39">
                  <c:v>1.3514458600000001</c:v>
                </c:pt>
                <c:pt idx="40">
                  <c:v>1.3440084699999999</c:v>
                </c:pt>
                <c:pt idx="41">
                  <c:v>1.3355369399999999</c:v>
                </c:pt>
                <c:pt idx="42">
                  <c:v>1.3259400400000001</c:v>
                </c:pt>
                <c:pt idx="43">
                  <c:v>1.3147441900000001</c:v>
                </c:pt>
                <c:pt idx="44">
                  <c:v>1.3020737200000001</c:v>
                </c:pt>
                <c:pt idx="45">
                  <c:v>1.28774002</c:v>
                </c:pt>
                <c:pt idx="46">
                  <c:v>1.2715152000000001</c:v>
                </c:pt>
                <c:pt idx="47">
                  <c:v>1.2531215899999999</c:v>
                </c:pt>
                <c:pt idx="48">
                  <c:v>1.2322212400000001</c:v>
                </c:pt>
                <c:pt idx="49">
                  <c:v>1.2073265099999999</c:v>
                </c:pt>
                <c:pt idx="50">
                  <c:v>1.1785841500000001</c:v>
                </c:pt>
                <c:pt idx="51">
                  <c:v>1.1451872700000001</c:v>
                </c:pt>
                <c:pt idx="52">
                  <c:v>1.10598664</c:v>
                </c:pt>
                <c:pt idx="53">
                  <c:v>1.0594019800000001</c:v>
                </c:pt>
                <c:pt idx="54">
                  <c:v>1.00333315</c:v>
                </c:pt>
                <c:pt idx="55">
                  <c:v>1.0323003500000001</c:v>
                </c:pt>
                <c:pt idx="56">
                  <c:v>1.04886944</c:v>
                </c:pt>
                <c:pt idx="57">
                  <c:v>1.04222792</c:v>
                </c:pt>
                <c:pt idx="58">
                  <c:v>0.98131109999999999</c:v>
                </c:pt>
                <c:pt idx="59">
                  <c:v>0.73628013000000003</c:v>
                </c:pt>
                <c:pt idx="60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63264"/>
        <c:axId val="94798208"/>
      </c:scatterChart>
      <c:valAx>
        <c:axId val="94763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Span (in)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4798208"/>
        <c:crosses val="autoZero"/>
        <c:crossBetween val="midCat"/>
      </c:valAx>
      <c:valAx>
        <c:axId val="94798208"/>
        <c:scaling>
          <c:orientation val="minMax"/>
          <c:min val="0.8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47632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 Across Span (Fb Sweep)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'FB Sweep Data'!$A$2</c:f>
              <c:strCache>
                <c:ptCount val="1"/>
                <c:pt idx="0">
                  <c:v>Fb: 0.2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Data'!$B$3:$BJ$3</c:f>
              <c:numCache>
                <c:formatCode>General</c:formatCode>
                <c:ptCount val="61"/>
                <c:pt idx="0">
                  <c:v>2.7901559999999999E-2</c:v>
                </c:pt>
                <c:pt idx="1">
                  <c:v>2.9196010000000001E-2</c:v>
                </c:pt>
                <c:pt idx="2">
                  <c:v>2.1986180000000001E-2</c:v>
                </c:pt>
                <c:pt idx="3">
                  <c:v>1.755731E-2</c:v>
                </c:pt>
                <c:pt idx="4">
                  <c:v>1.684832E-2</c:v>
                </c:pt>
                <c:pt idx="5">
                  <c:v>1.679715E-2</c:v>
                </c:pt>
                <c:pt idx="6">
                  <c:v>1.6685999999999999E-2</c:v>
                </c:pt>
                <c:pt idx="7">
                  <c:v>1.654514E-2</c:v>
                </c:pt>
                <c:pt idx="8">
                  <c:v>1.636775E-2</c:v>
                </c:pt>
                <c:pt idx="9">
                  <c:v>1.6157359999999999E-2</c:v>
                </c:pt>
                <c:pt idx="10">
                  <c:v>1.5938870000000001E-2</c:v>
                </c:pt>
                <c:pt idx="11">
                  <c:v>1.5729719999999999E-2</c:v>
                </c:pt>
                <c:pt idx="12">
                  <c:v>1.5511169999999999E-2</c:v>
                </c:pt>
                <c:pt idx="13">
                  <c:v>1.527891E-2</c:v>
                </c:pt>
                <c:pt idx="14">
                  <c:v>1.506118E-2</c:v>
                </c:pt>
                <c:pt idx="15">
                  <c:v>1.48451E-2</c:v>
                </c:pt>
                <c:pt idx="16">
                  <c:v>1.462606E-2</c:v>
                </c:pt>
                <c:pt idx="17">
                  <c:v>1.440921E-2</c:v>
                </c:pt>
                <c:pt idx="18">
                  <c:v>1.421095E-2</c:v>
                </c:pt>
                <c:pt idx="19">
                  <c:v>1.4008120000000001E-2</c:v>
                </c:pt>
                <c:pt idx="20">
                  <c:v>1.3800730000000001E-2</c:v>
                </c:pt>
                <c:pt idx="21">
                  <c:v>1.360774E-2</c:v>
                </c:pt>
                <c:pt idx="22">
                  <c:v>1.3426260000000001E-2</c:v>
                </c:pt>
                <c:pt idx="23">
                  <c:v>1.3256860000000001E-2</c:v>
                </c:pt>
                <c:pt idx="24">
                  <c:v>1.3128920000000001E-2</c:v>
                </c:pt>
                <c:pt idx="25">
                  <c:v>1.3144360000000001E-2</c:v>
                </c:pt>
                <c:pt idx="26">
                  <c:v>1.3156259999999999E-2</c:v>
                </c:pt>
                <c:pt idx="27">
                  <c:v>1.316759E-2</c:v>
                </c:pt>
                <c:pt idx="28">
                  <c:v>1.317975E-2</c:v>
                </c:pt>
                <c:pt idx="29">
                  <c:v>1.3191100000000001E-2</c:v>
                </c:pt>
                <c:pt idx="30">
                  <c:v>1.3195399999999999E-2</c:v>
                </c:pt>
                <c:pt idx="31">
                  <c:v>1.3191100000000001E-2</c:v>
                </c:pt>
                <c:pt idx="32">
                  <c:v>1.317975E-2</c:v>
                </c:pt>
                <c:pt idx="33">
                  <c:v>1.316759E-2</c:v>
                </c:pt>
                <c:pt idx="34">
                  <c:v>1.3156259999999999E-2</c:v>
                </c:pt>
                <c:pt idx="35">
                  <c:v>1.3144360000000001E-2</c:v>
                </c:pt>
                <c:pt idx="36">
                  <c:v>1.3128920000000001E-2</c:v>
                </c:pt>
                <c:pt idx="37">
                  <c:v>1.3256860000000001E-2</c:v>
                </c:pt>
                <c:pt idx="38">
                  <c:v>1.3426260000000001E-2</c:v>
                </c:pt>
                <c:pt idx="39">
                  <c:v>1.360774E-2</c:v>
                </c:pt>
                <c:pt idx="40">
                  <c:v>1.3800720000000001E-2</c:v>
                </c:pt>
                <c:pt idx="41">
                  <c:v>1.4008120000000001E-2</c:v>
                </c:pt>
                <c:pt idx="42">
                  <c:v>1.421095E-2</c:v>
                </c:pt>
                <c:pt idx="43">
                  <c:v>1.44092E-2</c:v>
                </c:pt>
                <c:pt idx="44">
                  <c:v>1.462606E-2</c:v>
                </c:pt>
                <c:pt idx="45">
                  <c:v>1.48451E-2</c:v>
                </c:pt>
                <c:pt idx="46">
                  <c:v>1.506118E-2</c:v>
                </c:pt>
                <c:pt idx="47">
                  <c:v>1.527891E-2</c:v>
                </c:pt>
                <c:pt idx="48">
                  <c:v>1.5511169999999999E-2</c:v>
                </c:pt>
                <c:pt idx="49">
                  <c:v>1.5729719999999999E-2</c:v>
                </c:pt>
                <c:pt idx="50">
                  <c:v>1.5938879999999999E-2</c:v>
                </c:pt>
                <c:pt idx="51">
                  <c:v>1.6157379999999999E-2</c:v>
                </c:pt>
                <c:pt idx="52">
                  <c:v>1.6367759999999999E-2</c:v>
                </c:pt>
                <c:pt idx="53">
                  <c:v>1.654516E-2</c:v>
                </c:pt>
                <c:pt idx="54">
                  <c:v>1.6686030000000001E-2</c:v>
                </c:pt>
                <c:pt idx="55">
                  <c:v>1.6797179999999998E-2</c:v>
                </c:pt>
                <c:pt idx="56">
                  <c:v>1.6848350000000002E-2</c:v>
                </c:pt>
                <c:pt idx="57">
                  <c:v>1.7557199999999999E-2</c:v>
                </c:pt>
                <c:pt idx="58">
                  <c:v>2.198584E-2</c:v>
                </c:pt>
                <c:pt idx="59">
                  <c:v>2.9195450000000001E-2</c:v>
                </c:pt>
                <c:pt idx="60">
                  <c:v>2.7900939999999999E-2</c:v>
                </c:pt>
              </c:numCache>
            </c:numRef>
          </c:yVal>
          <c:smooth val="1"/>
        </c:ser>
        <c:ser>
          <c:idx val="5"/>
          <c:order val="1"/>
          <c:tx>
            <c:strRef>
              <c:f>'FB Sweep Data'!$A$5</c:f>
              <c:strCache>
                <c:ptCount val="1"/>
                <c:pt idx="0">
                  <c:v>Fb: 0.3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Data'!$B$6:$BJ$6</c:f>
              <c:numCache>
                <c:formatCode>General</c:formatCode>
                <c:ptCount val="61"/>
                <c:pt idx="0">
                  <c:v>2.6226550000000001E-2</c:v>
                </c:pt>
                <c:pt idx="1">
                  <c:v>2.77384E-2</c:v>
                </c:pt>
                <c:pt idx="2">
                  <c:v>2.1097999999999999E-2</c:v>
                </c:pt>
                <c:pt idx="3">
                  <c:v>1.730698E-2</c:v>
                </c:pt>
                <c:pt idx="4">
                  <c:v>1.6964480000000001E-2</c:v>
                </c:pt>
                <c:pt idx="5">
                  <c:v>1.688425E-2</c:v>
                </c:pt>
                <c:pt idx="6">
                  <c:v>1.671164E-2</c:v>
                </c:pt>
                <c:pt idx="7">
                  <c:v>1.6521580000000001E-2</c:v>
                </c:pt>
                <c:pt idx="8">
                  <c:v>1.629765E-2</c:v>
                </c:pt>
                <c:pt idx="9">
                  <c:v>1.6047789999999999E-2</c:v>
                </c:pt>
                <c:pt idx="10">
                  <c:v>1.5796149999999998E-2</c:v>
                </c:pt>
                <c:pt idx="11">
                  <c:v>1.555579E-2</c:v>
                </c:pt>
                <c:pt idx="12">
                  <c:v>1.530129E-2</c:v>
                </c:pt>
                <c:pt idx="13">
                  <c:v>1.5050040000000001E-2</c:v>
                </c:pt>
                <c:pt idx="14">
                  <c:v>1.4808669999999999E-2</c:v>
                </c:pt>
                <c:pt idx="15">
                  <c:v>1.456696E-2</c:v>
                </c:pt>
                <c:pt idx="16">
                  <c:v>1.4330559999999999E-2</c:v>
                </c:pt>
                <c:pt idx="17">
                  <c:v>1.41049E-2</c:v>
                </c:pt>
                <c:pt idx="18">
                  <c:v>1.387917E-2</c:v>
                </c:pt>
                <c:pt idx="19">
                  <c:v>1.3648499999999999E-2</c:v>
                </c:pt>
                <c:pt idx="20">
                  <c:v>1.345117E-2</c:v>
                </c:pt>
                <c:pt idx="21">
                  <c:v>1.3340660000000001E-2</c:v>
                </c:pt>
                <c:pt idx="22">
                  <c:v>1.332029E-2</c:v>
                </c:pt>
                <c:pt idx="23">
                  <c:v>1.3358709999999999E-2</c:v>
                </c:pt>
                <c:pt idx="24">
                  <c:v>1.3405210000000001E-2</c:v>
                </c:pt>
                <c:pt idx="25">
                  <c:v>1.344099E-2</c:v>
                </c:pt>
                <c:pt idx="26">
                  <c:v>1.3469460000000001E-2</c:v>
                </c:pt>
                <c:pt idx="27">
                  <c:v>1.349119E-2</c:v>
                </c:pt>
                <c:pt idx="28">
                  <c:v>1.350661E-2</c:v>
                </c:pt>
                <c:pt idx="29">
                  <c:v>1.351602E-2</c:v>
                </c:pt>
                <c:pt idx="30">
                  <c:v>1.351961E-2</c:v>
                </c:pt>
                <c:pt idx="31">
                  <c:v>1.351602E-2</c:v>
                </c:pt>
                <c:pt idx="32">
                  <c:v>1.350661E-2</c:v>
                </c:pt>
                <c:pt idx="33">
                  <c:v>1.349119E-2</c:v>
                </c:pt>
                <c:pt idx="34">
                  <c:v>1.3469460000000001E-2</c:v>
                </c:pt>
                <c:pt idx="35">
                  <c:v>1.344099E-2</c:v>
                </c:pt>
                <c:pt idx="36">
                  <c:v>1.3405210000000001E-2</c:v>
                </c:pt>
                <c:pt idx="37">
                  <c:v>1.3358709999999999E-2</c:v>
                </c:pt>
                <c:pt idx="38">
                  <c:v>1.332029E-2</c:v>
                </c:pt>
                <c:pt idx="39">
                  <c:v>1.3340660000000001E-2</c:v>
                </c:pt>
                <c:pt idx="40">
                  <c:v>1.345118E-2</c:v>
                </c:pt>
                <c:pt idx="41">
                  <c:v>1.3648499999999999E-2</c:v>
                </c:pt>
                <c:pt idx="42">
                  <c:v>1.387917E-2</c:v>
                </c:pt>
                <c:pt idx="43">
                  <c:v>1.410491E-2</c:v>
                </c:pt>
                <c:pt idx="44">
                  <c:v>1.4330559999999999E-2</c:v>
                </c:pt>
                <c:pt idx="45">
                  <c:v>1.456697E-2</c:v>
                </c:pt>
                <c:pt idx="46">
                  <c:v>1.4808669999999999E-2</c:v>
                </c:pt>
                <c:pt idx="47">
                  <c:v>1.5050040000000001E-2</c:v>
                </c:pt>
                <c:pt idx="48">
                  <c:v>1.530129E-2</c:v>
                </c:pt>
                <c:pt idx="49">
                  <c:v>1.555579E-2</c:v>
                </c:pt>
                <c:pt idx="50">
                  <c:v>1.579614E-2</c:v>
                </c:pt>
                <c:pt idx="51">
                  <c:v>1.6047780000000001E-2</c:v>
                </c:pt>
                <c:pt idx="52">
                  <c:v>1.6297639999999999E-2</c:v>
                </c:pt>
                <c:pt idx="53">
                  <c:v>1.6521560000000001E-2</c:v>
                </c:pt>
                <c:pt idx="54">
                  <c:v>1.6711609999999998E-2</c:v>
                </c:pt>
                <c:pt idx="55">
                  <c:v>1.688421E-2</c:v>
                </c:pt>
                <c:pt idx="56">
                  <c:v>1.6964449999999999E-2</c:v>
                </c:pt>
                <c:pt idx="57">
                  <c:v>1.7307099999999999E-2</c:v>
                </c:pt>
                <c:pt idx="58">
                  <c:v>2.1098410000000001E-2</c:v>
                </c:pt>
                <c:pt idx="59">
                  <c:v>2.7739110000000001E-2</c:v>
                </c:pt>
                <c:pt idx="60">
                  <c:v>2.622733E-2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'FB Sweep Data'!$A$8</c:f>
              <c:strCache>
                <c:ptCount val="1"/>
                <c:pt idx="0">
                  <c:v>Fb: 0.4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Data'!$B$9:$BJ$9</c:f>
              <c:numCache>
                <c:formatCode>General</c:formatCode>
                <c:ptCount val="61"/>
                <c:pt idx="0">
                  <c:v>2.5086239999999999E-2</c:v>
                </c:pt>
                <c:pt idx="1">
                  <c:v>2.6358220000000002E-2</c:v>
                </c:pt>
                <c:pt idx="2">
                  <c:v>2.0340460000000001E-2</c:v>
                </c:pt>
                <c:pt idx="3">
                  <c:v>1.712143E-2</c:v>
                </c:pt>
                <c:pt idx="4">
                  <c:v>1.6992279999999998E-2</c:v>
                </c:pt>
                <c:pt idx="5">
                  <c:v>1.6849630000000001E-2</c:v>
                </c:pt>
                <c:pt idx="6">
                  <c:v>1.6598330000000001E-2</c:v>
                </c:pt>
                <c:pt idx="7">
                  <c:v>1.6361319999999999E-2</c:v>
                </c:pt>
                <c:pt idx="8">
                  <c:v>1.608064E-2</c:v>
                </c:pt>
                <c:pt idx="9">
                  <c:v>1.5791900000000001E-2</c:v>
                </c:pt>
                <c:pt idx="10">
                  <c:v>1.550488E-2</c:v>
                </c:pt>
                <c:pt idx="11">
                  <c:v>1.521636E-2</c:v>
                </c:pt>
                <c:pt idx="12">
                  <c:v>1.4922919999999999E-2</c:v>
                </c:pt>
                <c:pt idx="13">
                  <c:v>1.4654510000000001E-2</c:v>
                </c:pt>
                <c:pt idx="14">
                  <c:v>1.438189E-2</c:v>
                </c:pt>
                <c:pt idx="15">
                  <c:v>1.411927E-2</c:v>
                </c:pt>
                <c:pt idx="16">
                  <c:v>1.386192E-2</c:v>
                </c:pt>
                <c:pt idx="17">
                  <c:v>1.361624E-2</c:v>
                </c:pt>
                <c:pt idx="18">
                  <c:v>1.3429679999999999E-2</c:v>
                </c:pt>
                <c:pt idx="19">
                  <c:v>1.345556E-2</c:v>
                </c:pt>
                <c:pt idx="20">
                  <c:v>1.3519069999999999E-2</c:v>
                </c:pt>
                <c:pt idx="21">
                  <c:v>1.358377E-2</c:v>
                </c:pt>
                <c:pt idx="22">
                  <c:v>1.3638580000000001E-2</c:v>
                </c:pt>
                <c:pt idx="23">
                  <c:v>1.368487E-2</c:v>
                </c:pt>
                <c:pt idx="24">
                  <c:v>1.372365E-2</c:v>
                </c:pt>
                <c:pt idx="25">
                  <c:v>1.375416E-2</c:v>
                </c:pt>
                <c:pt idx="26">
                  <c:v>1.377869E-2</c:v>
                </c:pt>
                <c:pt idx="27">
                  <c:v>1.379757E-2</c:v>
                </c:pt>
                <c:pt idx="28">
                  <c:v>1.381103E-2</c:v>
                </c:pt>
                <c:pt idx="29">
                  <c:v>1.381928E-2</c:v>
                </c:pt>
                <c:pt idx="30">
                  <c:v>1.382244E-2</c:v>
                </c:pt>
                <c:pt idx="31">
                  <c:v>1.381928E-2</c:v>
                </c:pt>
                <c:pt idx="32">
                  <c:v>1.381103E-2</c:v>
                </c:pt>
                <c:pt idx="33">
                  <c:v>1.379757E-2</c:v>
                </c:pt>
                <c:pt idx="34">
                  <c:v>1.377869E-2</c:v>
                </c:pt>
                <c:pt idx="35">
                  <c:v>1.375417E-2</c:v>
                </c:pt>
                <c:pt idx="36">
                  <c:v>1.372365E-2</c:v>
                </c:pt>
                <c:pt idx="37">
                  <c:v>1.368487E-2</c:v>
                </c:pt>
                <c:pt idx="38">
                  <c:v>1.3638580000000001E-2</c:v>
                </c:pt>
                <c:pt idx="39">
                  <c:v>1.358377E-2</c:v>
                </c:pt>
                <c:pt idx="40">
                  <c:v>1.3519069999999999E-2</c:v>
                </c:pt>
                <c:pt idx="41">
                  <c:v>1.345556E-2</c:v>
                </c:pt>
                <c:pt idx="42">
                  <c:v>1.3429679999999999E-2</c:v>
                </c:pt>
                <c:pt idx="43">
                  <c:v>1.361624E-2</c:v>
                </c:pt>
                <c:pt idx="44">
                  <c:v>1.386192E-2</c:v>
                </c:pt>
                <c:pt idx="45">
                  <c:v>1.411927E-2</c:v>
                </c:pt>
                <c:pt idx="46">
                  <c:v>1.438189E-2</c:v>
                </c:pt>
                <c:pt idx="47">
                  <c:v>1.4654510000000001E-2</c:v>
                </c:pt>
                <c:pt idx="48">
                  <c:v>1.4922919999999999E-2</c:v>
                </c:pt>
                <c:pt idx="49">
                  <c:v>1.521636E-2</c:v>
                </c:pt>
                <c:pt idx="50">
                  <c:v>1.550488E-2</c:v>
                </c:pt>
                <c:pt idx="51">
                  <c:v>1.5791900000000001E-2</c:v>
                </c:pt>
                <c:pt idx="52">
                  <c:v>1.6080629999999999E-2</c:v>
                </c:pt>
                <c:pt idx="53">
                  <c:v>1.636131E-2</c:v>
                </c:pt>
                <c:pt idx="54">
                  <c:v>1.6598310000000002E-2</c:v>
                </c:pt>
                <c:pt idx="55">
                  <c:v>1.6849610000000001E-2</c:v>
                </c:pt>
                <c:pt idx="56">
                  <c:v>1.6992259999999999E-2</c:v>
                </c:pt>
                <c:pt idx="57">
                  <c:v>1.712141E-2</c:v>
                </c:pt>
                <c:pt idx="58">
                  <c:v>2.0340710000000001E-2</c:v>
                </c:pt>
                <c:pt idx="59">
                  <c:v>2.635902E-2</c:v>
                </c:pt>
                <c:pt idx="60">
                  <c:v>2.5087120000000001E-2</c:v>
                </c:pt>
              </c:numCache>
            </c:numRef>
          </c:yVal>
          <c:smooth val="1"/>
        </c:ser>
        <c:ser>
          <c:idx val="11"/>
          <c:order val="3"/>
          <c:tx>
            <c:strRef>
              <c:f>'FB Sweep Data'!$A$11</c:f>
              <c:strCache>
                <c:ptCount val="1"/>
                <c:pt idx="0">
                  <c:v>Fb: 0.5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Data'!$B$12:$BJ$12</c:f>
              <c:numCache>
                <c:formatCode>General</c:formatCode>
                <c:ptCount val="61"/>
                <c:pt idx="0">
                  <c:v>2.4485630000000001E-2</c:v>
                </c:pt>
                <c:pt idx="1">
                  <c:v>2.5125959999999999E-2</c:v>
                </c:pt>
                <c:pt idx="2">
                  <c:v>1.9928970000000001E-2</c:v>
                </c:pt>
                <c:pt idx="3">
                  <c:v>1.7122950000000001E-2</c:v>
                </c:pt>
                <c:pt idx="4">
                  <c:v>1.688665E-2</c:v>
                </c:pt>
                <c:pt idx="5">
                  <c:v>1.6638489999999999E-2</c:v>
                </c:pt>
                <c:pt idx="6">
                  <c:v>1.6325630000000001E-2</c:v>
                </c:pt>
                <c:pt idx="7">
                  <c:v>1.6003670000000001E-2</c:v>
                </c:pt>
                <c:pt idx="8">
                  <c:v>1.5660179999999999E-2</c:v>
                </c:pt>
                <c:pt idx="9">
                  <c:v>1.531826E-2</c:v>
                </c:pt>
                <c:pt idx="10">
                  <c:v>1.497862E-2</c:v>
                </c:pt>
                <c:pt idx="11">
                  <c:v>1.464205E-2</c:v>
                </c:pt>
                <c:pt idx="12">
                  <c:v>1.433192E-2</c:v>
                </c:pt>
                <c:pt idx="13">
                  <c:v>1.402054E-2</c:v>
                </c:pt>
                <c:pt idx="14">
                  <c:v>1.377974E-2</c:v>
                </c:pt>
                <c:pt idx="15">
                  <c:v>1.363412E-2</c:v>
                </c:pt>
                <c:pt idx="16">
                  <c:v>1.358929E-2</c:v>
                </c:pt>
                <c:pt idx="17">
                  <c:v>1.362992E-2</c:v>
                </c:pt>
                <c:pt idx="18">
                  <c:v>1.3717679999999999E-2</c:v>
                </c:pt>
                <c:pt idx="19">
                  <c:v>1.379053E-2</c:v>
                </c:pt>
                <c:pt idx="20">
                  <c:v>1.385376E-2</c:v>
                </c:pt>
                <c:pt idx="21">
                  <c:v>1.3908500000000001E-2</c:v>
                </c:pt>
                <c:pt idx="22">
                  <c:v>1.395567E-2</c:v>
                </c:pt>
                <c:pt idx="23">
                  <c:v>1.399602E-2</c:v>
                </c:pt>
                <c:pt idx="24">
                  <c:v>1.403013E-2</c:v>
                </c:pt>
                <c:pt idx="25">
                  <c:v>1.4057180000000001E-2</c:v>
                </c:pt>
                <c:pt idx="26">
                  <c:v>1.4079019999999999E-2</c:v>
                </c:pt>
                <c:pt idx="27">
                  <c:v>1.409587E-2</c:v>
                </c:pt>
                <c:pt idx="28">
                  <c:v>1.4107929999999999E-2</c:v>
                </c:pt>
                <c:pt idx="29">
                  <c:v>1.4115330000000001E-2</c:v>
                </c:pt>
                <c:pt idx="30">
                  <c:v>1.4118159999999999E-2</c:v>
                </c:pt>
                <c:pt idx="31">
                  <c:v>1.4115330000000001E-2</c:v>
                </c:pt>
                <c:pt idx="32">
                  <c:v>1.4107929999999999E-2</c:v>
                </c:pt>
                <c:pt idx="33">
                  <c:v>1.409587E-2</c:v>
                </c:pt>
                <c:pt idx="34">
                  <c:v>1.4079019999999999E-2</c:v>
                </c:pt>
                <c:pt idx="35">
                  <c:v>1.4057180000000001E-2</c:v>
                </c:pt>
                <c:pt idx="36">
                  <c:v>1.403013E-2</c:v>
                </c:pt>
                <c:pt idx="37">
                  <c:v>1.399602E-2</c:v>
                </c:pt>
                <c:pt idx="38">
                  <c:v>1.395567E-2</c:v>
                </c:pt>
                <c:pt idx="39">
                  <c:v>1.3908500000000001E-2</c:v>
                </c:pt>
                <c:pt idx="40">
                  <c:v>1.385376E-2</c:v>
                </c:pt>
                <c:pt idx="41">
                  <c:v>1.379053E-2</c:v>
                </c:pt>
                <c:pt idx="42">
                  <c:v>1.3717679999999999E-2</c:v>
                </c:pt>
                <c:pt idx="43">
                  <c:v>1.362992E-2</c:v>
                </c:pt>
                <c:pt idx="44">
                  <c:v>1.358929E-2</c:v>
                </c:pt>
                <c:pt idx="45">
                  <c:v>1.363412E-2</c:v>
                </c:pt>
                <c:pt idx="46">
                  <c:v>1.377975E-2</c:v>
                </c:pt>
                <c:pt idx="47">
                  <c:v>1.402055E-2</c:v>
                </c:pt>
                <c:pt idx="48">
                  <c:v>1.433193E-2</c:v>
                </c:pt>
                <c:pt idx="49">
                  <c:v>1.464205E-2</c:v>
                </c:pt>
                <c:pt idx="50">
                  <c:v>1.497863E-2</c:v>
                </c:pt>
                <c:pt idx="51">
                  <c:v>1.531827E-2</c:v>
                </c:pt>
                <c:pt idx="52">
                  <c:v>1.5660179999999999E-2</c:v>
                </c:pt>
                <c:pt idx="53">
                  <c:v>1.6003679999999999E-2</c:v>
                </c:pt>
                <c:pt idx="54">
                  <c:v>1.6325630000000001E-2</c:v>
                </c:pt>
                <c:pt idx="55">
                  <c:v>1.6638489999999999E-2</c:v>
                </c:pt>
                <c:pt idx="56">
                  <c:v>1.688665E-2</c:v>
                </c:pt>
                <c:pt idx="57">
                  <c:v>1.712294E-2</c:v>
                </c:pt>
                <c:pt idx="58">
                  <c:v>1.9929229999999999E-2</c:v>
                </c:pt>
                <c:pt idx="59">
                  <c:v>2.512679E-2</c:v>
                </c:pt>
                <c:pt idx="60">
                  <c:v>2.448651E-2</c:v>
                </c:pt>
              </c:numCache>
            </c:numRef>
          </c:yVal>
          <c:smooth val="1"/>
        </c:ser>
        <c:ser>
          <c:idx val="14"/>
          <c:order val="4"/>
          <c:tx>
            <c:strRef>
              <c:f>'FB Sweep Data'!$A$14</c:f>
              <c:strCache>
                <c:ptCount val="1"/>
                <c:pt idx="0">
                  <c:v>Fb: 0.6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Data'!$B$15:$BJ$15</c:f>
              <c:numCache>
                <c:formatCode>General</c:formatCode>
                <c:ptCount val="61"/>
                <c:pt idx="0">
                  <c:v>2.381691E-2</c:v>
                </c:pt>
                <c:pt idx="1">
                  <c:v>2.4017449999999999E-2</c:v>
                </c:pt>
                <c:pt idx="2">
                  <c:v>1.946935E-2</c:v>
                </c:pt>
                <c:pt idx="3">
                  <c:v>1.6959459999999999E-2</c:v>
                </c:pt>
                <c:pt idx="4">
                  <c:v>1.6566069999999999E-2</c:v>
                </c:pt>
                <c:pt idx="5">
                  <c:v>1.6136609999999999E-2</c:v>
                </c:pt>
                <c:pt idx="6">
                  <c:v>1.5765350000000001E-2</c:v>
                </c:pt>
                <c:pt idx="7">
                  <c:v>1.5342740000000001E-2</c:v>
                </c:pt>
                <c:pt idx="8">
                  <c:v>1.492431E-2</c:v>
                </c:pt>
                <c:pt idx="9">
                  <c:v>1.4551730000000001E-2</c:v>
                </c:pt>
                <c:pt idx="10">
                  <c:v>1.4227689999999999E-2</c:v>
                </c:pt>
                <c:pt idx="11">
                  <c:v>1.3937359999999999E-2</c:v>
                </c:pt>
                <c:pt idx="12">
                  <c:v>1.36699E-2</c:v>
                </c:pt>
                <c:pt idx="13">
                  <c:v>1.37123E-2</c:v>
                </c:pt>
                <c:pt idx="14">
                  <c:v>1.3748359999999999E-2</c:v>
                </c:pt>
                <c:pt idx="15">
                  <c:v>1.380873E-2</c:v>
                </c:pt>
                <c:pt idx="16">
                  <c:v>1.3890349999999999E-2</c:v>
                </c:pt>
                <c:pt idx="17">
                  <c:v>1.397527E-2</c:v>
                </c:pt>
                <c:pt idx="18">
                  <c:v>1.40494E-2</c:v>
                </c:pt>
                <c:pt idx="19">
                  <c:v>1.411226E-2</c:v>
                </c:pt>
                <c:pt idx="20">
                  <c:v>1.416742E-2</c:v>
                </c:pt>
                <c:pt idx="21">
                  <c:v>1.421559E-2</c:v>
                </c:pt>
                <c:pt idx="22">
                  <c:v>1.425739E-2</c:v>
                </c:pt>
                <c:pt idx="23">
                  <c:v>1.429333E-2</c:v>
                </c:pt>
                <c:pt idx="24">
                  <c:v>1.4323860000000001E-2</c:v>
                </c:pt>
                <c:pt idx="25">
                  <c:v>1.434817E-2</c:v>
                </c:pt>
                <c:pt idx="26">
                  <c:v>1.436784E-2</c:v>
                </c:pt>
                <c:pt idx="27">
                  <c:v>1.438304E-2</c:v>
                </c:pt>
                <c:pt idx="28">
                  <c:v>1.4393939999999999E-2</c:v>
                </c:pt>
                <c:pt idx="29">
                  <c:v>1.4400629999999999E-2</c:v>
                </c:pt>
                <c:pt idx="30">
                  <c:v>1.440319E-2</c:v>
                </c:pt>
                <c:pt idx="31">
                  <c:v>1.4400629999999999E-2</c:v>
                </c:pt>
                <c:pt idx="32">
                  <c:v>1.4393939999999999E-2</c:v>
                </c:pt>
                <c:pt idx="33">
                  <c:v>1.438305E-2</c:v>
                </c:pt>
                <c:pt idx="34">
                  <c:v>1.436784E-2</c:v>
                </c:pt>
                <c:pt idx="35">
                  <c:v>1.434817E-2</c:v>
                </c:pt>
                <c:pt idx="36">
                  <c:v>1.4323870000000001E-2</c:v>
                </c:pt>
                <c:pt idx="37">
                  <c:v>1.429334E-2</c:v>
                </c:pt>
                <c:pt idx="38">
                  <c:v>1.425739E-2</c:v>
                </c:pt>
                <c:pt idx="39">
                  <c:v>1.421559E-2</c:v>
                </c:pt>
                <c:pt idx="40">
                  <c:v>1.416743E-2</c:v>
                </c:pt>
                <c:pt idx="41">
                  <c:v>1.411228E-2</c:v>
                </c:pt>
                <c:pt idx="42">
                  <c:v>1.404941E-2</c:v>
                </c:pt>
                <c:pt idx="43">
                  <c:v>1.397528E-2</c:v>
                </c:pt>
                <c:pt idx="44">
                  <c:v>1.3890359999999999E-2</c:v>
                </c:pt>
                <c:pt idx="45">
                  <c:v>1.380874E-2</c:v>
                </c:pt>
                <c:pt idx="46">
                  <c:v>1.3748359999999999E-2</c:v>
                </c:pt>
                <c:pt idx="47">
                  <c:v>1.37123E-2</c:v>
                </c:pt>
                <c:pt idx="48">
                  <c:v>1.36699E-2</c:v>
                </c:pt>
                <c:pt idx="49">
                  <c:v>1.3937359999999999E-2</c:v>
                </c:pt>
                <c:pt idx="50">
                  <c:v>1.4227699999999999E-2</c:v>
                </c:pt>
                <c:pt idx="51">
                  <c:v>1.455175E-2</c:v>
                </c:pt>
                <c:pt idx="52">
                  <c:v>1.4924349999999999E-2</c:v>
                </c:pt>
                <c:pt idx="53">
                  <c:v>1.534278E-2</c:v>
                </c:pt>
                <c:pt idx="54">
                  <c:v>1.5765399999999999E-2</c:v>
                </c:pt>
                <c:pt idx="55">
                  <c:v>1.6136669999999999E-2</c:v>
                </c:pt>
                <c:pt idx="56">
                  <c:v>1.65661E-2</c:v>
                </c:pt>
                <c:pt idx="57">
                  <c:v>1.6959479999999999E-2</c:v>
                </c:pt>
                <c:pt idx="58">
                  <c:v>1.9469509999999999E-2</c:v>
                </c:pt>
                <c:pt idx="59">
                  <c:v>2.401789E-2</c:v>
                </c:pt>
                <c:pt idx="60">
                  <c:v>2.3817370000000001E-2</c:v>
                </c:pt>
              </c:numCache>
            </c:numRef>
          </c:yVal>
          <c:smooth val="1"/>
        </c:ser>
        <c:ser>
          <c:idx val="17"/>
          <c:order val="5"/>
          <c:tx>
            <c:strRef>
              <c:f>'FB Sweep Data'!$A$17</c:f>
              <c:strCache>
                <c:ptCount val="1"/>
                <c:pt idx="0">
                  <c:v>Fb: 0.7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Data'!$B$18:$BJ$18</c:f>
              <c:numCache>
                <c:formatCode>General</c:formatCode>
                <c:ptCount val="61"/>
                <c:pt idx="0">
                  <c:v>2.329299E-2</c:v>
                </c:pt>
                <c:pt idx="1">
                  <c:v>2.343903E-2</c:v>
                </c:pt>
                <c:pt idx="2">
                  <c:v>1.9127249999999998E-2</c:v>
                </c:pt>
                <c:pt idx="3">
                  <c:v>1.6566709999999998E-2</c:v>
                </c:pt>
                <c:pt idx="4">
                  <c:v>1.5960019999999998E-2</c:v>
                </c:pt>
                <c:pt idx="5">
                  <c:v>1.542605E-2</c:v>
                </c:pt>
                <c:pt idx="6">
                  <c:v>1.4922650000000001E-2</c:v>
                </c:pt>
                <c:pt idx="7">
                  <c:v>1.446882E-2</c:v>
                </c:pt>
                <c:pt idx="8">
                  <c:v>1.408002E-2</c:v>
                </c:pt>
                <c:pt idx="9">
                  <c:v>1.3845100000000001E-2</c:v>
                </c:pt>
                <c:pt idx="10">
                  <c:v>1.37815E-2</c:v>
                </c:pt>
                <c:pt idx="11">
                  <c:v>1.383525E-2</c:v>
                </c:pt>
                <c:pt idx="12">
                  <c:v>1.388088E-2</c:v>
                </c:pt>
                <c:pt idx="13">
                  <c:v>1.3918939999999999E-2</c:v>
                </c:pt>
                <c:pt idx="14">
                  <c:v>1.401063E-2</c:v>
                </c:pt>
                <c:pt idx="15">
                  <c:v>1.410759E-2</c:v>
                </c:pt>
                <c:pt idx="16">
                  <c:v>1.419374E-2</c:v>
                </c:pt>
                <c:pt idx="17">
                  <c:v>1.4269550000000001E-2</c:v>
                </c:pt>
                <c:pt idx="18">
                  <c:v>1.433631E-2</c:v>
                </c:pt>
                <c:pt idx="19">
                  <c:v>1.4393349999999999E-2</c:v>
                </c:pt>
                <c:pt idx="20">
                  <c:v>1.4443599999999999E-2</c:v>
                </c:pt>
                <c:pt idx="21">
                  <c:v>1.4487649999999999E-2</c:v>
                </c:pt>
                <c:pt idx="22">
                  <c:v>1.4525990000000001E-2</c:v>
                </c:pt>
                <c:pt idx="23">
                  <c:v>1.455937E-2</c:v>
                </c:pt>
                <c:pt idx="24">
                  <c:v>1.458917E-2</c:v>
                </c:pt>
                <c:pt idx="25">
                  <c:v>1.461322E-2</c:v>
                </c:pt>
                <c:pt idx="26">
                  <c:v>1.46327E-2</c:v>
                </c:pt>
                <c:pt idx="27">
                  <c:v>1.4647779999999999E-2</c:v>
                </c:pt>
                <c:pt idx="28">
                  <c:v>1.4658590000000001E-2</c:v>
                </c:pt>
                <c:pt idx="29">
                  <c:v>1.466524E-2</c:v>
                </c:pt>
                <c:pt idx="30">
                  <c:v>1.466778E-2</c:v>
                </c:pt>
                <c:pt idx="31">
                  <c:v>1.466524E-2</c:v>
                </c:pt>
                <c:pt idx="32">
                  <c:v>1.4658600000000001E-2</c:v>
                </c:pt>
                <c:pt idx="33">
                  <c:v>1.4647790000000001E-2</c:v>
                </c:pt>
                <c:pt idx="34">
                  <c:v>1.463271E-2</c:v>
                </c:pt>
                <c:pt idx="35">
                  <c:v>1.461323E-2</c:v>
                </c:pt>
                <c:pt idx="36">
                  <c:v>1.458917E-2</c:v>
                </c:pt>
                <c:pt idx="37">
                  <c:v>1.455938E-2</c:v>
                </c:pt>
                <c:pt idx="38">
                  <c:v>1.4525990000000001E-2</c:v>
                </c:pt>
                <c:pt idx="39">
                  <c:v>1.4487649999999999E-2</c:v>
                </c:pt>
                <c:pt idx="40">
                  <c:v>1.4443610000000001E-2</c:v>
                </c:pt>
                <c:pt idx="41">
                  <c:v>1.4393359999999999E-2</c:v>
                </c:pt>
                <c:pt idx="42">
                  <c:v>1.433632E-2</c:v>
                </c:pt>
                <c:pt idx="43">
                  <c:v>1.4269560000000001E-2</c:v>
                </c:pt>
                <c:pt idx="44">
                  <c:v>1.419375E-2</c:v>
                </c:pt>
                <c:pt idx="45">
                  <c:v>1.41076E-2</c:v>
                </c:pt>
                <c:pt idx="46">
                  <c:v>1.401064E-2</c:v>
                </c:pt>
                <c:pt idx="47">
                  <c:v>1.3918939999999999E-2</c:v>
                </c:pt>
                <c:pt idx="48">
                  <c:v>1.388089E-2</c:v>
                </c:pt>
                <c:pt idx="49">
                  <c:v>1.383525E-2</c:v>
                </c:pt>
                <c:pt idx="50">
                  <c:v>1.37815E-2</c:v>
                </c:pt>
                <c:pt idx="51">
                  <c:v>1.3845100000000001E-2</c:v>
                </c:pt>
                <c:pt idx="52">
                  <c:v>1.408003E-2</c:v>
                </c:pt>
                <c:pt idx="53">
                  <c:v>1.446882E-2</c:v>
                </c:pt>
                <c:pt idx="54">
                  <c:v>1.4922660000000001E-2</c:v>
                </c:pt>
                <c:pt idx="55">
                  <c:v>1.542606E-2</c:v>
                </c:pt>
                <c:pt idx="56">
                  <c:v>1.5960040000000002E-2</c:v>
                </c:pt>
                <c:pt idx="57">
                  <c:v>1.6566620000000001E-2</c:v>
                </c:pt>
                <c:pt idx="58">
                  <c:v>1.912695E-2</c:v>
                </c:pt>
                <c:pt idx="59">
                  <c:v>2.3438520000000001E-2</c:v>
                </c:pt>
                <c:pt idx="60">
                  <c:v>2.3292460000000001E-2</c:v>
                </c:pt>
              </c:numCache>
            </c:numRef>
          </c:yVal>
          <c:smooth val="1"/>
        </c:ser>
        <c:ser>
          <c:idx val="20"/>
          <c:order val="6"/>
          <c:tx>
            <c:strRef>
              <c:f>'FB Sweep Data'!$A$20</c:f>
              <c:strCache>
                <c:ptCount val="1"/>
                <c:pt idx="0">
                  <c:v>Fb: 0.8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'FB Sweep Data'!$B$1:$BJ$1</c:f>
              <c:numCache>
                <c:formatCode>General</c:formatCode>
                <c:ptCount val="61"/>
                <c:pt idx="0">
                  <c:v>-48</c:v>
                </c:pt>
                <c:pt idx="1">
                  <c:v>-46.4</c:v>
                </c:pt>
                <c:pt idx="2">
                  <c:v>-44.8</c:v>
                </c:pt>
                <c:pt idx="3">
                  <c:v>-43.2</c:v>
                </c:pt>
                <c:pt idx="4">
                  <c:v>-41.6</c:v>
                </c:pt>
                <c:pt idx="5">
                  <c:v>-40</c:v>
                </c:pt>
                <c:pt idx="6">
                  <c:v>-38.4</c:v>
                </c:pt>
                <c:pt idx="7">
                  <c:v>-36.799999999999997</c:v>
                </c:pt>
                <c:pt idx="8">
                  <c:v>-35.200000000000003</c:v>
                </c:pt>
                <c:pt idx="9">
                  <c:v>-33.6</c:v>
                </c:pt>
                <c:pt idx="10">
                  <c:v>-32</c:v>
                </c:pt>
                <c:pt idx="11">
                  <c:v>-30.4</c:v>
                </c:pt>
                <c:pt idx="12">
                  <c:v>-28.8</c:v>
                </c:pt>
                <c:pt idx="13">
                  <c:v>-27.2</c:v>
                </c:pt>
                <c:pt idx="14">
                  <c:v>-25.6</c:v>
                </c:pt>
                <c:pt idx="15">
                  <c:v>-24</c:v>
                </c:pt>
                <c:pt idx="16">
                  <c:v>-22.4</c:v>
                </c:pt>
                <c:pt idx="17">
                  <c:v>-20.8</c:v>
                </c:pt>
                <c:pt idx="18">
                  <c:v>-19.2</c:v>
                </c:pt>
                <c:pt idx="19">
                  <c:v>-17.600000000000001</c:v>
                </c:pt>
                <c:pt idx="20">
                  <c:v>-16</c:v>
                </c:pt>
                <c:pt idx="21">
                  <c:v>-14.4</c:v>
                </c:pt>
                <c:pt idx="22">
                  <c:v>-12.8</c:v>
                </c:pt>
                <c:pt idx="23">
                  <c:v>-11.2</c:v>
                </c:pt>
                <c:pt idx="24">
                  <c:v>-9.6</c:v>
                </c:pt>
                <c:pt idx="25">
                  <c:v>-8</c:v>
                </c:pt>
                <c:pt idx="26">
                  <c:v>-6.4</c:v>
                </c:pt>
                <c:pt idx="27">
                  <c:v>-4.8</c:v>
                </c:pt>
                <c:pt idx="28">
                  <c:v>-3.2</c:v>
                </c:pt>
                <c:pt idx="29">
                  <c:v>-1.6</c:v>
                </c:pt>
                <c:pt idx="30">
                  <c:v>0</c:v>
                </c:pt>
                <c:pt idx="31">
                  <c:v>1.6</c:v>
                </c:pt>
                <c:pt idx="32">
                  <c:v>3.2</c:v>
                </c:pt>
                <c:pt idx="33">
                  <c:v>4.8</c:v>
                </c:pt>
                <c:pt idx="34">
                  <c:v>6.4</c:v>
                </c:pt>
                <c:pt idx="35">
                  <c:v>8</c:v>
                </c:pt>
                <c:pt idx="36">
                  <c:v>9.6</c:v>
                </c:pt>
                <c:pt idx="37">
                  <c:v>11.2</c:v>
                </c:pt>
                <c:pt idx="38">
                  <c:v>12.8</c:v>
                </c:pt>
                <c:pt idx="39">
                  <c:v>14.4</c:v>
                </c:pt>
                <c:pt idx="40">
                  <c:v>16</c:v>
                </c:pt>
                <c:pt idx="41">
                  <c:v>17.600000000000001</c:v>
                </c:pt>
                <c:pt idx="42">
                  <c:v>19.2</c:v>
                </c:pt>
                <c:pt idx="43">
                  <c:v>20.8</c:v>
                </c:pt>
                <c:pt idx="44">
                  <c:v>22.4</c:v>
                </c:pt>
                <c:pt idx="45">
                  <c:v>24</c:v>
                </c:pt>
                <c:pt idx="46">
                  <c:v>25.6</c:v>
                </c:pt>
                <c:pt idx="47">
                  <c:v>27.2</c:v>
                </c:pt>
                <c:pt idx="48">
                  <c:v>28.8</c:v>
                </c:pt>
                <c:pt idx="49">
                  <c:v>30.4</c:v>
                </c:pt>
                <c:pt idx="50">
                  <c:v>32</c:v>
                </c:pt>
                <c:pt idx="51">
                  <c:v>33.6</c:v>
                </c:pt>
                <c:pt idx="52">
                  <c:v>35.200000000000003</c:v>
                </c:pt>
                <c:pt idx="53">
                  <c:v>36.799999999999997</c:v>
                </c:pt>
                <c:pt idx="54">
                  <c:v>38.4</c:v>
                </c:pt>
                <c:pt idx="55">
                  <c:v>40</c:v>
                </c:pt>
                <c:pt idx="56">
                  <c:v>41.6</c:v>
                </c:pt>
                <c:pt idx="57">
                  <c:v>43.2</c:v>
                </c:pt>
                <c:pt idx="58">
                  <c:v>44.8</c:v>
                </c:pt>
                <c:pt idx="59">
                  <c:v>46.4</c:v>
                </c:pt>
                <c:pt idx="60">
                  <c:v>48</c:v>
                </c:pt>
              </c:numCache>
            </c:numRef>
          </c:xVal>
          <c:yVal>
            <c:numRef>
              <c:f>'FB Sweep Data'!$B$21:$BJ$21</c:f>
              <c:numCache>
                <c:formatCode>General</c:formatCode>
                <c:ptCount val="61"/>
                <c:pt idx="0">
                  <c:v>2.3715150000000001E-2</c:v>
                </c:pt>
                <c:pt idx="1">
                  <c:v>2.469215E-2</c:v>
                </c:pt>
                <c:pt idx="2">
                  <c:v>2.114394E-2</c:v>
                </c:pt>
                <c:pt idx="3">
                  <c:v>1.8005E-2</c:v>
                </c:pt>
                <c:pt idx="4">
                  <c:v>1.6167890000000001E-2</c:v>
                </c:pt>
                <c:pt idx="5">
                  <c:v>1.487873E-2</c:v>
                </c:pt>
                <c:pt idx="6">
                  <c:v>1.413269E-2</c:v>
                </c:pt>
                <c:pt idx="7">
                  <c:v>1.398754E-2</c:v>
                </c:pt>
                <c:pt idx="8">
                  <c:v>1.3914549999999999E-2</c:v>
                </c:pt>
                <c:pt idx="9">
                  <c:v>1.392966E-2</c:v>
                </c:pt>
                <c:pt idx="10">
                  <c:v>1.398723E-2</c:v>
                </c:pt>
                <c:pt idx="11">
                  <c:v>1.403677E-2</c:v>
                </c:pt>
                <c:pt idx="12">
                  <c:v>1.4079690000000001E-2</c:v>
                </c:pt>
                <c:pt idx="13">
                  <c:v>1.419517E-2</c:v>
                </c:pt>
                <c:pt idx="14">
                  <c:v>1.4298470000000001E-2</c:v>
                </c:pt>
                <c:pt idx="15">
                  <c:v>1.439002E-2</c:v>
                </c:pt>
                <c:pt idx="16">
                  <c:v>1.44709E-2</c:v>
                </c:pt>
                <c:pt idx="17">
                  <c:v>1.45424E-2</c:v>
                </c:pt>
                <c:pt idx="18">
                  <c:v>1.460557E-2</c:v>
                </c:pt>
                <c:pt idx="19">
                  <c:v>1.4659719999999999E-2</c:v>
                </c:pt>
                <c:pt idx="20">
                  <c:v>1.4707619999999999E-2</c:v>
                </c:pt>
                <c:pt idx="21">
                  <c:v>1.475111E-2</c:v>
                </c:pt>
                <c:pt idx="22">
                  <c:v>1.4790009999999999E-2</c:v>
                </c:pt>
                <c:pt idx="23">
                  <c:v>1.4823579999999999E-2</c:v>
                </c:pt>
                <c:pt idx="24">
                  <c:v>1.485218E-2</c:v>
                </c:pt>
                <c:pt idx="25">
                  <c:v>1.4875009999999999E-2</c:v>
                </c:pt>
                <c:pt idx="26">
                  <c:v>1.489352E-2</c:v>
                </c:pt>
                <c:pt idx="27">
                  <c:v>1.490785E-2</c:v>
                </c:pt>
                <c:pt idx="28">
                  <c:v>1.491813E-2</c:v>
                </c:pt>
                <c:pt idx="29">
                  <c:v>1.4924450000000001E-2</c:v>
                </c:pt>
                <c:pt idx="30">
                  <c:v>1.492687E-2</c:v>
                </c:pt>
                <c:pt idx="31">
                  <c:v>1.4924450000000001E-2</c:v>
                </c:pt>
                <c:pt idx="32">
                  <c:v>1.491813E-2</c:v>
                </c:pt>
                <c:pt idx="33">
                  <c:v>1.490785E-2</c:v>
                </c:pt>
                <c:pt idx="34">
                  <c:v>1.489352E-2</c:v>
                </c:pt>
                <c:pt idx="35">
                  <c:v>1.4875019999999999E-2</c:v>
                </c:pt>
                <c:pt idx="36">
                  <c:v>1.485218E-2</c:v>
                </c:pt>
                <c:pt idx="37">
                  <c:v>1.4823579999999999E-2</c:v>
                </c:pt>
                <c:pt idx="38">
                  <c:v>1.4790009999999999E-2</c:v>
                </c:pt>
                <c:pt idx="39">
                  <c:v>1.475112E-2</c:v>
                </c:pt>
                <c:pt idx="40">
                  <c:v>1.4707619999999999E-2</c:v>
                </c:pt>
                <c:pt idx="41">
                  <c:v>1.4659729999999999E-2</c:v>
                </c:pt>
                <c:pt idx="42">
                  <c:v>1.460558E-2</c:v>
                </c:pt>
                <c:pt idx="43">
                  <c:v>1.45424E-2</c:v>
                </c:pt>
                <c:pt idx="44">
                  <c:v>1.447091E-2</c:v>
                </c:pt>
                <c:pt idx="45">
                  <c:v>1.439003E-2</c:v>
                </c:pt>
                <c:pt idx="46">
                  <c:v>1.4298480000000001E-2</c:v>
                </c:pt>
                <c:pt idx="47">
                  <c:v>1.419518E-2</c:v>
                </c:pt>
                <c:pt idx="48">
                  <c:v>1.4079690000000001E-2</c:v>
                </c:pt>
                <c:pt idx="49">
                  <c:v>1.403678E-2</c:v>
                </c:pt>
                <c:pt idx="50">
                  <c:v>1.398723E-2</c:v>
                </c:pt>
                <c:pt idx="51">
                  <c:v>1.392966E-2</c:v>
                </c:pt>
                <c:pt idx="52">
                  <c:v>1.3914549999999999E-2</c:v>
                </c:pt>
                <c:pt idx="53">
                  <c:v>1.398753E-2</c:v>
                </c:pt>
                <c:pt idx="54">
                  <c:v>1.413269E-2</c:v>
                </c:pt>
                <c:pt idx="55">
                  <c:v>1.487872E-2</c:v>
                </c:pt>
                <c:pt idx="56">
                  <c:v>1.6167850000000001E-2</c:v>
                </c:pt>
                <c:pt idx="57">
                  <c:v>1.8004920000000001E-2</c:v>
                </c:pt>
                <c:pt idx="58">
                  <c:v>2.1143780000000001E-2</c:v>
                </c:pt>
                <c:pt idx="59">
                  <c:v>2.469186E-2</c:v>
                </c:pt>
                <c:pt idx="60">
                  <c:v>2.3714820000000001E-2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828032"/>
        <c:axId val="94829952"/>
      </c:scatterChart>
      <c:valAx>
        <c:axId val="94828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Span (in)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4829952"/>
        <c:crosses val="autoZero"/>
        <c:crossBetween val="midCat"/>
      </c:valAx>
      <c:valAx>
        <c:axId val="948299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CD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48280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BF93C-6473-174A-92FA-67C07E408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EDB9A-D0CA-1746-9EC8-83F111A21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A9F70-F748-8A41-B556-5DDC366F4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17F77-7611-644B-8082-D1840105E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B22FA-54C0-AB40-96D5-FCF9F1E3F4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D0163-F503-F749-88DE-FD1FD6BF6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351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EB366-E360-044B-8A32-D9896C8B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B0631-9DFE-414E-97F4-DC9DBF82D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3AEDB-4A2F-B446-B307-EA0AFFD563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D641B-6FAB-884B-8626-76744CB63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0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C28F-B04D-E94F-A089-432095B2D2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360B3-EEC2-D64A-8178-85E6648074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orUC08_96_bt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5"/>
            <a:ext cx="9144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35163"/>
            <a:ext cx="7848600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29350"/>
            <a:ext cx="243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62600" y="6229350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D0F519-3D8C-7D4D-9229-216BF5179EC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41" name="Picture 17" descr="forUC08_96_to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Aerodynamics Trade Study Sweep, Taper Ratios, and Fb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Clemens</a:t>
            </a:r>
          </a:p>
          <a:p>
            <a:r>
              <a:rPr lang="en-US" dirty="0" smtClean="0"/>
              <a:t>9/30/14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effects of altering taper ratio, wing sweep, and the location where taper ratio begins.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46" y="3276600"/>
            <a:ext cx="6705454" cy="3291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46" y="381000"/>
            <a:ext cx="6703200" cy="32907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237946" y="3671733"/>
            <a:ext cx="0" cy="976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72772" y="5181600"/>
            <a:ext cx="0" cy="495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7946" y="762000"/>
            <a:ext cx="0" cy="976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04146" y="1738467"/>
            <a:ext cx="0" cy="976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7620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Taper Ratio Sweep</a:t>
            </a:r>
          </a:p>
          <a:p>
            <a:r>
              <a:rPr lang="en-US" dirty="0" smtClean="0"/>
              <a:t>0.2 </a:t>
            </a:r>
            <a:r>
              <a:rPr lang="en-US" dirty="0" smtClean="0">
                <a:sym typeface="Wingdings" panose="05000000000000000000" pitchFamily="2" charset="2"/>
              </a:rPr>
              <a:t> 1.0 step size = 0.1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Outside peaks closest to center peak when taper ratio is 0.385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6391014"/>
            <a:ext cx="88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“Pinch” – due to change of rectangular to tapered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5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1" y="491006"/>
            <a:ext cx="7786878" cy="5875988"/>
          </a:xfrm>
        </p:spPr>
      </p:pic>
      <p:sp>
        <p:nvSpPr>
          <p:cNvPr id="5" name="TextBox 4"/>
          <p:cNvSpPr txBox="1"/>
          <p:nvPr/>
        </p:nvSpPr>
        <p:spPr>
          <a:xfrm>
            <a:off x="3048000" y="6391014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 recommended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870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620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Taper Ratio Starting Location Sweep</a:t>
            </a:r>
          </a:p>
          <a:p>
            <a:r>
              <a:rPr lang="en-US" dirty="0" smtClean="0"/>
              <a:t>0.2 </a:t>
            </a:r>
            <a:r>
              <a:rPr lang="en-US" dirty="0" smtClean="0">
                <a:sym typeface="Wingdings" panose="05000000000000000000" pitchFamily="2" charset="2"/>
              </a:rPr>
              <a:t> 0.8 step size = 0.1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Outside peaks closest to center peak when taper ratio is 0.385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29293"/>
              </p:ext>
            </p:extLst>
          </p:nvPr>
        </p:nvGraphicFramePr>
        <p:xfrm>
          <a:off x="3361104" y="457201"/>
          <a:ext cx="578289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03521"/>
              </p:ext>
            </p:extLst>
          </p:nvPr>
        </p:nvGraphicFramePr>
        <p:xfrm>
          <a:off x="0" y="3429000"/>
          <a:ext cx="547809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639101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Obtain balance between wingtip and root lift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t="5151" r="50645" b="2810"/>
          <a:stretch/>
        </p:blipFill>
        <p:spPr>
          <a:xfrm>
            <a:off x="1873277" y="457200"/>
            <a:ext cx="6051523" cy="6158948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5280038" y="1219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280038" y="15240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6238" y="175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75038" y="5022574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13238" y="5022574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56038" y="5022574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762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Taper Ratio Starting Location Sweep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0300" y="639101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Code accounts for TR in X, Y, &amp;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0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5" y="838200"/>
            <a:ext cx="7452375" cy="5623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5" y="838200"/>
            <a:ext cx="7452375" cy="5623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5" y="838200"/>
            <a:ext cx="7452375" cy="5623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096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-15°, 0</a:t>
            </a:r>
            <a:r>
              <a:rPr lang="en-US" b="1" dirty="0"/>
              <a:t>°</a:t>
            </a:r>
            <a:r>
              <a:rPr lang="en-US" b="1" dirty="0" smtClean="0"/>
              <a:t>, 15</a:t>
            </a:r>
            <a:r>
              <a:rPr lang="en-US" b="1" dirty="0"/>
              <a:t>°</a:t>
            </a:r>
            <a:r>
              <a:rPr lang="en-US" b="1" dirty="0" smtClean="0"/>
              <a:t> Wing Sweep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6391014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Sweep does not affect C</a:t>
            </a:r>
            <a:r>
              <a:rPr lang="en-US" b="1" baseline="-25000" dirty="0" smtClean="0"/>
              <a:t>l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7724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6096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-15°, 0</a:t>
            </a:r>
            <a:r>
              <a:rPr lang="en-US" b="1" dirty="0"/>
              <a:t>°</a:t>
            </a:r>
            <a:r>
              <a:rPr lang="en-US" b="1" dirty="0" smtClean="0"/>
              <a:t>, 15</a:t>
            </a:r>
            <a:r>
              <a:rPr lang="en-US" b="1" dirty="0"/>
              <a:t>°</a:t>
            </a:r>
            <a:r>
              <a:rPr lang="en-US" b="1" dirty="0" smtClean="0"/>
              <a:t> Wing Sweep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2" y="767443"/>
            <a:ext cx="7452375" cy="5623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2" y="767443"/>
            <a:ext cx="7452375" cy="5623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2" y="767443"/>
            <a:ext cx="7452375" cy="5623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0" y="6391014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Sweep does not affect C</a:t>
            </a:r>
            <a:r>
              <a:rPr lang="en-US" b="1" baseline="-25000" dirty="0" smtClean="0"/>
              <a:t>d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1192901224"/>
      </p:ext>
    </p:extLst>
  </p:cSld>
  <p:clrMapOvr>
    <a:masterClrMapping/>
  </p:clrMapOvr>
</p:sld>
</file>

<file path=ppt/theme/theme1.xml><?xml version="1.0" encoding="utf-8"?>
<a:theme xmlns:a="http://schemas.openxmlformats.org/drawingml/2006/main" name="uc08_pp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uc08_ppt.potx</Template>
  <TotalTime>498</TotalTime>
  <Words>164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uc08_ppt</vt:lpstr>
      <vt:lpstr>Aerodynamics Trade Study Sweep, Taper Ratios, and Fb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Cincinnati, uc.edu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Abbas</dc:creator>
  <cp:lastModifiedBy>ac101olentangy@yahoo.com</cp:lastModifiedBy>
  <cp:revision>38</cp:revision>
  <dcterms:created xsi:type="dcterms:W3CDTF">2007-07-19T21:04:34Z</dcterms:created>
  <dcterms:modified xsi:type="dcterms:W3CDTF">2014-09-28T22:31:19Z</dcterms:modified>
</cp:coreProperties>
</file>