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BC07-A515-4CBD-91C7-99DAB54A18A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2165-66D8-4FD9-887D-2E90C551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2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Propulsion Initial 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of Team Meeting on 9/15/2014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Thrust over RPM range is ultimate metric</a:t>
            </a:r>
          </a:p>
          <a:p>
            <a:r>
              <a:rPr lang="en-US" dirty="0" smtClean="0"/>
              <a:t>Find our initially sized best prop</a:t>
            </a:r>
          </a:p>
          <a:p>
            <a:pPr lvl="1"/>
            <a:r>
              <a:rPr lang="en-US" dirty="0" smtClean="0"/>
              <a:t>Leverage last years sizing to develop matrix</a:t>
            </a:r>
          </a:p>
          <a:p>
            <a:r>
              <a:rPr lang="en-US" dirty="0" smtClean="0"/>
              <a:t>Match a motor through testing – most thrust</a:t>
            </a:r>
          </a:p>
          <a:p>
            <a:r>
              <a:rPr lang="en-US" dirty="0" smtClean="0"/>
              <a:t>Sizing constraints: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Power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4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Propeller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APC – “E” &amp; Carbon Fiber (only a few Composite)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Find max thrust</a:t>
            </a:r>
          </a:p>
          <a:p>
            <a:pPr lvl="1"/>
            <a:r>
              <a:rPr lang="en-US" dirty="0" smtClean="0"/>
              <a:t>Develop relationships</a:t>
            </a:r>
          </a:p>
          <a:p>
            <a:pPr lvl="2"/>
            <a:r>
              <a:rPr lang="en-US" dirty="0" smtClean="0"/>
              <a:t>Thrust vs. Pitch &amp; Length</a:t>
            </a:r>
          </a:p>
          <a:p>
            <a:pPr lvl="2"/>
            <a:r>
              <a:rPr lang="en-US" dirty="0" smtClean="0"/>
              <a:t>Power vs. Pitch &amp; Length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7095"/>
              </p:ext>
            </p:extLst>
          </p:nvPr>
        </p:nvGraphicFramePr>
        <p:xfrm>
          <a:off x="2514600" y="2133600"/>
          <a:ext cx="3505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561"/>
                <a:gridCol w="725213"/>
                <a:gridCol w="725213"/>
                <a:gridCol w="725213"/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Lengths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Pitch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Propeller from testing, find max thrust with propeller for motor</a:t>
            </a:r>
          </a:p>
          <a:p>
            <a:pPr lvl="1"/>
            <a:r>
              <a:rPr lang="en-US" dirty="0" smtClean="0"/>
              <a:t>Assumes that best prop will remain best prop on motor</a:t>
            </a:r>
          </a:p>
          <a:p>
            <a:pPr lvl="1"/>
            <a:r>
              <a:rPr lang="en-US" dirty="0" smtClean="0"/>
              <a:t>Restriction is power required to drive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functionality of limiter</a:t>
            </a:r>
          </a:p>
          <a:p>
            <a:pPr lvl="1"/>
            <a:r>
              <a:rPr lang="en-US" dirty="0" smtClean="0"/>
              <a:t>Limiter on test bench; heat gun and freezer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Understand functionality of limiter</a:t>
            </a:r>
          </a:p>
          <a:p>
            <a:pPr lvl="1"/>
            <a:r>
              <a:rPr lang="en-US" dirty="0" smtClean="0"/>
              <a:t>Hard cut or true limiter?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518867"/>
              </p:ext>
            </p:extLst>
          </p:nvPr>
        </p:nvGraphicFramePr>
        <p:xfrm>
          <a:off x="2057400" y="1905000"/>
          <a:ext cx="5410199" cy="3259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4763"/>
                <a:gridCol w="1672718"/>
                <a:gridCol w="1672718"/>
              </a:tblGrid>
              <a:tr h="562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Item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 Cost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Plastic Prop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~10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$120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62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Composite Prop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$140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Motors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$600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Limiters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$200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62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Speed Controller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Batteries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841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$1,060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Go-Forward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PENDING: </a:t>
            </a:r>
            <a:r>
              <a:rPr lang="en-US" dirty="0" smtClean="0"/>
              <a:t>Purchasing upon receiving funding</a:t>
            </a:r>
            <a:endParaRPr lang="en-US" b="1" dirty="0" smtClean="0"/>
          </a:p>
          <a:p>
            <a:r>
              <a:rPr lang="en-US" b="1" dirty="0" smtClean="0"/>
              <a:t>ACTIVE: </a:t>
            </a:r>
          </a:p>
          <a:p>
            <a:pPr lvl="1"/>
            <a:r>
              <a:rPr lang="en-US" dirty="0" smtClean="0"/>
              <a:t>Get test bench running and ready for when parts come in</a:t>
            </a:r>
          </a:p>
          <a:p>
            <a:pPr lvl="2"/>
            <a:r>
              <a:rPr lang="en-US" dirty="0" smtClean="0"/>
              <a:t>Need someone who knows how to run it to teach us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218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Propulsion Initial Test Plans</vt:lpstr>
      <vt:lpstr>Overall Direction</vt:lpstr>
      <vt:lpstr>Propeller Testing</vt:lpstr>
      <vt:lpstr>Motor Testing</vt:lpstr>
      <vt:lpstr>Limiter Testing</vt:lpstr>
      <vt:lpstr>Purchase List</vt:lpstr>
      <vt:lpstr>Go-Forward Activities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Propulsion Initial Test Plans</dc:title>
  <dc:creator>Matt Wyborski</dc:creator>
  <cp:lastModifiedBy>Matt Wyborski</cp:lastModifiedBy>
  <cp:revision>10</cp:revision>
  <dcterms:created xsi:type="dcterms:W3CDTF">2014-09-15T20:03:37Z</dcterms:created>
  <dcterms:modified xsi:type="dcterms:W3CDTF">2014-09-16T02:07:03Z</dcterms:modified>
</cp:coreProperties>
</file>