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727DE6-A0C1-465C-996E-D64BD19B51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</a:t>
            </a:r>
            <a:r>
              <a:rPr lang="en-US" baseline="0" dirty="0" smtClean="0"/>
              <a:t> the 4 minute minimum requirement come from? Past data? Santiago?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27DE6-A0C1-465C-996E-D64BD19B51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this Hacker A60_7XS compare to last year’s selected motor</a:t>
            </a:r>
            <a:r>
              <a:rPr lang="en-US" baseline="0" dirty="0" smtClean="0"/>
              <a:t> and prop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27DE6-A0C1-465C-996E-D64BD19B51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F503A-C5C1-4A4A-BED9-5EBC555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7DFFB-AD72-4056-9DAF-57851DB13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8AE16-2D98-4006-B813-67C459B02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8B775-8C5B-4B2D-BEFE-904141C5F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03DC2-B9D7-4A1D-9EB1-28E6CD6FBD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35163"/>
            <a:ext cx="39624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35163"/>
            <a:ext cx="39624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157A8-9222-4131-8176-46C76F111D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280FD-0CD4-4B22-A207-184642739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F6439-4B92-44EC-9E52-4FC2CD33E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DCF747-20F2-4040-A396-B8DDBD040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01240-BE02-4CC0-AC9B-A796B1424B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A0619-A6CB-40F9-8EF4-9B6436CAB7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orUC06_9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35163"/>
            <a:ext cx="8077200" cy="355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01980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1980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01980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94A0F6-4844-4AC5-AE09-6125673A3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Motor Comparison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APC 18 x 8E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ownselected_MotorsFig2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90600" y="533400"/>
            <a:ext cx="11045952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76200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Engine Power </a:t>
            </a:r>
            <a:r>
              <a:rPr lang="en-US" sz="2800" dirty="0" smtClean="0"/>
              <a:t>Draw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295400" y="838200"/>
            <a:ext cx="2133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26670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581400"/>
            <a:ext cx="762000" cy="2057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1066800"/>
            <a:ext cx="26670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1066800"/>
            <a:ext cx="762000" cy="20574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05400" y="3124200"/>
            <a:ext cx="38862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1219200"/>
            <a:ext cx="304442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 min minimum requirement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8382000" y="1143000"/>
            <a:ext cx="762000" cy="1969008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849128" y="1970367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Acceptable</a:t>
            </a:r>
            <a:endParaRPr lang="en-US" sz="24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200400" y="3883152"/>
            <a:ext cx="1676400" cy="612648"/>
          </a:xfrm>
          <a:prstGeom prst="wedgeRectCallout">
            <a:avLst>
              <a:gd name="adj1" fmla="val -81114"/>
              <a:gd name="adj2" fmla="val 17037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Typical VLO Range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3200400" y="2514600"/>
            <a:ext cx="1676400" cy="609600"/>
          </a:xfrm>
          <a:prstGeom prst="wedgeRectCallout">
            <a:avLst>
              <a:gd name="adj1" fmla="val -123572"/>
              <a:gd name="adj2" fmla="val 147331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Ideal Power Draw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wnselected_MotorsFig1_Thrust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14400" y="533400"/>
            <a:ext cx="11045952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9815" y="76200"/>
            <a:ext cx="2417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Engine </a:t>
            </a:r>
            <a:r>
              <a:rPr lang="en-US" sz="2800" dirty="0" smtClean="0"/>
              <a:t>Thrust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-685800" y="6096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52400" y="6096000"/>
            <a:ext cx="94488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Relatively large split in thrust value between 7XS and 5S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667000" y="3962400"/>
            <a:ext cx="1981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6926" y="76200"/>
            <a:ext cx="371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Torque and Efficiency</a:t>
            </a:r>
            <a:endParaRPr lang="en-US" sz="2800" dirty="0"/>
          </a:p>
        </p:txBody>
      </p:sp>
      <p:pic>
        <p:nvPicPr>
          <p:cNvPr id="5" name="Picture 4" descr="Downselected_MotorsFig3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14400" y="533400"/>
            <a:ext cx="11045952" cy="5715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00200" y="685800"/>
            <a:ext cx="1981200" cy="612648"/>
          </a:xfrm>
          <a:prstGeom prst="wedgeRectCallout">
            <a:avLst>
              <a:gd name="adj1" fmla="val -74831"/>
              <a:gd name="adj2" fmla="val 1083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Hacker A60 5S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438400" y="1444752"/>
            <a:ext cx="1981200" cy="612648"/>
          </a:xfrm>
          <a:prstGeom prst="wedgeRectCallout">
            <a:avLst>
              <a:gd name="adj1" fmla="val -74831"/>
              <a:gd name="adj2" fmla="val 1083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Hacker A60 7XS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Downselected_MotorsFig2.png"/>
          <p:cNvPicPr>
            <a:picLocks/>
          </p:cNvPicPr>
          <p:nvPr/>
        </p:nvPicPr>
        <p:blipFill>
          <a:blip r:embed="rId3" cstate="print"/>
          <a:srcRect l="8968" t="50667" r="51021" b="5333"/>
          <a:stretch>
            <a:fillRect/>
          </a:stretch>
        </p:blipFill>
        <p:spPr>
          <a:xfrm>
            <a:off x="4495800" y="2133600"/>
            <a:ext cx="4419600" cy="25146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Rectangular Callout 8"/>
          <p:cNvSpPr/>
          <p:nvPr/>
        </p:nvSpPr>
        <p:spPr>
          <a:xfrm>
            <a:off x="4953000" y="3657600"/>
            <a:ext cx="1981200" cy="612648"/>
          </a:xfrm>
          <a:prstGeom prst="wedgeRectCallout">
            <a:avLst>
              <a:gd name="adj1" fmla="val 58604"/>
              <a:gd name="adj2" fmla="val -10005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Hacker A60 5S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-.-.-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086600" y="3657600"/>
            <a:ext cx="1981200" cy="612648"/>
          </a:xfrm>
          <a:prstGeom prst="wedgeRectCallout">
            <a:avLst>
              <a:gd name="adj1" fmla="val -32790"/>
              <a:gd name="adj2" fmla="val -1798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Hacker A60 7XS </a:t>
            </a:r>
            <a:r>
              <a:rPr lang="en-US" b="1" dirty="0" smtClean="0">
                <a:solidFill>
                  <a:srgbClr val="00B0F0"/>
                </a:solidFill>
              </a:rPr>
              <a:t>…..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4659868"/>
            <a:ext cx="14927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From Slide 1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3555" y="76200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18x8E Summary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077200" cy="5105400"/>
          </a:xfrm>
        </p:spPr>
        <p:txBody>
          <a:bodyPr/>
          <a:lstStyle/>
          <a:p>
            <a:r>
              <a:rPr lang="en-US" sz="2800" dirty="0" smtClean="0"/>
              <a:t>Hacker A60 7XS</a:t>
            </a:r>
          </a:p>
          <a:p>
            <a:pPr lvl="1"/>
            <a:r>
              <a:rPr lang="en-US" sz="2400" dirty="0" smtClean="0"/>
              <a:t>Highest Thrust – 12 lb</a:t>
            </a:r>
            <a:r>
              <a:rPr lang="en-US" sz="2400" baseline="-25000" dirty="0" smtClean="0"/>
              <a:t>f</a:t>
            </a:r>
          </a:p>
          <a:p>
            <a:pPr lvl="1"/>
            <a:r>
              <a:rPr lang="en-US" sz="2400" dirty="0" smtClean="0"/>
              <a:t>Lower Torque – 4700 in*oz</a:t>
            </a:r>
            <a:r>
              <a:rPr lang="en-US" sz="2400" baseline="-25000" dirty="0" smtClean="0"/>
              <a:t>f</a:t>
            </a:r>
          </a:p>
          <a:p>
            <a:pPr lvl="1"/>
            <a:r>
              <a:rPr lang="en-US" sz="2400" dirty="0" smtClean="0"/>
              <a:t>Power draw near 1000 W</a:t>
            </a:r>
          </a:p>
          <a:p>
            <a:pPr lvl="1"/>
            <a:r>
              <a:rPr lang="en-US" sz="2400" dirty="0" smtClean="0"/>
              <a:t>480 grams</a:t>
            </a:r>
          </a:p>
          <a:p>
            <a:r>
              <a:rPr lang="en-US" sz="2800" dirty="0" smtClean="0"/>
              <a:t>Hacker A60 5S</a:t>
            </a:r>
          </a:p>
          <a:p>
            <a:pPr lvl="1"/>
            <a:r>
              <a:rPr lang="en-US" sz="2400" dirty="0" smtClean="0"/>
              <a:t>Lower Thrust – 10 </a:t>
            </a:r>
            <a:r>
              <a:rPr lang="en-US" sz="2400" dirty="0" smtClean="0"/>
              <a:t>lb</a:t>
            </a:r>
            <a:r>
              <a:rPr lang="en-US" sz="2400" baseline="-25000" dirty="0" smtClean="0"/>
              <a:t>f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Higher Torque – 6900 in*</a:t>
            </a:r>
            <a:r>
              <a:rPr lang="en-US" sz="2400" dirty="0" smtClean="0"/>
              <a:t>oz</a:t>
            </a:r>
            <a:r>
              <a:rPr lang="en-US" sz="2400" baseline="-25000" dirty="0" smtClean="0"/>
              <a:t>f</a:t>
            </a:r>
            <a:endParaRPr lang="en-US" sz="2400" dirty="0" smtClean="0"/>
          </a:p>
          <a:p>
            <a:pPr lvl="1"/>
            <a:r>
              <a:rPr lang="en-US" sz="2400" dirty="0" smtClean="0"/>
              <a:t>Power draw near 825 W</a:t>
            </a:r>
          </a:p>
          <a:p>
            <a:pPr lvl="1"/>
            <a:r>
              <a:rPr lang="en-US" sz="2400" dirty="0" smtClean="0"/>
              <a:t>595 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126</Words>
  <Application>Microsoft Office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Motor Comparison</vt:lpstr>
      <vt:lpstr>Slide 2</vt:lpstr>
      <vt:lpstr>Slide 3</vt:lpstr>
      <vt:lpstr>Slide 4</vt:lpstr>
      <vt:lpstr>Slide 5</vt:lpstr>
    </vt:vector>
  </TitlesOfParts>
  <Company>University of Cincinnati, uc.edu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</dc:creator>
  <cp:lastModifiedBy>Bo</cp:lastModifiedBy>
  <cp:revision>19</cp:revision>
  <dcterms:created xsi:type="dcterms:W3CDTF">2007-07-19T21:04:34Z</dcterms:created>
  <dcterms:modified xsi:type="dcterms:W3CDTF">2014-10-02T16:14:12Z</dcterms:modified>
</cp:coreProperties>
</file>