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CF78C-EDC5-4AFE-AFEE-154E7EAD48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smyka8@gmail.com" userId="c4d5a508313da238" providerId="LiveId" clId="{0D2E56BD-478C-4F0F-BF8A-CEAE9CA1C6F8}"/>
    <pc:docChg chg="undo custSel delSld modSld modSection">
      <pc:chgData name="vargasmyka8@gmail.com" userId="c4d5a508313da238" providerId="LiveId" clId="{0D2E56BD-478C-4F0F-BF8A-CEAE9CA1C6F8}" dt="2023-01-21T15:41:43.170" v="53" actId="47"/>
      <pc:docMkLst>
        <pc:docMk/>
      </pc:docMkLst>
      <pc:sldChg chg="addSp delSp modSp mod setBg">
        <pc:chgData name="vargasmyka8@gmail.com" userId="c4d5a508313da238" providerId="LiveId" clId="{0D2E56BD-478C-4F0F-BF8A-CEAE9CA1C6F8}" dt="2023-01-21T15:34:01.069" v="15" actId="14100"/>
        <pc:sldMkLst>
          <pc:docMk/>
          <pc:sldMk cId="906546853" sldId="256"/>
        </pc:sldMkLst>
        <pc:spChg chg="add del mod">
          <ac:chgData name="vargasmyka8@gmail.com" userId="c4d5a508313da238" providerId="LiveId" clId="{0D2E56BD-478C-4F0F-BF8A-CEAE9CA1C6F8}" dt="2023-01-21T15:33:52.170" v="12" actId="26606"/>
          <ac:spMkLst>
            <pc:docMk/>
            <pc:sldMk cId="906546853" sldId="256"/>
            <ac:spMk id="2" creationId="{09EA5F72-D24F-AE95-F535-B60758C80700}"/>
          </ac:spMkLst>
        </pc:spChg>
        <pc:spChg chg="add del mod">
          <ac:chgData name="vargasmyka8@gmail.com" userId="c4d5a508313da238" providerId="LiveId" clId="{0D2E56BD-478C-4F0F-BF8A-CEAE9CA1C6F8}" dt="2023-01-21T15:33:52.170" v="12" actId="26606"/>
          <ac:spMkLst>
            <pc:docMk/>
            <pc:sldMk cId="906546853" sldId="256"/>
            <ac:spMk id="3" creationId="{D78463D9-31F0-001F-CA88-F965250CBCEB}"/>
          </ac:spMkLst>
        </pc:spChg>
        <pc:spChg chg="add del">
          <ac:chgData name="vargasmyka8@gmail.com" userId="c4d5a508313da238" providerId="LiveId" clId="{0D2E56BD-478C-4F0F-BF8A-CEAE9CA1C6F8}" dt="2023-01-21T15:33:52.170" v="12" actId="26606"/>
          <ac:spMkLst>
            <pc:docMk/>
            <pc:sldMk cId="906546853" sldId="256"/>
            <ac:spMk id="11" creationId="{87CC2527-562A-4F69-B487-4371E5B243E7}"/>
          </ac:spMkLst>
        </pc:spChg>
        <pc:picChg chg="del">
          <ac:chgData name="vargasmyka8@gmail.com" userId="c4d5a508313da238" providerId="LiveId" clId="{0D2E56BD-478C-4F0F-BF8A-CEAE9CA1C6F8}" dt="2023-01-21T15:33:06.303" v="1" actId="478"/>
          <ac:picMkLst>
            <pc:docMk/>
            <pc:sldMk cId="906546853" sldId="256"/>
            <ac:picMk id="5" creationId="{912505F2-2688-9FFA-DF4F-EF3DFBA536AE}"/>
          </ac:picMkLst>
        </pc:picChg>
        <pc:picChg chg="add mod ord">
          <ac:chgData name="vargasmyka8@gmail.com" userId="c4d5a508313da238" providerId="LiveId" clId="{0D2E56BD-478C-4F0F-BF8A-CEAE9CA1C6F8}" dt="2023-01-21T15:34:01.069" v="15" actId="14100"/>
          <ac:picMkLst>
            <pc:docMk/>
            <pc:sldMk cId="906546853" sldId="256"/>
            <ac:picMk id="6" creationId="{99621002-4C17-E251-C419-441262CF512E}"/>
          </ac:picMkLst>
        </pc:picChg>
        <pc:picChg chg="del">
          <ac:chgData name="vargasmyka8@gmail.com" userId="c4d5a508313da238" providerId="LiveId" clId="{0D2E56BD-478C-4F0F-BF8A-CEAE9CA1C6F8}" dt="2023-01-21T15:33:10.175" v="2" actId="478"/>
          <ac:picMkLst>
            <pc:docMk/>
            <pc:sldMk cId="906546853" sldId="256"/>
            <ac:picMk id="7" creationId="{AD38AA94-62AD-0BC1-AEF5-2B3C79E6EBCA}"/>
          </ac:picMkLst>
        </pc:picChg>
        <pc:cxnChg chg="add del">
          <ac:chgData name="vargasmyka8@gmail.com" userId="c4d5a508313da238" providerId="LiveId" clId="{0D2E56BD-478C-4F0F-BF8A-CEAE9CA1C6F8}" dt="2023-01-21T15:33:52.170" v="12" actId="26606"/>
          <ac:cxnSpMkLst>
            <pc:docMk/>
            <pc:sldMk cId="906546853" sldId="256"/>
            <ac:cxnSpMk id="13" creationId="{BCDAEC91-5BCE-4B55-9CC0-43EF94CB734B}"/>
          </ac:cxnSpMkLst>
        </pc:cxnChg>
      </pc:sldChg>
      <pc:sldChg chg="addSp delSp modSp mod setBg">
        <pc:chgData name="vargasmyka8@gmail.com" userId="c4d5a508313da238" providerId="LiveId" clId="{0D2E56BD-478C-4F0F-BF8A-CEAE9CA1C6F8}" dt="2023-01-21T15:35:44.009" v="29" actId="14100"/>
        <pc:sldMkLst>
          <pc:docMk/>
          <pc:sldMk cId="795638115" sldId="257"/>
        </pc:sldMkLst>
        <pc:picChg chg="add mod">
          <ac:chgData name="vargasmyka8@gmail.com" userId="c4d5a508313da238" providerId="LiveId" clId="{0D2E56BD-478C-4F0F-BF8A-CEAE9CA1C6F8}" dt="2023-01-21T15:35:44.009" v="29" actId="14100"/>
          <ac:picMkLst>
            <pc:docMk/>
            <pc:sldMk cId="795638115" sldId="257"/>
            <ac:picMk id="3" creationId="{84546BA7-3253-CA4B-6AF0-642B25AA8795}"/>
          </ac:picMkLst>
        </pc:picChg>
        <pc:picChg chg="del mod">
          <ac:chgData name="vargasmyka8@gmail.com" userId="c4d5a508313da238" providerId="LiveId" clId="{0D2E56BD-478C-4F0F-BF8A-CEAE9CA1C6F8}" dt="2023-01-21T15:35:14.846" v="18" actId="478"/>
          <ac:picMkLst>
            <pc:docMk/>
            <pc:sldMk cId="795638115" sldId="257"/>
            <ac:picMk id="9" creationId="{71728033-BC81-CEC7-490E-586AF22A1779}"/>
          </ac:picMkLst>
        </pc:picChg>
      </pc:sldChg>
      <pc:sldChg chg="addSp delSp modSp mod">
        <pc:chgData name="vargasmyka8@gmail.com" userId="c4d5a508313da238" providerId="LiveId" clId="{0D2E56BD-478C-4F0F-BF8A-CEAE9CA1C6F8}" dt="2023-01-21T15:36:42.947" v="32" actId="26606"/>
        <pc:sldMkLst>
          <pc:docMk/>
          <pc:sldMk cId="2776081279" sldId="258"/>
        </pc:sldMkLst>
        <pc:spChg chg="del">
          <ac:chgData name="vargasmyka8@gmail.com" userId="c4d5a508313da238" providerId="LiveId" clId="{0D2E56BD-478C-4F0F-BF8A-CEAE9CA1C6F8}" dt="2023-01-21T15:36:42.947" v="32" actId="26606"/>
          <ac:spMkLst>
            <pc:docMk/>
            <pc:sldMk cId="2776081279" sldId="258"/>
            <ac:spMk id="10" creationId="{42A4FC2C-047E-45A5-965D-8E1E3BF09BC6}"/>
          </ac:spMkLst>
        </pc:spChg>
        <pc:spChg chg="add">
          <ac:chgData name="vargasmyka8@gmail.com" userId="c4d5a508313da238" providerId="LiveId" clId="{0D2E56BD-478C-4F0F-BF8A-CEAE9CA1C6F8}" dt="2023-01-21T15:36:42.947" v="32" actId="26606"/>
          <ac:spMkLst>
            <pc:docMk/>
            <pc:sldMk cId="2776081279" sldId="258"/>
            <ac:spMk id="15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36:31.393" v="30" actId="478"/>
          <ac:picMkLst>
            <pc:docMk/>
            <pc:sldMk cId="2776081279" sldId="258"/>
            <ac:picMk id="3" creationId="{317A07ED-9D06-4E00-C3F4-EDF85AE9F5F8}"/>
          </ac:picMkLst>
        </pc:picChg>
        <pc:picChg chg="add mod">
          <ac:chgData name="vargasmyka8@gmail.com" userId="c4d5a508313da238" providerId="LiveId" clId="{0D2E56BD-478C-4F0F-BF8A-CEAE9CA1C6F8}" dt="2023-01-21T15:36:42.947" v="32" actId="26606"/>
          <ac:picMkLst>
            <pc:docMk/>
            <pc:sldMk cId="2776081279" sldId="258"/>
            <ac:picMk id="4" creationId="{09D818E5-6FA7-F1A1-C031-01EAEB69C1D7}"/>
          </ac:picMkLst>
        </pc:picChg>
      </pc:sldChg>
      <pc:sldChg chg="addSp delSp modSp mod setBg">
        <pc:chgData name="vargasmyka8@gmail.com" userId="c4d5a508313da238" providerId="LiveId" clId="{0D2E56BD-478C-4F0F-BF8A-CEAE9CA1C6F8}" dt="2023-01-21T15:37:28.230" v="35" actId="26606"/>
        <pc:sldMkLst>
          <pc:docMk/>
          <pc:sldMk cId="115239991" sldId="259"/>
        </pc:sldMkLst>
        <pc:spChg chg="add">
          <ac:chgData name="vargasmyka8@gmail.com" userId="c4d5a508313da238" providerId="LiveId" clId="{0D2E56BD-478C-4F0F-BF8A-CEAE9CA1C6F8}" dt="2023-01-21T15:37:28.230" v="35" actId="26606"/>
          <ac:spMkLst>
            <pc:docMk/>
            <pc:sldMk cId="115239991" sldId="259"/>
            <ac:spMk id="9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37:24.385" v="33" actId="478"/>
          <ac:picMkLst>
            <pc:docMk/>
            <pc:sldMk cId="115239991" sldId="259"/>
            <ac:picMk id="3" creationId="{C456DC01-301D-180F-1C6C-C3BE2FF6BBC1}"/>
          </ac:picMkLst>
        </pc:picChg>
        <pc:picChg chg="add mod">
          <ac:chgData name="vargasmyka8@gmail.com" userId="c4d5a508313da238" providerId="LiveId" clId="{0D2E56BD-478C-4F0F-BF8A-CEAE9CA1C6F8}" dt="2023-01-21T15:37:28.230" v="35" actId="26606"/>
          <ac:picMkLst>
            <pc:docMk/>
            <pc:sldMk cId="115239991" sldId="259"/>
            <ac:picMk id="4" creationId="{28C1A237-9364-60C7-0267-C534133E294D}"/>
          </ac:picMkLst>
        </pc:picChg>
      </pc:sldChg>
      <pc:sldChg chg="addSp delSp modSp mod setBg">
        <pc:chgData name="vargasmyka8@gmail.com" userId="c4d5a508313da238" providerId="LiveId" clId="{0D2E56BD-478C-4F0F-BF8A-CEAE9CA1C6F8}" dt="2023-01-21T15:38:17.998" v="38" actId="26606"/>
        <pc:sldMkLst>
          <pc:docMk/>
          <pc:sldMk cId="2792403400" sldId="260"/>
        </pc:sldMkLst>
        <pc:spChg chg="add">
          <ac:chgData name="vargasmyka8@gmail.com" userId="c4d5a508313da238" providerId="LiveId" clId="{0D2E56BD-478C-4F0F-BF8A-CEAE9CA1C6F8}" dt="2023-01-21T15:38:17.998" v="38" actId="26606"/>
          <ac:spMkLst>
            <pc:docMk/>
            <pc:sldMk cId="2792403400" sldId="260"/>
            <ac:spMk id="9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38:12.413" v="36" actId="478"/>
          <ac:picMkLst>
            <pc:docMk/>
            <pc:sldMk cId="2792403400" sldId="260"/>
            <ac:picMk id="3" creationId="{3C54A2E1-D66C-5B2F-B19A-8829C47DB418}"/>
          </ac:picMkLst>
        </pc:picChg>
        <pc:picChg chg="add mod">
          <ac:chgData name="vargasmyka8@gmail.com" userId="c4d5a508313da238" providerId="LiveId" clId="{0D2E56BD-478C-4F0F-BF8A-CEAE9CA1C6F8}" dt="2023-01-21T15:38:17.998" v="38" actId="26606"/>
          <ac:picMkLst>
            <pc:docMk/>
            <pc:sldMk cId="2792403400" sldId="260"/>
            <ac:picMk id="4" creationId="{9397E814-5D42-C219-FA08-8811C997623B}"/>
          </ac:picMkLst>
        </pc:picChg>
      </pc:sldChg>
      <pc:sldChg chg="addSp delSp modSp mod setBg">
        <pc:chgData name="vargasmyka8@gmail.com" userId="c4d5a508313da238" providerId="LiveId" clId="{0D2E56BD-478C-4F0F-BF8A-CEAE9CA1C6F8}" dt="2023-01-21T15:39:09.138" v="41" actId="26606"/>
        <pc:sldMkLst>
          <pc:docMk/>
          <pc:sldMk cId="1661080424" sldId="261"/>
        </pc:sldMkLst>
        <pc:spChg chg="add">
          <ac:chgData name="vargasmyka8@gmail.com" userId="c4d5a508313da238" providerId="LiveId" clId="{0D2E56BD-478C-4F0F-BF8A-CEAE9CA1C6F8}" dt="2023-01-21T15:39:09.138" v="41" actId="26606"/>
          <ac:spMkLst>
            <pc:docMk/>
            <pc:sldMk cId="1661080424" sldId="261"/>
            <ac:spMk id="9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38:22.712" v="39" actId="478"/>
          <ac:picMkLst>
            <pc:docMk/>
            <pc:sldMk cId="1661080424" sldId="261"/>
            <ac:picMk id="3" creationId="{AFAD7D97-C486-38CD-EBDE-6F3988E3386A}"/>
          </ac:picMkLst>
        </pc:picChg>
        <pc:picChg chg="add mod">
          <ac:chgData name="vargasmyka8@gmail.com" userId="c4d5a508313da238" providerId="LiveId" clId="{0D2E56BD-478C-4F0F-BF8A-CEAE9CA1C6F8}" dt="2023-01-21T15:39:09.138" v="41" actId="26606"/>
          <ac:picMkLst>
            <pc:docMk/>
            <pc:sldMk cId="1661080424" sldId="261"/>
            <ac:picMk id="4" creationId="{2BD66DAF-E87B-CBF1-6EF0-3BE6A5D29825}"/>
          </ac:picMkLst>
        </pc:picChg>
      </pc:sldChg>
      <pc:sldChg chg="addSp delSp modSp mod setBg">
        <pc:chgData name="vargasmyka8@gmail.com" userId="c4d5a508313da238" providerId="LiveId" clId="{0D2E56BD-478C-4F0F-BF8A-CEAE9CA1C6F8}" dt="2023-01-21T15:39:55.655" v="44" actId="26606"/>
        <pc:sldMkLst>
          <pc:docMk/>
          <pc:sldMk cId="3548396840" sldId="262"/>
        </pc:sldMkLst>
        <pc:spChg chg="add">
          <ac:chgData name="vargasmyka8@gmail.com" userId="c4d5a508313da238" providerId="LiveId" clId="{0D2E56BD-478C-4F0F-BF8A-CEAE9CA1C6F8}" dt="2023-01-21T15:39:55.655" v="44" actId="26606"/>
          <ac:spMkLst>
            <pc:docMk/>
            <pc:sldMk cId="3548396840" sldId="262"/>
            <ac:spMk id="8" creationId="{42A4FC2C-047E-45A5-965D-8E1E3BF09BC6}"/>
          </ac:spMkLst>
        </pc:spChg>
        <pc:picChg chg="add mod">
          <ac:chgData name="vargasmyka8@gmail.com" userId="c4d5a508313da238" providerId="LiveId" clId="{0D2E56BD-478C-4F0F-BF8A-CEAE9CA1C6F8}" dt="2023-01-21T15:39:55.655" v="44" actId="26606"/>
          <ac:picMkLst>
            <pc:docMk/>
            <pc:sldMk cId="3548396840" sldId="262"/>
            <ac:picMk id="3" creationId="{63981613-09E7-3A80-DA03-3B0E1230B798}"/>
          </ac:picMkLst>
        </pc:picChg>
        <pc:picChg chg="del">
          <ac:chgData name="vargasmyka8@gmail.com" userId="c4d5a508313da238" providerId="LiveId" clId="{0D2E56BD-478C-4F0F-BF8A-CEAE9CA1C6F8}" dt="2023-01-21T15:39:52.261" v="42" actId="478"/>
          <ac:picMkLst>
            <pc:docMk/>
            <pc:sldMk cId="3548396840" sldId="262"/>
            <ac:picMk id="5" creationId="{34B2A3FE-5E6A-461E-3964-BAD82EF3EBCA}"/>
          </ac:picMkLst>
        </pc:picChg>
      </pc:sldChg>
      <pc:sldChg chg="addSp delSp modSp mod setBg">
        <pc:chgData name="vargasmyka8@gmail.com" userId="c4d5a508313da238" providerId="LiveId" clId="{0D2E56BD-478C-4F0F-BF8A-CEAE9CA1C6F8}" dt="2023-01-21T15:41:29.884" v="49" actId="27614"/>
        <pc:sldMkLst>
          <pc:docMk/>
          <pc:sldMk cId="1259382872" sldId="263"/>
        </pc:sldMkLst>
        <pc:spChg chg="add">
          <ac:chgData name="vargasmyka8@gmail.com" userId="c4d5a508313da238" providerId="LiveId" clId="{0D2E56BD-478C-4F0F-BF8A-CEAE9CA1C6F8}" dt="2023-01-21T15:40:30.622" v="48" actId="26606"/>
          <ac:spMkLst>
            <pc:docMk/>
            <pc:sldMk cId="1259382872" sldId="263"/>
            <ac:spMk id="10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40:26.517" v="46" actId="478"/>
          <ac:picMkLst>
            <pc:docMk/>
            <pc:sldMk cId="1259382872" sldId="263"/>
            <ac:picMk id="3" creationId="{C32A1693-C1A8-5B68-1532-31C83BBF4C1F}"/>
          </ac:picMkLst>
        </pc:picChg>
        <pc:picChg chg="del">
          <ac:chgData name="vargasmyka8@gmail.com" userId="c4d5a508313da238" providerId="LiveId" clId="{0D2E56BD-478C-4F0F-BF8A-CEAE9CA1C6F8}" dt="2023-01-21T15:40:24.750" v="45" actId="478"/>
          <ac:picMkLst>
            <pc:docMk/>
            <pc:sldMk cId="1259382872" sldId="263"/>
            <ac:picMk id="4" creationId="{45BAE42B-66FB-28D7-E62B-1B6EAECB02D2}"/>
          </ac:picMkLst>
        </pc:picChg>
        <pc:picChg chg="add mod">
          <ac:chgData name="vargasmyka8@gmail.com" userId="c4d5a508313da238" providerId="LiveId" clId="{0D2E56BD-478C-4F0F-BF8A-CEAE9CA1C6F8}" dt="2023-01-21T15:41:29.884" v="49" actId="27614"/>
          <ac:picMkLst>
            <pc:docMk/>
            <pc:sldMk cId="1259382872" sldId="263"/>
            <ac:picMk id="5" creationId="{6782FCD5-30A2-BF41-C82A-8BE8A3838566}"/>
          </ac:picMkLst>
        </pc:picChg>
      </pc:sldChg>
      <pc:sldChg chg="del">
        <pc:chgData name="vargasmyka8@gmail.com" userId="c4d5a508313da238" providerId="LiveId" clId="{0D2E56BD-478C-4F0F-BF8A-CEAE9CA1C6F8}" dt="2023-01-21T15:41:43.170" v="53" actId="47"/>
        <pc:sldMkLst>
          <pc:docMk/>
          <pc:sldMk cId="4285526373" sldId="264"/>
        </pc:sldMkLst>
      </pc:sldChg>
      <pc:sldChg chg="addSp delSp modSp mod setBg">
        <pc:chgData name="vargasmyka8@gmail.com" userId="c4d5a508313da238" providerId="LiveId" clId="{0D2E56BD-478C-4F0F-BF8A-CEAE9CA1C6F8}" dt="2023-01-21T15:41:39.673" v="52" actId="26606"/>
        <pc:sldMkLst>
          <pc:docMk/>
          <pc:sldMk cId="2045639978" sldId="265"/>
        </pc:sldMkLst>
        <pc:spChg chg="add">
          <ac:chgData name="vargasmyka8@gmail.com" userId="c4d5a508313da238" providerId="LiveId" clId="{0D2E56BD-478C-4F0F-BF8A-CEAE9CA1C6F8}" dt="2023-01-21T15:41:39.673" v="52" actId="26606"/>
          <ac:spMkLst>
            <pc:docMk/>
            <pc:sldMk cId="2045639978" sldId="265"/>
            <ac:spMk id="9" creationId="{42A4FC2C-047E-45A5-965D-8E1E3BF09BC6}"/>
          </ac:spMkLst>
        </pc:spChg>
        <pc:picChg chg="del">
          <ac:chgData name="vargasmyka8@gmail.com" userId="c4d5a508313da238" providerId="LiveId" clId="{0D2E56BD-478C-4F0F-BF8A-CEAE9CA1C6F8}" dt="2023-01-21T15:41:34.043" v="50" actId="478"/>
          <ac:picMkLst>
            <pc:docMk/>
            <pc:sldMk cId="2045639978" sldId="265"/>
            <ac:picMk id="3" creationId="{D95DCA28-B3B9-4598-6D73-AAABAA350B37}"/>
          </ac:picMkLst>
        </pc:picChg>
        <pc:picChg chg="add mod">
          <ac:chgData name="vargasmyka8@gmail.com" userId="c4d5a508313da238" providerId="LiveId" clId="{0D2E56BD-478C-4F0F-BF8A-CEAE9CA1C6F8}" dt="2023-01-21T15:41:39.673" v="52" actId="26606"/>
          <ac:picMkLst>
            <pc:docMk/>
            <pc:sldMk cId="2045639978" sldId="265"/>
            <ac:picMk id="4" creationId="{0B02F73E-F9BC-4D26-E4CA-32EE0AB68BF6}"/>
          </ac:picMkLst>
        </pc:picChg>
      </pc:sldChg>
    </pc:docChg>
  </pc:docChgLst>
  <pc:docChgLst>
    <pc:chgData name="vargasmyka8@gmail.com" userId="c4d5a508313da238" providerId="LiveId" clId="{2B561488-AF20-4670-B1C5-72644678EB65}"/>
    <pc:docChg chg="addSld modSld modSection">
      <pc:chgData name="vargasmyka8@gmail.com" userId="c4d5a508313da238" providerId="LiveId" clId="{2B561488-AF20-4670-B1C5-72644678EB65}" dt="2022-12-09T09:47:34.116" v="23" actId="27614"/>
      <pc:docMkLst>
        <pc:docMk/>
      </pc:docMkLst>
      <pc:sldChg chg="addSp modSp mod modTransition">
        <pc:chgData name="vargasmyka8@gmail.com" userId="c4d5a508313da238" providerId="LiveId" clId="{2B561488-AF20-4670-B1C5-72644678EB65}" dt="2022-12-09T09:46:25.792" v="15" actId="27614"/>
        <pc:sldMkLst>
          <pc:docMk/>
          <pc:sldMk cId="906546853" sldId="256"/>
        </pc:sldMkLst>
        <pc:picChg chg="add mod">
          <ac:chgData name="vargasmyka8@gmail.com" userId="c4d5a508313da238" providerId="LiveId" clId="{2B561488-AF20-4670-B1C5-72644678EB65}" dt="2022-12-09T09:46:25.792" v="15" actId="27614"/>
          <ac:picMkLst>
            <pc:docMk/>
            <pc:sldMk cId="906546853" sldId="256"/>
            <ac:picMk id="5" creationId="{912505F2-2688-9FFA-DF4F-EF3DFBA536AE}"/>
          </ac:picMkLst>
        </pc:picChg>
        <pc:picChg chg="mod">
          <ac:chgData name="vargasmyka8@gmail.com" userId="c4d5a508313da238" providerId="LiveId" clId="{2B561488-AF20-4670-B1C5-72644678EB65}" dt="2022-12-09T06:45:47.069" v="13" actId="1076"/>
          <ac:picMkLst>
            <pc:docMk/>
            <pc:sldMk cId="906546853" sldId="256"/>
            <ac:picMk id="7" creationId="{AD38AA94-62AD-0BC1-AEF5-2B3C79E6EBCA}"/>
          </ac:picMkLst>
        </pc:picChg>
      </pc:sldChg>
      <pc:sldChg chg="modTransition">
        <pc:chgData name="vargasmyka8@gmail.com" userId="c4d5a508313da238" providerId="LiveId" clId="{2B561488-AF20-4670-B1C5-72644678EB65}" dt="2022-11-28T15:26:35.073" v="1"/>
        <pc:sldMkLst>
          <pc:docMk/>
          <pc:sldMk cId="795638115" sldId="257"/>
        </pc:sldMkLst>
      </pc:sldChg>
      <pc:sldChg chg="modTransition">
        <pc:chgData name="vargasmyka8@gmail.com" userId="c4d5a508313da238" providerId="LiveId" clId="{2B561488-AF20-4670-B1C5-72644678EB65}" dt="2022-11-28T15:26:44.681" v="2"/>
        <pc:sldMkLst>
          <pc:docMk/>
          <pc:sldMk cId="2776081279" sldId="258"/>
        </pc:sldMkLst>
      </pc:sldChg>
      <pc:sldChg chg="modTransition">
        <pc:chgData name="vargasmyka8@gmail.com" userId="c4d5a508313da238" providerId="LiveId" clId="{2B561488-AF20-4670-B1C5-72644678EB65}" dt="2022-11-28T15:26:56.787" v="3"/>
        <pc:sldMkLst>
          <pc:docMk/>
          <pc:sldMk cId="115239991" sldId="259"/>
        </pc:sldMkLst>
      </pc:sldChg>
      <pc:sldChg chg="modTransition">
        <pc:chgData name="vargasmyka8@gmail.com" userId="c4d5a508313da238" providerId="LiveId" clId="{2B561488-AF20-4670-B1C5-72644678EB65}" dt="2022-11-28T15:27:13.488" v="5"/>
        <pc:sldMkLst>
          <pc:docMk/>
          <pc:sldMk cId="2792403400" sldId="260"/>
        </pc:sldMkLst>
      </pc:sldChg>
      <pc:sldChg chg="modTransition">
        <pc:chgData name="vargasmyka8@gmail.com" userId="c4d5a508313da238" providerId="LiveId" clId="{2B561488-AF20-4670-B1C5-72644678EB65}" dt="2022-11-28T15:27:20.891" v="6"/>
        <pc:sldMkLst>
          <pc:docMk/>
          <pc:sldMk cId="1661080424" sldId="261"/>
        </pc:sldMkLst>
      </pc:sldChg>
      <pc:sldChg chg="addSp modSp mod modTransition">
        <pc:chgData name="vargasmyka8@gmail.com" userId="c4d5a508313da238" providerId="LiveId" clId="{2B561488-AF20-4670-B1C5-72644678EB65}" dt="2022-12-09T09:46:51.405" v="18" actId="962"/>
        <pc:sldMkLst>
          <pc:docMk/>
          <pc:sldMk cId="1259382872" sldId="263"/>
        </pc:sldMkLst>
        <pc:picChg chg="add mod">
          <ac:chgData name="vargasmyka8@gmail.com" userId="c4d5a508313da238" providerId="LiveId" clId="{2B561488-AF20-4670-B1C5-72644678EB65}" dt="2022-12-09T09:46:51.405" v="18" actId="962"/>
          <ac:picMkLst>
            <pc:docMk/>
            <pc:sldMk cId="1259382872" sldId="263"/>
            <ac:picMk id="4" creationId="{45BAE42B-66FB-28D7-E62B-1B6EAECB02D2}"/>
          </ac:picMkLst>
        </pc:picChg>
      </pc:sldChg>
      <pc:sldChg chg="addSp modSp mod modTransition">
        <pc:chgData name="vargasmyka8@gmail.com" userId="c4d5a508313da238" providerId="LiveId" clId="{2B561488-AF20-4670-B1C5-72644678EB65}" dt="2022-12-09T09:47:34.116" v="23" actId="27614"/>
        <pc:sldMkLst>
          <pc:docMk/>
          <pc:sldMk cId="4285526373" sldId="264"/>
        </pc:sldMkLst>
        <pc:picChg chg="add mod">
          <ac:chgData name="vargasmyka8@gmail.com" userId="c4d5a508313da238" providerId="LiveId" clId="{2B561488-AF20-4670-B1C5-72644678EB65}" dt="2022-12-09T09:47:34.116" v="23" actId="27614"/>
          <ac:picMkLst>
            <pc:docMk/>
            <pc:sldMk cId="4285526373" sldId="264"/>
            <ac:picMk id="4" creationId="{1A0D0066-DF70-8A95-80E2-9423AC626178}"/>
          </ac:picMkLst>
        </pc:picChg>
      </pc:sldChg>
      <pc:sldChg chg="addSp modSp new mod">
        <pc:chgData name="vargasmyka8@gmail.com" userId="c4d5a508313da238" providerId="LiveId" clId="{2B561488-AF20-4670-B1C5-72644678EB65}" dt="2022-12-09T09:47:13.979" v="21" actId="27614"/>
        <pc:sldMkLst>
          <pc:docMk/>
          <pc:sldMk cId="2045639978" sldId="265"/>
        </pc:sldMkLst>
        <pc:picChg chg="add mod">
          <ac:chgData name="vargasmyka8@gmail.com" userId="c4d5a508313da238" providerId="LiveId" clId="{2B561488-AF20-4670-B1C5-72644678EB65}" dt="2022-12-09T09:47:13.979" v="21" actId="27614"/>
          <ac:picMkLst>
            <pc:docMk/>
            <pc:sldMk cId="2045639978" sldId="265"/>
            <ac:picMk id="3" creationId="{D95DCA28-B3B9-4598-6D73-AAABAA350B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F0DC-579F-1451-96B9-8F30C298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6DB3-D090-48E2-70DB-D70809B6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F798-16FB-C8F8-9DC9-A6F69668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F50F-99E0-32DC-8B68-4CE353A7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6168-EEB5-0418-470D-3390B378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535F-07DB-AADD-F238-43F35114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228EC-648C-E98D-C081-600CD91B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9C5B-99EC-24E6-D833-9FC348A4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B21C-1BC8-AE6A-0448-4100DBAA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B19E-27CD-CE55-E985-119DD30C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15787-A958-CE24-D098-C89966A2B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41EF-7BAF-DE98-2B68-79279828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58D0-7F2F-7C1E-DA3D-01CAC63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48EA-1BAB-4B7D-1F5F-5B9DDEBC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9297-F71C-4B24-8C75-C533AD2B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D84-64F2-6A3E-A693-45635E29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BBAD-83F4-D497-D713-0E97ED29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8FD6-F821-84AB-1BFF-3C022FE6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0666-903C-6520-0128-9517B114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351-C6DC-50B8-005C-BA4DA73E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A2F-CC9C-4989-D92A-F04183FA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7ADB-623B-E9A0-85CF-14E347C9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7215-B4C0-1056-D411-6527AF54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B6BD-2807-49EA-CD51-B41C9F19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F0B1-A319-8A2A-910A-0A355619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5BCB-7E09-70AA-0F2D-FA50BEE1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A2F9-6559-0E53-5872-A68D2D016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E971-6D18-6FE3-1108-B3E93119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74B7-F77F-F068-45C1-7F6F6367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4357-836E-8DEC-E45C-FEC9AEA3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0D81E-61F9-55BC-2D78-5ADE900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D870-A95F-C287-9161-547F36E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5719-F6F2-EBF5-4B3F-CE36E768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7B581-B580-8735-C00C-874867E2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5E5C9-C896-6EE8-EF42-D645C9F5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81512-6B85-AE22-EF11-689EA8BB6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1E03-1003-F3A4-0FE8-2FA6ECD7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331A8-FD78-ADA5-274D-DECE555D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69797-15EA-F02C-20F3-B01CB960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149B-6700-57F7-B325-478C5CA1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40A7-1F53-19E9-E9E9-3A4C4723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171F4-00D7-A378-2865-86F8A95B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47F2-ADFE-6041-583E-D3C2215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E0649-AE6F-277B-C0B6-A58350E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DAD2E-1A47-B05E-23AC-E20F9684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ECC0-52E6-E430-649B-0C7198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95DF-6275-FA3F-5104-BC5D206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656E-EBC4-5CD9-1A05-C72F5CB2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10AE9-D908-D5C4-5E4A-2A7ACD98C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7B3C-5DAE-3D59-A4E2-E8E4409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20A69-0A26-5F7C-073C-03D87497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BE9B-D450-4DA0-7967-AB6BA958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EEBD-BF75-8B81-A328-82B2EA4E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D883-1871-6977-F255-2CCE9B6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5CBAA-0C5E-11FD-5220-EB546867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01E8-C681-A11B-FB09-31B8B06C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677B-CAF7-99E6-4F33-621D18E4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5023-E174-9CBB-49B0-477FD1B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4A68B-610B-98CD-95E6-ED41A479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AC3E-0107-E3D9-5224-BB4F2475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8D6-921A-3127-C5E8-B45672C6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8611-B685-4237-BE6C-420FFEE3140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E383-AA47-D880-6753-1855A362A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7722-4700-AE88-5950-2E813BD1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A69C-5296-4C81-B20E-80CBD0F7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5F72-D24F-AE95-F535-B60758C8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63D9-31F0-001F-CA88-F965250CB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21002-4C17-E251-C419-441262CF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8"/>
            <a:ext cx="12192000" cy="68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6853"/>
      </p:ext>
    </p:extLst>
  </p:cSld>
  <p:clrMapOvr>
    <a:masterClrMapping/>
  </p:clrMapOvr>
  <p:transition spd="slow" advTm="2638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46BA7-3253-CA4B-6AF0-642B25AA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45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015">
        <p:split orient="vert"/>
      </p:transition>
    </mc:Choice>
    <mc:Fallback xmlns="">
      <p:transition spd="slow" advTm="11015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18E5-6FA7-F1A1-C031-01EAEB69C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950">
        <p14:reveal/>
      </p:transition>
    </mc:Choice>
    <mc:Fallback xmlns="">
      <p:transition spd="slow" advTm="59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1A237-9364-60C7-0267-C534133E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991"/>
      </p:ext>
    </p:extLst>
  </p:cSld>
  <p:clrMapOvr>
    <a:masterClrMapping/>
  </p:clrMapOvr>
  <p:transition spd="med" advTm="4944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7E814-5D42-C219-FA08-8811C997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23">
        <p:split orient="vert"/>
      </p:transition>
    </mc:Choice>
    <mc:Fallback xmlns="">
      <p:transition spd="slow" advTm="2623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66DAF-E87B-CBF1-6EF0-3BE6A5D29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0424"/>
      </p:ext>
    </p:extLst>
  </p:cSld>
  <p:clrMapOvr>
    <a:masterClrMapping/>
  </p:clrMapOvr>
  <p:transition spd="slow" advTm="944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81613-09E7-3A80-DA03-3B0E1230B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0"/>
    </mc:Choice>
    <mc:Fallback xmlns="">
      <p:transition spd="slow" advTm="54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82FCD5-30A2-BF41-C82A-8BE8A3838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35">
        <p:fade/>
      </p:transition>
    </mc:Choice>
    <mc:Fallback xmlns="">
      <p:transition spd="med" advTm="453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2F73E-F9BC-4D26-E4CA-32EE0AB6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vargasmyka8@gmail.com</dc:creator>
  <cp:lastModifiedBy>vargasmyka8@gmail.com</cp:lastModifiedBy>
  <cp:revision>1</cp:revision>
  <dcterms:created xsi:type="dcterms:W3CDTF">2022-11-28T12:57:29Z</dcterms:created>
  <dcterms:modified xsi:type="dcterms:W3CDTF">2023-01-21T15:41:47Z</dcterms:modified>
</cp:coreProperties>
</file>