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1AE65-E813-49BC-BA51-CABB70C0D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C5335-4283-411F-BA3C-0678E45D2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2DC4-D236-4859-BEF6-AB53EAD7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FB6B-F6D5-4D23-9EF8-A57F17F1FB2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125F1-0C2A-4B78-A791-5586B3ED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C4BB0-60B0-4509-9125-87716AC4A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2C6B-64D1-4157-8F1A-1F2C66BD9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4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0EB4-AFF1-45DC-93D3-743ADAE84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4787C-5726-492A-8414-B25151899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3DF80-FC20-488D-B845-0D852AF0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FB6B-F6D5-4D23-9EF8-A57F17F1FB2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E41EC-D185-4C93-81D9-1BB3F327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7B503-4CC5-48FC-A7E8-B41E3DEB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2C6B-64D1-4157-8F1A-1F2C66BD9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7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31FDB-0408-4F03-BFCE-C14FE18D5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FE363-8306-453B-978E-F31C57CCE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31566-D2FF-4D42-B786-3B2B4E0F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FB6B-F6D5-4D23-9EF8-A57F17F1FB2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8F051-00E6-40DA-9FDC-A114774B7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4A6FE-D1BE-4487-95AC-9B302FCDD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2C6B-64D1-4157-8F1A-1F2C66BD9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4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33F4-1AC4-4C2B-866A-FA1B8D5D4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E4ACD-271B-407B-BEF3-335D642AB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0ADA5-A258-4619-A22D-AFB653C5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FB6B-F6D5-4D23-9EF8-A57F17F1FB2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7E1A9-034E-4C0B-A06D-8BC5C1D16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3D52C-E2F1-483E-804B-F4A2B310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2C6B-64D1-4157-8F1A-1F2C66BD9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6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0999E-8342-4A0F-896E-E633F555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00545-E200-47A5-892C-39D114E0E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70852-C922-4E99-8052-E5AEF77A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FB6B-F6D5-4D23-9EF8-A57F17F1FB2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D5AC5-007E-41E8-A946-0D66C5838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8728D-E369-45EE-8C7E-6B5142D9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2C6B-64D1-4157-8F1A-1F2C66BD9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0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925C-A03C-4D02-A296-A1A20B65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F4483-37CB-40C9-8A8A-D15C0BDB3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2FA73-8730-4066-9061-BA0059845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BE300-483F-4AB0-B7C4-344F722E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FB6B-F6D5-4D23-9EF8-A57F17F1FB2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5E0B4-4795-47B6-8BC8-35D9C265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76F16-B190-4E3B-9264-57C72095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2C6B-64D1-4157-8F1A-1F2C66BD9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4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FECC-C694-4470-B762-054DDBD3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81548-9AC0-46EA-B9FB-65CB1FE2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C30ED-1F99-4920-81AF-49D8F658B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53DAF7-AA61-4F46-BDE6-AE88D8C6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1761E6-3070-4E56-8C1F-BAFE66D15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A70826-851F-4B18-8FCA-F9C96E8A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FB6B-F6D5-4D23-9EF8-A57F17F1FB2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B57AE-27FE-4E23-A746-D23F928C4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F1007F-3D86-4606-B2D9-401E5B5E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2C6B-64D1-4157-8F1A-1F2C66BD9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AE941-3A18-4FBE-9ADE-2819A968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245CA-7902-4BC0-A57B-851224FC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FB6B-F6D5-4D23-9EF8-A57F17F1FB2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03477-57BC-4F11-A6E3-D274FDCCC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1CEDB-A383-45C6-BFE1-ED28F3F3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2C6B-64D1-4157-8F1A-1F2C66BD9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6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03555-4658-4300-8F1F-6411CD43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FB6B-F6D5-4D23-9EF8-A57F17F1FB2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E6E1C-CF8C-49F2-AA46-10788A44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67D32-820A-46A0-816F-FC5D9F26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2C6B-64D1-4157-8F1A-1F2C66BD9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4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95CB-AE10-43B8-AE37-B75865F94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13AF2-0BC6-4871-A205-ABAE38449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394C4-8B15-44CB-8BB4-421DD2FD4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6A68F-00CA-4C87-86CE-3FFD0776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FB6B-F6D5-4D23-9EF8-A57F17F1FB2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44485-A2EF-44D0-B4BB-831F9842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7E7B7-4C6D-46C4-B8A4-C42C6EE6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2C6B-64D1-4157-8F1A-1F2C66BD9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5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BE06-5C42-4F05-B649-454B57C7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1584B-C36E-44D4-9808-2826F37E4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90E13-9D07-4C17-AFC1-FB3A67ED6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BC671-669F-43DC-855A-B55DA6FD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FB6B-F6D5-4D23-9EF8-A57F17F1FB2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F652A-4BDD-451B-89DD-45ECDD437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69010-5285-4D26-B0B2-50BADCDF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2C6B-64D1-4157-8F1A-1F2C66BD9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0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6FE91-6D46-48B3-BD6A-59F513964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409C4-0E70-48A9-8348-FA23433B5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AAA5D-C1CA-494B-BF18-94A04D6014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DFB6B-F6D5-4D23-9EF8-A57F17F1FB2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A3337-69CD-499C-B61A-56B7FAD96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55FBF-0BCF-413B-97E9-D0F33B7E1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62C6B-64D1-4157-8F1A-1F2C66BD9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0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DABA-F7F4-4ACA-967B-F9818E0269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Economic opportunities for industrial systems from dynamic electricity markets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C83E7-8ED1-4DDF-B5B4-5DAA69BD4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Aersi Aierzhati</a:t>
            </a:r>
          </a:p>
          <a:p>
            <a:r>
              <a:rPr lang="en-US" dirty="0"/>
              <a:t>Data Incubator</a:t>
            </a:r>
          </a:p>
          <a:p>
            <a:r>
              <a:rPr lang="en-US" dirty="0"/>
              <a:t>Capstone project week 3</a:t>
            </a:r>
          </a:p>
        </p:txBody>
      </p:sp>
    </p:spTree>
    <p:extLst>
      <p:ext uri="{BB962C8B-B14F-4D97-AF65-F5344CB8AC3E}">
        <p14:creationId xmlns:p14="http://schemas.microsoft.com/office/powerpoint/2010/main" val="113660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B45D-CD8B-447E-B5F1-9E4D1761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machine learning model to predict the electricity price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57E8BF58-EC6A-492A-B8A6-5F0161054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47940"/>
            <a:ext cx="10723019" cy="364493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3777B1-4D97-48AC-A0DD-F0566D1EDA33}"/>
              </a:ext>
            </a:extLst>
          </p:cNvPr>
          <p:cNvSpPr txBox="1"/>
          <p:nvPr/>
        </p:nvSpPr>
        <p:spPr>
          <a:xfrm>
            <a:off x="921597" y="2069259"/>
            <a:ext cx="10556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polynomial regression, random forest, decision tree, relevance vector machines and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78459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E8F09-6F39-49B9-B38F-C39190BC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Electricity markets 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95EEA0D0-2E71-4A81-94EF-DDAA42ACF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4627"/>
            <a:ext cx="10515600" cy="4233333"/>
          </a:xfrm>
        </p:spPr>
      </p:pic>
    </p:spTree>
    <p:extLst>
      <p:ext uri="{BB962C8B-B14F-4D97-AF65-F5344CB8AC3E}">
        <p14:creationId xmlns:p14="http://schemas.microsoft.com/office/powerpoint/2010/main" val="1295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B0FA-6362-43F9-952A-C4E07EAB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generation of electricity from Wind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66E237-0504-4E61-B037-B0A7794FE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32" y="1884220"/>
            <a:ext cx="5370168" cy="3578166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11156C-D7C5-451B-8482-EE969373B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93419"/>
            <a:ext cx="5920409" cy="315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7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96922-F7A1-4BAB-9B3F-DAA45437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Electricity price fluctuates over time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23B8BA1F-C3AF-4DFB-B1CC-6583BAECE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8702"/>
            <a:ext cx="10515600" cy="4604288"/>
          </a:xfrm>
        </p:spPr>
      </p:pic>
    </p:spTree>
    <p:extLst>
      <p:ext uri="{BB962C8B-B14F-4D97-AF65-F5344CB8AC3E}">
        <p14:creationId xmlns:p14="http://schemas.microsoft.com/office/powerpoint/2010/main" val="4022095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54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Economic opportunities for industrial systems from dynamic electricity markets</vt:lpstr>
      <vt:lpstr>Use machine learning model to predict the electricity price</vt:lpstr>
      <vt:lpstr>Electricity markets </vt:lpstr>
      <vt:lpstr>Increasing generation of electricity from Wind</vt:lpstr>
      <vt:lpstr>Electricity price fluctuates over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opportunities for industrial systems from dynamic electricity markets</dc:title>
  <dc:creator>Aersi Aierzhati</dc:creator>
  <cp:lastModifiedBy>Aersi Aierzhati</cp:lastModifiedBy>
  <cp:revision>6</cp:revision>
  <dcterms:created xsi:type="dcterms:W3CDTF">2019-09-26T06:50:46Z</dcterms:created>
  <dcterms:modified xsi:type="dcterms:W3CDTF">2019-10-03T03:46:54Z</dcterms:modified>
</cp:coreProperties>
</file>