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18189-4A3D-423F-B03B-ED3E353D7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92DD5C-E032-43E4-AD6C-FE60FB2D3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101004-A5D7-4646-AA11-90E894AA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986A-5971-4BBC-8D16-6CEA5E644CE1}" type="datetimeFigureOut">
              <a:rPr lang="fr-FR" smtClean="0"/>
              <a:t>08/06/2019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0EFE32-4C9C-48D7-87E2-2B237B1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D06295-A8DD-4E2A-BAAF-7B2971EC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A1B4-8347-44A3-A053-DA6060928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22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867E3A-660D-494F-983A-594FD354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B657D2-E6B5-4E35-B1D6-6384F2E98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2C8A83-F30B-4C55-988D-5A1825A0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986A-5971-4BBC-8D16-6CEA5E644CE1}" type="datetimeFigureOut">
              <a:rPr lang="fr-FR" smtClean="0"/>
              <a:t>08/06/2019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353AFC-0C86-48B8-AC8F-4F342145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B7B90C-77E2-41DB-9385-A6453599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A1B4-8347-44A3-A053-DA6060928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04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25D5FBA-7A6A-4C79-BE31-38119A912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2881AB-7940-4B4F-AEE8-AD815A808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5F61CF-D01B-4230-9A6D-283225D9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986A-5971-4BBC-8D16-6CEA5E644CE1}" type="datetimeFigureOut">
              <a:rPr lang="fr-FR" smtClean="0"/>
              <a:t>08/06/2019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EB27B4-665C-41B6-A5F1-3F8AAE79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FD4478-2D80-4AE7-9624-06AE0B49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A1B4-8347-44A3-A053-DA6060928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17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B700F-E82D-4197-95ED-AF9C0832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8AD0F6-C931-4006-918D-AFDDD55B3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BF6F32-1A22-43B2-B9A1-D8B30D7F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986A-5971-4BBC-8D16-6CEA5E644CE1}" type="datetimeFigureOut">
              <a:rPr lang="fr-FR" smtClean="0"/>
              <a:t>08/06/2019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0A26B9-5903-4A32-9AD1-0D95AC9F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272D70-3A72-40D9-AB73-3439445A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A1B4-8347-44A3-A053-DA6060928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99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61A4F-66C8-410C-B4DE-AC4C3F19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F65616-A176-4265-A0AF-D889AF158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1E6D02-C3C5-4C1D-A5E2-D410669B7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986A-5971-4BBC-8D16-6CEA5E644CE1}" type="datetimeFigureOut">
              <a:rPr lang="fr-FR" smtClean="0"/>
              <a:t>08/06/2019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2A06EB-0CF8-4B72-97D0-1A6FB4A8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DFFD82-60FE-494F-BC2B-0B12AF76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A1B4-8347-44A3-A053-DA6060928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84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B329D-2F25-4371-B5B0-2CB4D292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B4949-60B8-4E7D-91AD-EFA87CFE3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D4CF4-1B59-4270-AACB-36117753E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2B71FA-0AA9-47CC-BD7B-4B81B321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986A-5971-4BBC-8D16-6CEA5E644CE1}" type="datetimeFigureOut">
              <a:rPr lang="fr-FR" smtClean="0"/>
              <a:t>08/06/2019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082FD8-AC5C-4CC0-8B37-F67964B7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37EAC9-333A-4418-BD8E-17227CBD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A1B4-8347-44A3-A053-DA6060928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01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81B28-69CF-4FDB-9585-7383D08D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A33E64-F64F-4DC0-8E1C-8DF52314F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28C480-B379-443F-8F3B-A24A612A9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735426-F1ED-4ECF-9F1C-F23CAFD9D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34AF86-A5B7-4C24-80D0-4AA795851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3C82AD-85E8-4F43-BCB3-EC653D4F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986A-5971-4BBC-8D16-6CEA5E644CE1}" type="datetimeFigureOut">
              <a:rPr lang="fr-FR" smtClean="0"/>
              <a:t>08/06/2019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B6570B-703F-47EF-8710-D4F6416A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619A016-1F55-48D7-8452-6F97EF78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A1B4-8347-44A3-A053-DA6060928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77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A4FC0-C48D-4D75-89F4-A126EEA7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EAF743-63E9-4685-AB0B-3CACB260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986A-5971-4BBC-8D16-6CEA5E644CE1}" type="datetimeFigureOut">
              <a:rPr lang="fr-FR" smtClean="0"/>
              <a:t>08/06/2019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9C71BE-43B7-40A8-9F1A-736E769D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DAE155-62B4-41D5-8C45-111F654D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A1B4-8347-44A3-A053-DA6060928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76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CB945D8-F49F-4118-A63C-44BAA3CA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986A-5971-4BBC-8D16-6CEA5E644CE1}" type="datetimeFigureOut">
              <a:rPr lang="fr-FR" smtClean="0"/>
              <a:t>08/06/2019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153094-86A7-4AAB-9593-327F2640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E5BF5E-07A9-4312-A3FE-249CF3F3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A1B4-8347-44A3-A053-DA6060928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28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95DFDB-1E05-4F21-98E3-B9A59802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2A5B15-A704-47F9-946B-D705F403F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7C5825-BDC2-442F-9B53-90115FC2F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680860-C38D-4361-ABB8-9C0D2026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986A-5971-4BBC-8D16-6CEA5E644CE1}" type="datetimeFigureOut">
              <a:rPr lang="fr-FR" smtClean="0"/>
              <a:t>08/06/2019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46FE4E-F5F2-451A-B5F5-41449FFA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C58660-370F-4475-93D0-722674F6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A1B4-8347-44A3-A053-DA6060928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29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6C14E4-59DD-4727-971E-1530DB6A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D4340F2-28E3-4AAC-8F0A-E5A22C8B7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EB8390-D225-40C3-8BC9-FA56D626C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B3A211-6A10-43EB-B972-3DAEC926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986A-5971-4BBC-8D16-6CEA5E644CE1}" type="datetimeFigureOut">
              <a:rPr lang="fr-FR" smtClean="0"/>
              <a:t>08/06/2019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D39210-A20A-43C8-B2EA-DA853EFE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DBA978-6449-40C3-BA59-46836D4B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A1B4-8347-44A3-A053-DA6060928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36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BA32E0-B369-496B-BA01-42948D9D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44EBD3-7F8E-44AD-B2FA-810AC659D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F2618F-7AC5-4D21-99D6-1716590D6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7986A-5971-4BBC-8D16-6CEA5E644CE1}" type="datetimeFigureOut">
              <a:rPr lang="fr-FR" smtClean="0"/>
              <a:t>08/06/2019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031B4F-0A40-46FA-AE3F-3EC3DE92C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F514B-919F-4722-86C7-D36E146F4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6A1B4-8347-44A3-A053-DA6060928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63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5E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amo.githubusercontent.com/5050689798e9dfc3a0c35aedbeafe5b511a10275/68747470733a2f2f63646e2e646973636f72646170702e636f6d2f6174746163686d656e74732f3435363132303636363837343138333638302f3537353233353139333338343836313731362f636f75726f6e6e652e706e67">
            <a:extLst>
              <a:ext uri="{FF2B5EF4-FFF2-40B4-BE49-F238E27FC236}">
                <a16:creationId xmlns:a16="http://schemas.microsoft.com/office/drawing/2014/main" id="{8E311BB9-FCCB-47A8-B89C-0513C7565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15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16 L -0.00117 -0.10833 L 0 0.00116 Z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Bastien Last</dc:creator>
  <cp:lastModifiedBy>Bastien Last</cp:lastModifiedBy>
  <cp:revision>3</cp:revision>
  <dcterms:created xsi:type="dcterms:W3CDTF">2019-06-08T17:01:13Z</dcterms:created>
  <dcterms:modified xsi:type="dcterms:W3CDTF">2019-06-08T17:26:37Z</dcterms:modified>
</cp:coreProperties>
</file>