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7"/>
  </p:notesMasterIdLst>
  <p:sldIdLst>
    <p:sldId id="256" r:id="rId2"/>
    <p:sldId id="260" r:id="rId3"/>
    <p:sldId id="261" r:id="rId4"/>
    <p:sldId id="262" r:id="rId5"/>
    <p:sldId id="263" r:id="rId6"/>
  </p:sldIdLst>
  <p:sldSz cx="9144000" cy="5143500" type="screen16x9"/>
  <p:notesSz cx="6858000" cy="9144000"/>
  <p:embeddedFontLst>
    <p:embeddedFont>
      <p:font typeface="Muli Regular" charset="0"/>
      <p:regular r:id="rId8"/>
      <p:bold r:id="rId9"/>
      <p:italic r:id="rId10"/>
      <p:boldItalic r:id="rId11"/>
    </p:embeddedFont>
    <p:embeddedFont>
      <p:font typeface="Poppins Light" charset="0"/>
      <p:regular r:id="rId12"/>
      <p:bold r:id="rId13"/>
      <p:italic r:id="rId14"/>
      <p:boldItalic r:id="rId15"/>
    </p:embeddedFont>
    <p:embeddedFont>
      <p:font typeface="Muli" charset="0"/>
      <p:regular r:id="rId16"/>
      <p:bold r:id="rId17"/>
      <p:italic r:id="rId18"/>
      <p:boldItalic r:id="rId19"/>
    </p:embeddedFont>
    <p:embeddedFont>
      <p:font typeface="Poppins"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AFC93AF-A820-40E3-B7DD-F3354171C9AB}">
  <a:tblStyle styleId="{8AFC93AF-A820-40E3-B7DD-F3354171C9A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609683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11" name="Google Shape;11;p2"/>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5074072" y="2340786"/>
            <a:ext cx="3879000" cy="2629082"/>
          </a:xfrm>
          <a:prstGeom prst="rect">
            <a:avLst/>
          </a:prstGeom>
          <a:noFill/>
          <a:ln>
            <a:noFill/>
          </a:ln>
        </p:spPr>
      </p:pic>
      <p:sp>
        <p:nvSpPr>
          <p:cNvPr id="18" name="Google Shape;18;p4"/>
          <p:cNvSpPr txBox="1">
            <a:spLocks noGrp="1"/>
          </p:cNvSpPr>
          <p:nvPr>
            <p:ph type="body" idx="1"/>
          </p:nvPr>
        </p:nvSpPr>
        <p:spPr>
          <a:xfrm>
            <a:off x="962850" y="919975"/>
            <a:ext cx="4469100" cy="3342000"/>
          </a:xfrm>
          <a:prstGeom prst="rect">
            <a:avLst/>
          </a:prstGeom>
        </p:spPr>
        <p:txBody>
          <a:bodyPr spcFirstLastPara="1" wrap="square" lIns="0" tIns="0" rIns="0" bIns="0" anchor="t" anchorCtr="0">
            <a:noAutofit/>
          </a:bodyPr>
          <a:lstStyle>
            <a:lvl1pPr marL="457200" lvl="0" indent="-431800" rtl="0">
              <a:lnSpc>
                <a:spcPct val="115000"/>
              </a:lnSpc>
              <a:spcBef>
                <a:spcPts val="600"/>
              </a:spcBef>
              <a:spcAft>
                <a:spcPts val="0"/>
              </a:spcAft>
              <a:buClr>
                <a:schemeClr val="accent5"/>
              </a:buClr>
              <a:buSzPts val="3200"/>
              <a:buChar char="●"/>
              <a:defRPr sz="3200">
                <a:solidFill>
                  <a:schemeClr val="accent5"/>
                </a:solidFill>
              </a:defRPr>
            </a:lvl1pPr>
            <a:lvl2pPr marL="914400" lvl="1" indent="-431800" rtl="0">
              <a:lnSpc>
                <a:spcPct val="115000"/>
              </a:lnSpc>
              <a:spcBef>
                <a:spcPts val="0"/>
              </a:spcBef>
              <a:spcAft>
                <a:spcPts val="0"/>
              </a:spcAft>
              <a:buSzPts val="3200"/>
              <a:buChar char="○"/>
              <a:defRPr sz="3200">
                <a:solidFill>
                  <a:schemeClr val="accent5"/>
                </a:solidFill>
              </a:defRPr>
            </a:lvl2pPr>
            <a:lvl3pPr marL="1371600" lvl="2" indent="-431800" rtl="0">
              <a:lnSpc>
                <a:spcPct val="115000"/>
              </a:lnSpc>
              <a:spcBef>
                <a:spcPts val="0"/>
              </a:spcBef>
              <a:spcAft>
                <a:spcPts val="0"/>
              </a:spcAft>
              <a:buClr>
                <a:schemeClr val="accent5"/>
              </a:buClr>
              <a:buSzPts val="3200"/>
              <a:buChar char="■"/>
              <a:defRPr sz="3200">
                <a:solidFill>
                  <a:schemeClr val="accent5"/>
                </a:solidFill>
              </a:defRPr>
            </a:lvl3pPr>
            <a:lvl4pPr marL="1828800" lvl="3" indent="-431800" rtl="0">
              <a:lnSpc>
                <a:spcPct val="115000"/>
              </a:lnSpc>
              <a:spcBef>
                <a:spcPts val="0"/>
              </a:spcBef>
              <a:spcAft>
                <a:spcPts val="0"/>
              </a:spcAft>
              <a:buClr>
                <a:schemeClr val="accent5"/>
              </a:buClr>
              <a:buSzPts val="3200"/>
              <a:buChar char="●"/>
              <a:defRPr sz="3200">
                <a:solidFill>
                  <a:schemeClr val="accent5"/>
                </a:solidFill>
              </a:defRPr>
            </a:lvl4pPr>
            <a:lvl5pPr marL="2286000" lvl="4" indent="-431800" rtl="0">
              <a:lnSpc>
                <a:spcPct val="115000"/>
              </a:lnSpc>
              <a:spcBef>
                <a:spcPts val="0"/>
              </a:spcBef>
              <a:spcAft>
                <a:spcPts val="0"/>
              </a:spcAft>
              <a:buClr>
                <a:schemeClr val="accent5"/>
              </a:buClr>
              <a:buSzPts val="3200"/>
              <a:buChar char="○"/>
              <a:defRPr sz="3200">
                <a:solidFill>
                  <a:schemeClr val="accent5"/>
                </a:solidFill>
              </a:defRPr>
            </a:lvl5pPr>
            <a:lvl6pPr marL="2743200" lvl="5" indent="-431800" rtl="0">
              <a:lnSpc>
                <a:spcPct val="115000"/>
              </a:lnSpc>
              <a:spcBef>
                <a:spcPts val="0"/>
              </a:spcBef>
              <a:spcAft>
                <a:spcPts val="0"/>
              </a:spcAft>
              <a:buClr>
                <a:schemeClr val="accent5"/>
              </a:buClr>
              <a:buSzPts val="3200"/>
              <a:buChar char="■"/>
              <a:defRPr sz="3200">
                <a:solidFill>
                  <a:schemeClr val="accent5"/>
                </a:solidFill>
              </a:defRPr>
            </a:lvl6pPr>
            <a:lvl7pPr marL="3200400" lvl="6" indent="-431800" rtl="0">
              <a:lnSpc>
                <a:spcPct val="115000"/>
              </a:lnSpc>
              <a:spcBef>
                <a:spcPts val="0"/>
              </a:spcBef>
              <a:spcAft>
                <a:spcPts val="0"/>
              </a:spcAft>
              <a:buClr>
                <a:schemeClr val="accent5"/>
              </a:buClr>
              <a:buSzPts val="3200"/>
              <a:buChar char="●"/>
              <a:defRPr sz="3200">
                <a:solidFill>
                  <a:schemeClr val="accent5"/>
                </a:solidFill>
              </a:defRPr>
            </a:lvl7pPr>
            <a:lvl8pPr marL="3657600" lvl="7" indent="-431800" rtl="0">
              <a:lnSpc>
                <a:spcPct val="115000"/>
              </a:lnSpc>
              <a:spcBef>
                <a:spcPts val="0"/>
              </a:spcBef>
              <a:spcAft>
                <a:spcPts val="0"/>
              </a:spcAft>
              <a:buClr>
                <a:schemeClr val="accent5"/>
              </a:buClr>
              <a:buSzPts val="3200"/>
              <a:buChar char="○"/>
              <a:defRPr sz="3200">
                <a:solidFill>
                  <a:schemeClr val="accent5"/>
                </a:solidFill>
              </a:defRPr>
            </a:lvl8pPr>
            <a:lvl9pPr marL="4114800" lvl="8" indent="-431800">
              <a:lnSpc>
                <a:spcPct val="115000"/>
              </a:lnSpc>
              <a:spcBef>
                <a:spcPts val="0"/>
              </a:spcBef>
              <a:spcAft>
                <a:spcPts val="0"/>
              </a:spcAft>
              <a:buClr>
                <a:schemeClr val="accent5"/>
              </a:buClr>
              <a:buSzPts val="3200"/>
              <a:buChar char="■"/>
              <a:defRPr sz="3200">
                <a:solidFill>
                  <a:schemeClr val="accent5"/>
                </a:solidFill>
              </a:defRPr>
            </a:lvl9pPr>
          </a:lstStyle>
          <a:p>
            <a:endParaRPr/>
          </a:p>
        </p:txBody>
      </p:sp>
      <p:sp>
        <p:nvSpPr>
          <p:cNvPr id="19" name="Google Shape;19;p4"/>
          <p:cNvSpPr txBox="1"/>
          <p:nvPr/>
        </p:nvSpPr>
        <p:spPr>
          <a:xfrm>
            <a:off x="390571" y="571075"/>
            <a:ext cx="6480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b="1">
                <a:solidFill>
                  <a:schemeClr val="dk2"/>
                </a:solidFill>
                <a:latin typeface="Muli"/>
                <a:ea typeface="Muli"/>
                <a:cs typeface="Muli"/>
                <a:sym typeface="Muli"/>
              </a:rPr>
              <a:t>“</a:t>
            </a:r>
            <a:endParaRPr sz="9600" b="1">
              <a:solidFill>
                <a:schemeClr val="dk2"/>
              </a:solidFill>
              <a:latin typeface="Muli"/>
              <a:ea typeface="Muli"/>
              <a:cs typeface="Muli"/>
              <a:sym typeface="Muli"/>
            </a:endParaRPr>
          </a:p>
        </p:txBody>
      </p:sp>
      <p:sp>
        <p:nvSpPr>
          <p:cNvPr id="20" name="Google Shape;20;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Regular"/>
              <a:buChar char="●"/>
              <a:defRPr sz="2200">
                <a:solidFill>
                  <a:schemeClr val="dk1"/>
                </a:solidFill>
                <a:latin typeface="Muli Regular"/>
                <a:ea typeface="Muli Regular"/>
                <a:cs typeface="Muli Regular"/>
                <a:sym typeface="Muli Regular"/>
              </a:defRPr>
            </a:lvl1pPr>
            <a:lvl2pPr marL="914400" lvl="1" indent="-368300">
              <a:lnSpc>
                <a:spcPct val="115000"/>
              </a:lnSpc>
              <a:spcBef>
                <a:spcPts val="0"/>
              </a:spcBef>
              <a:spcAft>
                <a:spcPts val="0"/>
              </a:spcAft>
              <a:buClr>
                <a:schemeClr val="accent5"/>
              </a:buClr>
              <a:buSzPts val="2200"/>
              <a:buFont typeface="Muli Regular"/>
              <a:buChar char="○"/>
              <a:defRPr sz="2200">
                <a:solidFill>
                  <a:schemeClr val="dk1"/>
                </a:solidFill>
                <a:latin typeface="Muli Regular"/>
                <a:ea typeface="Muli Regular"/>
                <a:cs typeface="Muli Regular"/>
                <a:sym typeface="Muli Regular"/>
              </a:defRPr>
            </a:lvl2pPr>
            <a:lvl3pPr marL="1371600" lvl="2" indent="-368300">
              <a:lnSpc>
                <a:spcPct val="115000"/>
              </a:lnSpc>
              <a:spcBef>
                <a:spcPts val="0"/>
              </a:spcBef>
              <a:spcAft>
                <a:spcPts val="0"/>
              </a:spcAft>
              <a:buClr>
                <a:schemeClr val="accent4"/>
              </a:buClr>
              <a:buSzPts val="2200"/>
              <a:buFont typeface="Muli Regular"/>
              <a:buChar char="■"/>
              <a:defRPr sz="2200">
                <a:solidFill>
                  <a:schemeClr val="dk1"/>
                </a:solidFill>
                <a:latin typeface="Muli Regular"/>
                <a:ea typeface="Muli Regular"/>
                <a:cs typeface="Muli Regular"/>
                <a:sym typeface="Muli Regular"/>
              </a:defRPr>
            </a:lvl3pPr>
            <a:lvl4pPr marL="1828800" lvl="3"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4pPr>
            <a:lvl5pPr marL="2286000" lvl="4"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5pPr>
            <a:lvl6pPr marL="2743200" lvl="5"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6pPr>
            <a:lvl7pPr marL="3200400" lvl="6"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7pPr>
            <a:lvl8pPr marL="3657600" lvl="7"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8pPr>
            <a:lvl9pPr marL="4114800" lvl="8" indent="-36830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dk2"/>
                </a:solidFill>
                <a:latin typeface="Poppins Light"/>
                <a:ea typeface="Poppins Light"/>
                <a:cs typeface="Poppins Light"/>
                <a:sym typeface="Poppins Light"/>
              </a:defRPr>
            </a:lvl1pPr>
            <a:lvl2pPr lvl="1" algn="r">
              <a:buNone/>
              <a:defRPr sz="1300">
                <a:solidFill>
                  <a:schemeClr val="dk2"/>
                </a:solidFill>
                <a:latin typeface="Poppins Light"/>
                <a:ea typeface="Poppins Light"/>
                <a:cs typeface="Poppins Light"/>
                <a:sym typeface="Poppins Light"/>
              </a:defRPr>
            </a:lvl2pPr>
            <a:lvl3pPr lvl="2" algn="r">
              <a:buNone/>
              <a:defRPr sz="1300">
                <a:solidFill>
                  <a:schemeClr val="dk2"/>
                </a:solidFill>
                <a:latin typeface="Poppins Light"/>
                <a:ea typeface="Poppins Light"/>
                <a:cs typeface="Poppins Light"/>
                <a:sym typeface="Poppins Light"/>
              </a:defRPr>
            </a:lvl3pPr>
            <a:lvl4pPr lvl="3" algn="r">
              <a:buNone/>
              <a:defRPr sz="1300">
                <a:solidFill>
                  <a:schemeClr val="dk2"/>
                </a:solidFill>
                <a:latin typeface="Poppins Light"/>
                <a:ea typeface="Poppins Light"/>
                <a:cs typeface="Poppins Light"/>
                <a:sym typeface="Poppins Light"/>
              </a:defRPr>
            </a:lvl4pPr>
            <a:lvl5pPr lvl="4" algn="r">
              <a:buNone/>
              <a:defRPr sz="1300">
                <a:solidFill>
                  <a:schemeClr val="dk2"/>
                </a:solidFill>
                <a:latin typeface="Poppins Light"/>
                <a:ea typeface="Poppins Light"/>
                <a:cs typeface="Poppins Light"/>
                <a:sym typeface="Poppins Light"/>
              </a:defRPr>
            </a:lvl5pPr>
            <a:lvl6pPr lvl="5" algn="r">
              <a:buNone/>
              <a:defRPr sz="1300">
                <a:solidFill>
                  <a:schemeClr val="dk2"/>
                </a:solidFill>
                <a:latin typeface="Poppins Light"/>
                <a:ea typeface="Poppins Light"/>
                <a:cs typeface="Poppins Light"/>
                <a:sym typeface="Poppins Light"/>
              </a:defRPr>
            </a:lvl6pPr>
            <a:lvl7pPr lvl="6" algn="r">
              <a:buNone/>
              <a:defRPr sz="1300">
                <a:solidFill>
                  <a:schemeClr val="dk2"/>
                </a:solidFill>
                <a:latin typeface="Poppins Light"/>
                <a:ea typeface="Poppins Light"/>
                <a:cs typeface="Poppins Light"/>
                <a:sym typeface="Poppins Light"/>
              </a:defRPr>
            </a:lvl7pPr>
            <a:lvl8pPr lvl="7" algn="r">
              <a:buNone/>
              <a:defRPr sz="1300">
                <a:solidFill>
                  <a:schemeClr val="dk2"/>
                </a:solidFill>
                <a:latin typeface="Poppins Light"/>
                <a:ea typeface="Poppins Light"/>
                <a:cs typeface="Poppins Light"/>
                <a:sym typeface="Poppins Light"/>
              </a:defRPr>
            </a:lvl8pPr>
            <a:lvl9pPr lvl="8" algn="r">
              <a:buNone/>
              <a:defRPr sz="1300">
                <a:solidFill>
                  <a:schemeClr val="dk2"/>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443854" y="1151160"/>
            <a:ext cx="4548023" cy="114300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id-ID" sz="7200" dirty="0" smtClean="0"/>
              <a:t>Donate.id</a:t>
            </a:r>
            <a:endParaRPr sz="7200" dirty="0"/>
          </a:p>
        </p:txBody>
      </p:sp>
      <p:sp>
        <p:nvSpPr>
          <p:cNvPr id="3" name="Google Shape;65;p14">
            <a:extLst>
              <a:ext uri="{FF2B5EF4-FFF2-40B4-BE49-F238E27FC236}">
                <a16:creationId xmlns:a16="http://schemas.microsoft.com/office/drawing/2014/main" xmlns="" id="{8908EC18-9D25-4649-B1FD-1C9EC557B28B}"/>
              </a:ext>
            </a:extLst>
          </p:cNvPr>
          <p:cNvSpPr txBox="1">
            <a:spLocks/>
          </p:cNvSpPr>
          <p:nvPr/>
        </p:nvSpPr>
        <p:spPr>
          <a:xfrm>
            <a:off x="533527" y="2694951"/>
            <a:ext cx="2405616" cy="114300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6000"/>
              <a:buFont typeface="Poppins"/>
              <a:buNone/>
              <a:defRPr sz="6000" b="1" i="0" u="none" strike="noStrike" cap="none">
                <a:solidFill>
                  <a:schemeClr val="dk2"/>
                </a:solidFill>
                <a:latin typeface="Poppins"/>
                <a:ea typeface="Poppins"/>
                <a:cs typeface="Poppins"/>
                <a:sym typeface="Poppins"/>
              </a:defRPr>
            </a:lvl9pPr>
          </a:lstStyle>
          <a:p>
            <a:r>
              <a:rPr lang="en-US" sz="2400" dirty="0"/>
              <a:t>Group 2</a:t>
            </a:r>
          </a:p>
          <a:p>
            <a:pPr>
              <a:lnSpc>
                <a:spcPct val="150000"/>
              </a:lnSpc>
            </a:pPr>
            <a:r>
              <a:rPr lang="en-US" sz="1600" dirty="0" err="1"/>
              <a:t>Fitriani</a:t>
            </a:r>
            <a:r>
              <a:rPr lang="en-US" sz="1600" dirty="0"/>
              <a:t> </a:t>
            </a:r>
            <a:r>
              <a:rPr lang="en-US" sz="1600" dirty="0" err="1" smtClean="0"/>
              <a:t>Chaerunisa</a:t>
            </a:r>
          </a:p>
          <a:p>
            <a:r>
              <a:rPr lang="en-US" sz="1600" dirty="0" err="1" smtClean="0"/>
              <a:t>Thalia</a:t>
            </a:r>
            <a:r>
              <a:rPr lang="en-US" sz="1600" dirty="0" smtClean="0"/>
              <a:t> </a:t>
            </a:r>
            <a:r>
              <a:rPr lang="en-US" sz="1600" dirty="0" err="1" smtClean="0"/>
              <a:t>Azzahra</a:t>
            </a:r>
            <a:r>
              <a:rPr lang="en-US" sz="1600" dirty="0" smtClean="0"/>
              <a:t> M</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1"/>
          </p:nvPr>
        </p:nvSpPr>
        <p:spPr>
          <a:xfrm>
            <a:off x="962850" y="919975"/>
            <a:ext cx="4469100" cy="3342000"/>
          </a:xfrm>
          <a:prstGeom prst="rect">
            <a:avLst/>
          </a:prstGeom>
        </p:spPr>
        <p:txBody>
          <a:bodyPr spcFirstLastPara="1" wrap="square" lIns="0" tIns="0" rIns="0" bIns="0" anchor="t" anchorCtr="0">
            <a:noAutofit/>
          </a:bodyPr>
          <a:lstStyle/>
          <a:p>
            <a:pPr marL="0" lvl="0" indent="0" algn="just">
              <a:buNone/>
            </a:pPr>
            <a:r>
              <a:rPr lang="en-US" sz="1700" dirty="0"/>
              <a:t>HTML5 is a markup language for structuring and displaying content from the World Wide Web, a core technology of the Internet. The main purpose of developing HTML5 is to improve HTML technology so that it supports the latest multimedia technology, is easy to read by humans and also easily understood by </a:t>
            </a:r>
            <a:r>
              <a:rPr lang="en-US" sz="1700" dirty="0" smtClean="0"/>
              <a:t>machines.</a:t>
            </a:r>
            <a:r>
              <a:rPr lang="id-ID" sz="1700" dirty="0" smtClean="0"/>
              <a:t> </a:t>
            </a:r>
            <a:r>
              <a:rPr lang="en-US" sz="1700" dirty="0" smtClean="0"/>
              <a:t>HTML5 </a:t>
            </a:r>
            <a:r>
              <a:rPr lang="en-US" sz="1700" dirty="0"/>
              <a:t>is one of the works of the World Wide Web Consortium (W3C) to define a single marking language that can be written by HTML or XHTML.</a:t>
            </a:r>
            <a:endParaRPr sz="1700" dirty="0"/>
          </a:p>
        </p:txBody>
      </p:sp>
      <p:sp>
        <p:nvSpPr>
          <p:cNvPr id="93" name="Google Shape;93;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5" name="Google Shape;92;p18">
            <a:extLst>
              <a:ext uri="{FF2B5EF4-FFF2-40B4-BE49-F238E27FC236}">
                <a16:creationId xmlns:a16="http://schemas.microsoft.com/office/drawing/2014/main" xmlns="" id="{ED4456BA-BE3C-4456-BD8D-38B254C9D935}"/>
              </a:ext>
            </a:extLst>
          </p:cNvPr>
          <p:cNvSpPr txBox="1">
            <a:spLocks/>
          </p:cNvSpPr>
          <p:nvPr/>
        </p:nvSpPr>
        <p:spPr>
          <a:xfrm>
            <a:off x="2603242" y="95782"/>
            <a:ext cx="5558296" cy="8300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431800" algn="l" rtl="0">
              <a:lnSpc>
                <a:spcPct val="115000"/>
              </a:lnSpc>
              <a:spcBef>
                <a:spcPts val="60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1pPr>
            <a:lvl2pPr marL="914400" marR="0" lvl="1"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2pPr>
            <a:lvl3pPr marL="1371600" marR="0" lvl="2"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3pPr>
            <a:lvl4pPr marL="1828800" marR="0" lvl="3"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4pPr>
            <a:lvl5pPr marL="2286000" marR="0" lvl="4"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5pPr>
            <a:lvl6pPr marL="2743200" marR="0" lvl="5"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6pPr>
            <a:lvl7pPr marL="3200400" marR="0" lvl="6"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7pPr>
            <a:lvl8pPr marL="3657600" marR="0" lvl="7"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8pPr>
            <a:lvl9pPr marL="4114800" marR="0" lvl="8" indent="-431800" algn="l" rtl="0">
              <a:lnSpc>
                <a:spcPct val="115000"/>
              </a:lnSpc>
              <a:spcBef>
                <a:spcPts val="0"/>
              </a:spcBef>
              <a:spcAft>
                <a:spcPts val="0"/>
              </a:spcAft>
              <a:buClr>
                <a:schemeClr val="accent5"/>
              </a:buClr>
              <a:buSzPts val="3200"/>
              <a:buFont typeface="Muli Regular"/>
              <a:buChar char="■"/>
              <a:defRPr sz="3200" b="0" i="0" u="none" strike="noStrike" cap="none">
                <a:solidFill>
                  <a:schemeClr val="accent5"/>
                </a:solidFill>
                <a:latin typeface="Muli Regular"/>
                <a:ea typeface="Muli Regular"/>
                <a:cs typeface="Muli Regular"/>
                <a:sym typeface="Muli Regular"/>
              </a:defRPr>
            </a:lvl9pPr>
          </a:lstStyle>
          <a:p>
            <a:pPr marL="0" indent="0">
              <a:buFont typeface="Muli Regular"/>
              <a:buNone/>
            </a:pPr>
            <a:r>
              <a:rPr lang="en-US" sz="4000" dirty="0">
                <a:latin typeface="Poppins" panose="020B0604020202020204" charset="0"/>
                <a:cs typeface="Poppins" panose="020B0604020202020204" charset="0"/>
              </a:rPr>
              <a:t>What is </a:t>
            </a:r>
            <a:r>
              <a:rPr lang="id-ID" sz="4000" dirty="0" smtClean="0">
                <a:latin typeface="Poppins" panose="020B0604020202020204" charset="0"/>
                <a:cs typeface="Poppins" panose="020B0604020202020204" charset="0"/>
              </a:rPr>
              <a:t>HTML5</a:t>
            </a:r>
            <a:r>
              <a:rPr lang="en-US" sz="4000" dirty="0" smtClean="0">
                <a:latin typeface="Poppins" panose="020B0604020202020204" charset="0"/>
                <a:cs typeface="Poppins" panose="020B0604020202020204" charset="0"/>
              </a:rPr>
              <a:t>?</a:t>
            </a:r>
            <a:endParaRPr lang="en-US" sz="4000" dirty="0">
              <a:latin typeface="Poppins" panose="020B0604020202020204" charset="0"/>
              <a:cs typeface="Poppins" panose="020B060402020202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0213" y="1324946"/>
            <a:ext cx="4469100" cy="2769077"/>
          </a:xfrm>
        </p:spPr>
        <p:txBody>
          <a:bodyPr/>
          <a:lstStyle/>
          <a:p>
            <a:pPr marL="25400" indent="0">
              <a:buNone/>
            </a:pPr>
            <a:r>
              <a:rPr lang="id-ID" sz="2400" dirty="0" smtClean="0"/>
              <a:t>Donate.id</a:t>
            </a:r>
            <a:r>
              <a:rPr lang="en-US" sz="2400" dirty="0" smtClean="0"/>
              <a:t> </a:t>
            </a:r>
            <a:r>
              <a:rPr lang="en-US" sz="2400" dirty="0"/>
              <a:t>is </a:t>
            </a:r>
            <a:r>
              <a:rPr lang="id-ID" sz="2400" dirty="0"/>
              <a:t>web that build with HTML5, CSS, Bootstrap, JavaScript, and JSON. This Website have a function to donate, monitor, and create the fundaiser on that wbsite.</a:t>
            </a:r>
          </a:p>
          <a:p>
            <a:pPr marL="25400" indent="0">
              <a:buNone/>
            </a:pPr>
            <a:endParaRPr lang="id-ID" sz="2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912362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62850" y="1474237"/>
            <a:ext cx="4803468" cy="2787738"/>
          </a:xfrm>
        </p:spPr>
        <p:txBody>
          <a:bodyPr/>
          <a:lstStyle/>
          <a:p>
            <a:pPr marL="25400" indent="0">
              <a:buNone/>
            </a:pPr>
            <a:r>
              <a:rPr lang="en-US" dirty="0"/>
              <a:t>for further explanation will be explained by </a:t>
            </a:r>
            <a:r>
              <a:rPr lang="id-ID" dirty="0" smtClean="0"/>
              <a:t>Live and </a:t>
            </a:r>
            <a:r>
              <a:rPr lang="en-US" dirty="0" smtClean="0"/>
              <a:t>coding</a:t>
            </a:r>
            <a:r>
              <a:rPr lang="id-ID" dirty="0" smtClean="0"/>
              <a:t> on Lark!</a:t>
            </a:r>
            <a:endParaRPr lang="id-ID"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91414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9147" y="643812"/>
            <a:ext cx="5391000" cy="3981388"/>
          </a:xfrm>
        </p:spPr>
        <p:txBody>
          <a:bodyPr/>
          <a:lstStyle/>
          <a:p>
            <a:r>
              <a:rPr lang="id-ID" sz="4800" dirty="0" smtClean="0"/>
              <a:t>Now We what to See how </a:t>
            </a:r>
            <a:r>
              <a:rPr lang="id-ID" sz="4800" dirty="0" smtClean="0"/>
              <a:t>Our UI website Works</a:t>
            </a:r>
            <a:endParaRPr lang="id-ID" sz="4800" dirty="0"/>
          </a:p>
        </p:txBody>
      </p:sp>
    </p:spTree>
    <p:extLst>
      <p:ext uri="{BB962C8B-B14F-4D97-AF65-F5344CB8AC3E}">
        <p14:creationId xmlns:p14="http://schemas.microsoft.com/office/powerpoint/2010/main" val="746084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159</Words>
  <Application>Microsoft Office PowerPoint</Application>
  <PresentationFormat>On-screen Show (16:9)</PresentationFormat>
  <Paragraphs>12</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Muli Regular</vt:lpstr>
      <vt:lpstr>Poppins Light</vt:lpstr>
      <vt:lpstr>Muli</vt:lpstr>
      <vt:lpstr>Poppins</vt:lpstr>
      <vt:lpstr>Gower template</vt:lpstr>
      <vt:lpstr>Donate.id</vt:lpstr>
      <vt:lpstr>PowerPoint Presentation</vt:lpstr>
      <vt:lpstr>PowerPoint Presentation</vt:lpstr>
      <vt:lpstr>PowerPoint Presentation</vt:lpstr>
      <vt:lpstr>Now We what to See how Our UI website Works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Escape</dc:title>
  <dc:creator>Thalia Azzahra M.</dc:creator>
  <cp:lastModifiedBy>ASUS</cp:lastModifiedBy>
  <cp:revision>8</cp:revision>
  <dcterms:modified xsi:type="dcterms:W3CDTF">2020-04-27T08:29:14Z</dcterms:modified>
</cp:coreProperties>
</file>