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E0A-6A8D-4BE5-86B6-C5D4345B64E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9936-56FC-462E-9AB0-275EE365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9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E0A-6A8D-4BE5-86B6-C5D4345B64E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9936-56FC-462E-9AB0-275EE365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E0A-6A8D-4BE5-86B6-C5D4345B64E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9936-56FC-462E-9AB0-275EE365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8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E0A-6A8D-4BE5-86B6-C5D4345B64E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9936-56FC-462E-9AB0-275EE365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E0A-6A8D-4BE5-86B6-C5D4345B64E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9936-56FC-462E-9AB0-275EE365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5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E0A-6A8D-4BE5-86B6-C5D4345B64E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9936-56FC-462E-9AB0-275EE365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E0A-6A8D-4BE5-86B6-C5D4345B64E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9936-56FC-462E-9AB0-275EE365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E0A-6A8D-4BE5-86B6-C5D4345B64E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9936-56FC-462E-9AB0-275EE365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8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E0A-6A8D-4BE5-86B6-C5D4345B64E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9936-56FC-462E-9AB0-275EE365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4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E0A-6A8D-4BE5-86B6-C5D4345B64E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9936-56FC-462E-9AB0-275EE365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3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E0A-6A8D-4BE5-86B6-C5D4345B64E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9936-56FC-462E-9AB0-275EE365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13E0A-6A8D-4BE5-86B6-C5D4345B64E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9936-56FC-462E-9AB0-275EE365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2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1143000"/>
            <a:ext cx="3581400" cy="556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15200" y="2971800"/>
            <a:ext cx="13716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2971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</a:t>
            </a:r>
          </a:p>
          <a:p>
            <a:pPr algn="ctr"/>
            <a:r>
              <a:rPr lang="en-US" dirty="0" smtClean="0"/>
              <a:t>“AI”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2971800"/>
            <a:ext cx="13716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3"/>
            <a:endCxn id="14" idx="2"/>
          </p:cNvCxnSpPr>
          <p:nvPr/>
        </p:nvCxnSpPr>
        <p:spPr>
          <a:xfrm>
            <a:off x="1905000" y="3390900"/>
            <a:ext cx="2001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3048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Connector 12"/>
          <p:cNvCxnSpPr>
            <a:stCxn id="5" idx="1"/>
            <a:endCxn id="14" idx="6"/>
          </p:cNvCxnSpPr>
          <p:nvPr/>
        </p:nvCxnSpPr>
        <p:spPr>
          <a:xfrm flipH="1">
            <a:off x="5354782" y="3390900"/>
            <a:ext cx="1960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906982" y="2914650"/>
            <a:ext cx="1447800" cy="952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86545" y="1476375"/>
            <a:ext cx="1409700" cy="100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52799" y="1704975"/>
            <a:ext cx="124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Fight Enemies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4"/>
            <a:endCxn id="14" idx="1"/>
          </p:cNvCxnSpPr>
          <p:nvPr/>
        </p:nvCxnSpPr>
        <p:spPr>
          <a:xfrm>
            <a:off x="3891395" y="2486025"/>
            <a:ext cx="227612" cy="5681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91000" y="2351306"/>
            <a:ext cx="153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&lt;&lt;includes&gt;&gt;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06982" y="31564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 Game</a:t>
            </a:r>
            <a:endParaRPr lang="en-US" dirty="0"/>
          </a:p>
        </p:txBody>
      </p:sp>
      <p:cxnSp>
        <p:nvCxnSpPr>
          <p:cNvPr id="27" name="Straight Connector 26"/>
          <p:cNvCxnSpPr>
            <a:stCxn id="5" idx="0"/>
            <a:endCxn id="19" idx="6"/>
          </p:cNvCxnSpPr>
          <p:nvPr/>
        </p:nvCxnSpPr>
        <p:spPr>
          <a:xfrm flipH="1" flipV="1">
            <a:off x="4596245" y="1981200"/>
            <a:ext cx="3404755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28727" y="5486400"/>
            <a:ext cx="1409700" cy="100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94981" y="5715000"/>
            <a:ext cx="124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Save Files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315200" y="4114800"/>
            <a:ext cx="13716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15200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</a:t>
            </a:r>
          </a:p>
        </p:txBody>
      </p:sp>
      <p:cxnSp>
        <p:nvCxnSpPr>
          <p:cNvPr id="33" name="Straight Connector 32"/>
          <p:cNvCxnSpPr>
            <a:stCxn id="30" idx="1"/>
            <a:endCxn id="14" idx="6"/>
          </p:cNvCxnSpPr>
          <p:nvPr/>
        </p:nvCxnSpPr>
        <p:spPr>
          <a:xfrm flipH="1" flipV="1">
            <a:off x="5354782" y="3390900"/>
            <a:ext cx="1960418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1"/>
            <a:endCxn id="28" idx="7"/>
          </p:cNvCxnSpPr>
          <p:nvPr/>
        </p:nvCxnSpPr>
        <p:spPr>
          <a:xfrm flipH="1">
            <a:off x="5931981" y="4533900"/>
            <a:ext cx="1383219" cy="110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124200" y="4724400"/>
            <a:ext cx="1409700" cy="100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186546" y="4953000"/>
            <a:ext cx="134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Equipment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0"/>
            <a:endCxn id="14" idx="3"/>
          </p:cNvCxnSpPr>
          <p:nvPr/>
        </p:nvCxnSpPr>
        <p:spPr>
          <a:xfrm flipV="1">
            <a:off x="3829050" y="3727660"/>
            <a:ext cx="289957" cy="9967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60223" y="4349234"/>
            <a:ext cx="153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&lt;&lt;extends&gt;&gt;</a:t>
            </a:r>
            <a:endParaRPr lang="en-US" dirty="0"/>
          </a:p>
        </p:txBody>
      </p:sp>
      <p:cxnSp>
        <p:nvCxnSpPr>
          <p:cNvPr id="45" name="Straight Connector 44"/>
          <p:cNvCxnSpPr>
            <a:stCxn id="30" idx="1"/>
            <a:endCxn id="38" idx="6"/>
          </p:cNvCxnSpPr>
          <p:nvPr/>
        </p:nvCxnSpPr>
        <p:spPr>
          <a:xfrm flipH="1">
            <a:off x="4533900" y="4533900"/>
            <a:ext cx="2781300" cy="695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0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Use Case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</dc:title>
  <dc:creator>Andrew1</dc:creator>
  <cp:lastModifiedBy>Andrew1</cp:lastModifiedBy>
  <cp:revision>2</cp:revision>
  <dcterms:created xsi:type="dcterms:W3CDTF">2017-07-21T21:36:03Z</dcterms:created>
  <dcterms:modified xsi:type="dcterms:W3CDTF">2017-07-21T21:46:50Z</dcterms:modified>
</cp:coreProperties>
</file>