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2"/>
  </p:normalViewPr>
  <p:slideViewPr>
    <p:cSldViewPr snapToGrid="0" snapToObjects="1">
      <p:cViewPr varScale="1">
        <p:scale>
          <a:sx n="113" d="100"/>
          <a:sy n="113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49293-3391-C34C-969E-60A5B4E36E78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6928F-B0E8-BA4E-88BC-89F1CD24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5D38-31EF-EE44-B0E1-91A8CBB0F6C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2AA-5ED6-EF42-A500-F0E330B1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1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40838"/>
            <a:ext cx="10515600" cy="1325563"/>
          </a:xfrm>
        </p:spPr>
        <p:txBody>
          <a:bodyPr/>
          <a:lstStyle/>
          <a:p>
            <a:r>
              <a:rPr lang="en-US" dirty="0" smtClean="0"/>
              <a:t>Objects allow you to organize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465" y="3040744"/>
            <a:ext cx="4026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2400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24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{</a:t>
            </a:r>
          </a:p>
          <a:p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  property : </a:t>
            </a:r>
            <a:r>
              <a:rPr lang="en-US" sz="2400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endParaRPr lang="en-US" sz="24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2400" b="0" dirty="0" smtClean="0">
                <a:solidFill>
                  <a:srgbClr val="ABB2BF"/>
                </a:solidFill>
                <a:effectLst/>
                <a:latin typeface="Menlo" charset="0"/>
              </a:rPr>
              <a:t>}</a:t>
            </a:r>
            <a:endParaRPr lang="en-US" sz="2400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729" y="162965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 are declared with curly brackets. {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729" y="5166398"/>
            <a:ext cx="272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have pairs of </a:t>
            </a:r>
            <a:r>
              <a:rPr lang="en-US" dirty="0" smtClean="0">
                <a:solidFill>
                  <a:srgbClr val="92D050"/>
                </a:solidFill>
              </a:rPr>
              <a:t>properties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F0"/>
                </a:solidFill>
              </a:rPr>
              <a:t>values</a:t>
            </a:r>
            <a:r>
              <a:rPr lang="en-US" dirty="0" smtClean="0"/>
              <a:t> between those properties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31741" y="5166398"/>
            <a:ext cx="272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 between a property and value is denoted by a colon :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370729" y="1952818"/>
            <a:ext cx="3173506" cy="115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55576" y="2275983"/>
            <a:ext cx="401889" cy="157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818094" y="3850326"/>
            <a:ext cx="1577788" cy="131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81200" y="3953435"/>
            <a:ext cx="2357718" cy="12129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63153" y="3850326"/>
            <a:ext cx="3047999" cy="16808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84140" y="1352653"/>
            <a:ext cx="334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property’s value can be any other type of data, such as 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Boolean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Number</a:t>
            </a:r>
            <a:r>
              <a:rPr lang="en-US" dirty="0" smtClean="0"/>
              <a:t>, or even another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Object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34518" y="2829981"/>
            <a:ext cx="869577" cy="522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45" y="140838"/>
            <a:ext cx="10515600" cy="1325563"/>
          </a:xfrm>
        </p:spPr>
        <p:txBody>
          <a:bodyPr/>
          <a:lstStyle/>
          <a:p>
            <a:r>
              <a:rPr lang="en-US" dirty="0" smtClean="0"/>
              <a:t>Accessing properties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4287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{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property : 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some_value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: </a:t>
            </a:r>
            <a:r>
              <a:rPr lang="en-US" b="0" dirty="0" smtClean="0">
                <a:solidFill>
                  <a:srgbClr val="C678DD"/>
                </a:solidFill>
                <a:effectLst/>
                <a:latin typeface="Menlo" charset="0"/>
              </a:rPr>
              <a:t>102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E06C75"/>
                </a:solidFill>
                <a:effectLst/>
                <a:latin typeface="Menlo" charset="0"/>
              </a:rPr>
              <a:t>+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dirty="0" smtClean="0">
                <a:solidFill>
                  <a:srgbClr val="C678DD"/>
                </a:solidFill>
                <a:effectLst/>
                <a:latin typeface="Menlo" charset="0"/>
              </a:rPr>
              <a:t>4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 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another_value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: 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"hello"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.</a:t>
            </a:r>
            <a:r>
              <a:rPr lang="en-US" b="0" dirty="0" err="1" smtClean="0">
                <a:solidFill>
                  <a:srgbClr val="98C379"/>
                </a:solidFill>
                <a:effectLst/>
                <a:latin typeface="Menlo" charset="0"/>
              </a:rPr>
              <a:t>toUpperCase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}</a:t>
            </a:r>
          </a:p>
          <a:p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b="0" dirty="0" err="1" smtClean="0">
                <a:solidFill>
                  <a:srgbClr val="61AFEF"/>
                </a:solidFill>
                <a:effectLst/>
                <a:latin typeface="Menlo" charset="0"/>
              </a:rPr>
              <a:t>an_object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.some_value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//== 106</a:t>
            </a:r>
            <a:endParaRPr lang="en-US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b="0" dirty="0" err="1" smtClean="0">
                <a:solidFill>
                  <a:srgbClr val="61AFEF"/>
                </a:solidFill>
                <a:effectLst/>
                <a:latin typeface="Menlo" charset="0"/>
              </a:rPr>
              <a:t>an_object</a:t>
            </a:r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.another_value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//== HELLO</a:t>
            </a:r>
          </a:p>
          <a:p>
            <a:r>
              <a:rPr lang="en-US" b="0" dirty="0" err="1" smtClean="0">
                <a:solidFill>
                  <a:srgbClr val="ABB2BF"/>
                </a:solidFill>
                <a:effectLst/>
                <a:latin typeface="Menlo" charset="0"/>
              </a:rPr>
              <a:t>an_object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[</a:t>
            </a:r>
            <a:r>
              <a:rPr lang="en-US" b="0" dirty="0" smtClean="0">
                <a:solidFill>
                  <a:srgbClr val="E5C07B"/>
                </a:solidFill>
                <a:effectLst/>
                <a:latin typeface="Menlo" charset="0"/>
              </a:rPr>
              <a:t>"property"</a:t>
            </a:r>
            <a:r>
              <a:rPr lang="en-US" b="0" dirty="0" smtClean="0">
                <a:solidFill>
                  <a:srgbClr val="ABB2BF"/>
                </a:solidFill>
                <a:effectLst/>
                <a:latin typeface="Menlo" charset="0"/>
              </a:rPr>
              <a:t>] </a:t>
            </a:r>
            <a:r>
              <a:rPr lang="en-US" b="0" i="1" dirty="0" smtClean="0">
                <a:solidFill>
                  <a:srgbClr val="5C6370"/>
                </a:solidFill>
                <a:effectLst/>
                <a:latin typeface="Menlo" charset="0"/>
              </a:rPr>
              <a:t>//= "value"</a:t>
            </a:r>
            <a:endParaRPr lang="en-US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5152" y="1376545"/>
            <a:ext cx="2550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 can contain as many properties as you want. Just separate them with commas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33067" y="2421594"/>
            <a:ext cx="1749777" cy="70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6000" y="2224160"/>
            <a:ext cx="1904537" cy="69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0130" y="4927352"/>
            <a:ext cx="289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property’s value can come from any other valid JavaScript expression. You can be creative~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000537" y="3714044"/>
            <a:ext cx="906396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0619" y="5246403"/>
            <a:ext cx="289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have an object declared, we can access its properties using the `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dirty="0" smtClean="0"/>
              <a:t>` syntax, or the `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[“”]</a:t>
            </a:r>
            <a:r>
              <a:rPr lang="en-US" dirty="0" smtClean="0"/>
              <a:t>` syntax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93333" y="4357511"/>
            <a:ext cx="1354667" cy="88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2933" y="5102578"/>
            <a:ext cx="818445" cy="113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7" y="192597"/>
            <a:ext cx="6269966" cy="1325563"/>
          </a:xfrm>
        </p:spPr>
        <p:txBody>
          <a:bodyPr/>
          <a:lstStyle/>
          <a:p>
            <a:r>
              <a:rPr lang="en-US" dirty="0" smtClean="0"/>
              <a:t>Recap of all 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41067" y="0"/>
            <a:ext cx="5350933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0" dirty="0" smtClean="0">
              <a:solidFill>
                <a:srgbClr val="56B6C2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a_thing_can_be_a_boolean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Boolean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 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true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false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a_thing_can_be_a_number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Number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 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10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3.276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-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12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a_thing_can_be_a_string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String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"Something in double quotes"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'or single quotes'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'!#^$%#!.'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"82"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a_thing_can_be_an_array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Array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[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</a:t>
            </a:r>
            <a:r>
              <a:rPr lang="en-US" sz="1100" b="0" dirty="0" err="1" smtClean="0">
                <a:solidFill>
                  <a:srgbClr val="E5C07B"/>
                </a:solidFill>
                <a:effectLst/>
                <a:latin typeface="Menlo" charset="0"/>
              </a:rPr>
              <a:t>A"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  <a:r>
              <a:rPr lang="en-US" sz="1100" b="0" dirty="0" err="1" smtClean="0">
                <a:solidFill>
                  <a:srgbClr val="E5C07B"/>
                </a:solidFill>
                <a:effectLst/>
                <a:latin typeface="Menlo" charset="0"/>
              </a:rPr>
              <a:t>"Collection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"of"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"Multiple"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"Things"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]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[ ]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[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123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false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"HELLO!"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]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a_thing_can_be_an_object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Object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{ key: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}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{ 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  key1: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"value1"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  key2: 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123801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 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something_else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: {another: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"object"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}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}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x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{ </a:t>
            </a:r>
          </a:p>
          <a:p>
            <a:r>
              <a:rPr lang="en-US" sz="1100" b="0" dirty="0" smtClean="0">
                <a:solidFill>
                  <a:srgbClr val="98C379"/>
                </a:solidFill>
                <a:effectLst/>
                <a:latin typeface="Menlo" charset="0"/>
              </a:rPr>
              <a:t>    </a:t>
            </a:r>
            <a:r>
              <a:rPr lang="en-US" sz="1100" b="0" dirty="0" err="1" smtClean="0">
                <a:solidFill>
                  <a:srgbClr val="98C379"/>
                </a:solidFill>
                <a:effectLst/>
                <a:latin typeface="Menlo" charset="0"/>
              </a:rPr>
              <a:t>a_function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: (</a:t>
            </a:r>
            <a:r>
              <a:rPr lang="en-US" sz="1100" b="0" i="1" dirty="0" smtClean="0">
                <a:solidFill>
                  <a:srgbClr val="D19A66"/>
                </a:solidFill>
                <a:effectLst/>
                <a:latin typeface="Menlo" charset="0"/>
              </a:rPr>
              <a:t>x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)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=&gt;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x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+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1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 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another_key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: [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"Some"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"Value"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]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 }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let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err="1" smtClean="0">
                <a:solidFill>
                  <a:srgbClr val="ABB2BF"/>
                </a:solidFill>
                <a:effectLst/>
                <a:latin typeface="Menlo" charset="0"/>
              </a:rPr>
              <a:t>a_thing_can_be_a_function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61AFEF"/>
                </a:solidFill>
                <a:effectLst/>
                <a:latin typeface="Menlo" charset="0"/>
              </a:rPr>
              <a:t>Function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()</a:t>
            </a:r>
          </a:p>
          <a:p>
            <a:r>
              <a:rPr lang="en-US" sz="1100" b="0" dirty="0" smtClean="0">
                <a:solidFill>
                  <a:srgbClr val="98C379"/>
                </a:solidFill>
                <a:effectLst/>
                <a:latin typeface="Menlo" charset="0"/>
              </a:rPr>
              <a:t>  x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i="1" dirty="0" smtClean="0">
                <a:solidFill>
                  <a:srgbClr val="D19A66"/>
                </a:solidFill>
                <a:effectLst/>
                <a:latin typeface="Menlo" charset="0"/>
              </a:rPr>
              <a:t>input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=&gt;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input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+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":) Hello"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98C379"/>
                </a:solidFill>
                <a:effectLst/>
                <a:latin typeface="Menlo" charset="0"/>
              </a:rPr>
              <a:t>  x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(</a:t>
            </a:r>
            <a:r>
              <a:rPr lang="en-US" sz="1100" b="0" i="1" dirty="0" smtClean="0">
                <a:solidFill>
                  <a:srgbClr val="D19A66"/>
                </a:solidFill>
                <a:effectLst/>
                <a:latin typeface="Menlo" charset="0"/>
              </a:rPr>
              <a:t>input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)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=&gt;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input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+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5C07B"/>
                </a:solidFill>
                <a:effectLst/>
                <a:latin typeface="Menlo" charset="0"/>
              </a:rPr>
              <a:t>":) Hello"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98C379"/>
                </a:solidFill>
                <a:effectLst/>
                <a:latin typeface="Menlo" charset="0"/>
              </a:rPr>
              <a:t>  x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()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=&gt;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C678DD"/>
                </a:solidFill>
                <a:effectLst/>
                <a:latin typeface="Menlo" charset="0"/>
              </a:rPr>
              <a:t>5</a:t>
            </a:r>
            <a:endParaRPr lang="en-US" sz="1100" b="0" dirty="0" smtClean="0">
              <a:solidFill>
                <a:srgbClr val="ABB2BF"/>
              </a:solidFill>
              <a:effectLst/>
              <a:latin typeface="Menlo" charset="0"/>
            </a:endParaRPr>
          </a:p>
          <a:p>
            <a:r>
              <a:rPr lang="en-US" sz="1100" b="0" dirty="0" smtClean="0">
                <a:solidFill>
                  <a:srgbClr val="98C379"/>
                </a:solidFill>
                <a:effectLst/>
                <a:latin typeface="Menlo" charset="0"/>
              </a:rPr>
              <a:t>  x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=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(</a:t>
            </a:r>
            <a:r>
              <a:rPr lang="en-US" sz="1100" b="0" i="1" dirty="0" smtClean="0">
                <a:solidFill>
                  <a:srgbClr val="D19A66"/>
                </a:solidFill>
                <a:effectLst/>
                <a:latin typeface="Menlo" charset="0"/>
              </a:rPr>
              <a:t>in1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, </a:t>
            </a:r>
            <a:r>
              <a:rPr lang="en-US" sz="1100" b="0" i="1" dirty="0" smtClean="0">
                <a:solidFill>
                  <a:srgbClr val="D19A66"/>
                </a:solidFill>
                <a:effectLst/>
                <a:latin typeface="Menlo" charset="0"/>
              </a:rPr>
              <a:t>in2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) </a:t>
            </a:r>
            <a:r>
              <a:rPr lang="en-US" sz="1100" b="0" dirty="0" smtClean="0">
                <a:solidFill>
                  <a:srgbClr val="56B6C2"/>
                </a:solidFill>
                <a:effectLst/>
                <a:latin typeface="Menlo" charset="0"/>
              </a:rPr>
              <a:t>=&gt;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in1 </a:t>
            </a:r>
            <a:r>
              <a:rPr lang="en-US" sz="1100" b="0" dirty="0" smtClean="0">
                <a:solidFill>
                  <a:srgbClr val="E06C75"/>
                </a:solidFill>
                <a:effectLst/>
                <a:latin typeface="Menlo" charset="0"/>
              </a:rPr>
              <a:t>*</a:t>
            </a: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> in2</a:t>
            </a:r>
          </a:p>
          <a:p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  <a:t/>
            </a:r>
            <a:br>
              <a:rPr lang="en-US" sz="1100" b="0" dirty="0" smtClean="0">
                <a:solidFill>
                  <a:srgbClr val="ABB2BF"/>
                </a:solidFill>
                <a:effectLst/>
                <a:latin typeface="Menlo" charset="0"/>
              </a:rPr>
            </a:br>
            <a:endParaRPr lang="en-US" sz="1100" b="0" dirty="0">
              <a:solidFill>
                <a:srgbClr val="ABB2BF"/>
              </a:solidFill>
              <a:effectLst/>
              <a:latin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1377" y="1851378"/>
            <a:ext cx="29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Previously, we’ve practices using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Number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1376" y="3674534"/>
            <a:ext cx="29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now we’ve seen a bit about how to use an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Object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42931" y="1072444"/>
            <a:ext cx="1873958" cy="959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4842932" y="2020711"/>
            <a:ext cx="1896535" cy="15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5822" y="3826933"/>
            <a:ext cx="1885245" cy="17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199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Menlo</vt:lpstr>
      <vt:lpstr>Arial</vt:lpstr>
      <vt:lpstr>Office Theme</vt:lpstr>
      <vt:lpstr>Objects</vt:lpstr>
      <vt:lpstr>Objects allow you to organize data</vt:lpstr>
      <vt:lpstr>Accessing properties</vt:lpstr>
      <vt:lpstr>Recap of all data types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Aesa Kamar</dc:creator>
  <cp:lastModifiedBy>Aesa Kamar</cp:lastModifiedBy>
  <cp:revision>12</cp:revision>
  <dcterms:created xsi:type="dcterms:W3CDTF">2017-05-17T00:52:31Z</dcterms:created>
  <dcterms:modified xsi:type="dcterms:W3CDTF">2017-05-17T11:15:02Z</dcterms:modified>
</cp:coreProperties>
</file>