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0"/>
    <p:restoredTop sz="94666"/>
  </p:normalViewPr>
  <p:slideViewPr>
    <p:cSldViewPr snapToGrid="0" snapToObjects="1">
      <p:cViewPr>
        <p:scale>
          <a:sx n="140" d="100"/>
          <a:sy n="140" d="100"/>
        </p:scale>
        <p:origin x="6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0077F-BF0A-F74B-87CD-8405AF275430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B4FCD-C4FB-B546-9141-F035C9E1F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68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852D-4624-B943-B935-A57BA735AC85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3837-C1F4-4149-AFB2-4A73A72F67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852D-4624-B943-B935-A57BA735AC85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3837-C1F4-4149-AFB2-4A73A72F67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852D-4624-B943-B935-A57BA735AC85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3837-C1F4-4149-AFB2-4A73A72F67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852D-4624-B943-B935-A57BA735AC85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3837-C1F4-4149-AFB2-4A73A72F67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852D-4624-B943-B935-A57BA735AC85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3837-C1F4-4149-AFB2-4A73A72F67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852D-4624-B943-B935-A57BA735AC85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3837-C1F4-4149-AFB2-4A73A72F67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852D-4624-B943-B935-A57BA735AC85}" type="datetimeFigureOut">
              <a:rPr lang="en-US" smtClean="0"/>
              <a:t>5/16/17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3837-C1F4-4149-AFB2-4A73A72F67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852D-4624-B943-B935-A57BA735AC85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3837-C1F4-4149-AFB2-4A73A72F67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852D-4624-B943-B935-A57BA735AC85}" type="datetimeFigureOut">
              <a:rPr lang="en-US" smtClean="0"/>
              <a:t>5/16/17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3837-C1F4-4149-AFB2-4A73A72F67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852D-4624-B943-B935-A57BA735AC85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3837-C1F4-4149-AFB2-4A73A72F67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852D-4624-B943-B935-A57BA735AC85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3837-C1F4-4149-AFB2-4A73A72F67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8852D-4624-B943-B935-A57BA735AC85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23837-C1F4-4149-AFB2-4A73A72F6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898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20" Type="http://schemas.openxmlformats.org/officeDocument/2006/relationships/image" Target="../media/image2.png"/><Relationship Id="rId21" Type="http://schemas.openxmlformats.org/officeDocument/2006/relationships/image" Target="../media/image21.png"/><Relationship Id="rId22" Type="http://schemas.openxmlformats.org/officeDocument/2006/relationships/image" Target="../media/image22.png"/><Relationship Id="rId23" Type="http://schemas.openxmlformats.org/officeDocument/2006/relationships/image" Target="../media/image23.png"/><Relationship Id="rId24" Type="http://schemas.openxmlformats.org/officeDocument/2006/relationships/image" Target="../media/image24.png"/><Relationship Id="rId25" Type="http://schemas.openxmlformats.org/officeDocument/2006/relationships/image" Target="../media/image25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Code?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57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217" y="190466"/>
            <a:ext cx="10515600" cy="980790"/>
          </a:xfrm>
        </p:spPr>
        <p:txBody>
          <a:bodyPr/>
          <a:lstStyle/>
          <a:p>
            <a:r>
              <a:rPr lang="en-US" dirty="0" smtClean="0"/>
              <a:t>How do I describe things?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13" y="1691553"/>
            <a:ext cx="3758988" cy="37589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2017" y="2357718"/>
            <a:ext cx="167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Tree, </a:t>
            </a:r>
          </a:p>
          <a:p>
            <a:r>
              <a:rPr lang="en-US" dirty="0"/>
              <a:t>L</a:t>
            </a:r>
            <a:r>
              <a:rPr lang="en-US" dirty="0" smtClean="0"/>
              <a:t>eafy, </a:t>
            </a:r>
          </a:p>
          <a:p>
            <a:r>
              <a:rPr lang="en-US" dirty="0"/>
              <a:t>G</a:t>
            </a:r>
            <a:r>
              <a:rPr lang="en-US" dirty="0" smtClean="0"/>
              <a:t>reen, </a:t>
            </a:r>
          </a:p>
          <a:p>
            <a:r>
              <a:rPr lang="en-US" dirty="0"/>
              <a:t>H</a:t>
            </a:r>
            <a:r>
              <a:rPr lang="en-US" dirty="0" smtClean="0"/>
              <a:t>as red fruit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81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217" y="190466"/>
            <a:ext cx="10515600" cy="980790"/>
          </a:xfrm>
        </p:spPr>
        <p:txBody>
          <a:bodyPr/>
          <a:lstStyle/>
          <a:p>
            <a:r>
              <a:rPr lang="en-US" dirty="0" smtClean="0"/>
              <a:t>How do I describe things?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72017" y="2376006"/>
            <a:ext cx="167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Snail, </a:t>
            </a:r>
          </a:p>
          <a:p>
            <a:r>
              <a:rPr lang="en-US" dirty="0"/>
              <a:t>C</a:t>
            </a:r>
            <a:r>
              <a:rPr lang="en-US" dirty="0" smtClean="0"/>
              <a:t>urly, </a:t>
            </a:r>
          </a:p>
          <a:p>
            <a:r>
              <a:rPr lang="en-US" dirty="0"/>
              <a:t>S</a:t>
            </a:r>
            <a:r>
              <a:rPr lang="en-US" dirty="0" smtClean="0"/>
              <a:t>low, </a:t>
            </a:r>
          </a:p>
          <a:p>
            <a:r>
              <a:rPr lang="en-US" dirty="0" smtClean="0"/>
              <a:t>Slimy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112" y="2079213"/>
            <a:ext cx="3006912" cy="30069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91855" y="2715768"/>
            <a:ext cx="2837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things which describe an object are called </a:t>
            </a:r>
            <a:r>
              <a:rPr lang="en-US" b="1" dirty="0" smtClean="0">
                <a:solidFill>
                  <a:srgbClr val="00B050"/>
                </a:solidFill>
              </a:rPr>
              <a:t>data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 rot="10800000">
            <a:off x="6887229" y="2852928"/>
            <a:ext cx="722376" cy="228600"/>
          </a:xfrm>
          <a:prstGeom prst="rightArrow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217" y="190466"/>
            <a:ext cx="10515600" cy="980790"/>
          </a:xfrm>
        </p:spPr>
        <p:txBody>
          <a:bodyPr/>
          <a:lstStyle/>
          <a:p>
            <a:r>
              <a:rPr lang="en-US" dirty="0" smtClean="0"/>
              <a:t>Can I ask questions about what I’ve seen?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69" y="1395029"/>
            <a:ext cx="541020" cy="5410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77" y="2132123"/>
            <a:ext cx="541020" cy="5410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69" y="2874832"/>
            <a:ext cx="541020" cy="5410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46" y="3658422"/>
            <a:ext cx="541020" cy="5410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46" y="4429312"/>
            <a:ext cx="541020" cy="5410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69" y="5205805"/>
            <a:ext cx="541020" cy="5410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944" y="1395029"/>
            <a:ext cx="541020" cy="5410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944" y="2141220"/>
            <a:ext cx="541020" cy="5410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695" y="2874832"/>
            <a:ext cx="541020" cy="5410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929" y="3658422"/>
            <a:ext cx="541020" cy="5410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444" y="4429312"/>
            <a:ext cx="541020" cy="5410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695" y="5243830"/>
            <a:ext cx="541020" cy="5410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470" y="1414004"/>
            <a:ext cx="541020" cy="5410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937" y="3658422"/>
            <a:ext cx="541020" cy="54102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441" y="2831802"/>
            <a:ext cx="541020" cy="54102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021" y="5183169"/>
            <a:ext cx="541020" cy="54102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937" y="2124009"/>
            <a:ext cx="541020" cy="54102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188" y="2099655"/>
            <a:ext cx="541020" cy="54102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609" y="4426399"/>
            <a:ext cx="541020" cy="54102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791" y="4407722"/>
            <a:ext cx="541020" cy="54102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623" y="1395029"/>
            <a:ext cx="541020" cy="54102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623" y="5178612"/>
            <a:ext cx="541020" cy="54102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188" y="3658422"/>
            <a:ext cx="541020" cy="54102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27" y="2817429"/>
            <a:ext cx="541020" cy="54102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5572016" y="2357718"/>
            <a:ext cx="2756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Which trees have fruit?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697109" y="3127412"/>
            <a:ext cx="2506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Which things are edible?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5518599" y="3890578"/>
            <a:ext cx="286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Find me all the yellow 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11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0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3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6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5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8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1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4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6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7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1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2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4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5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8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1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4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7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0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3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5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6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9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1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2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4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5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7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8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0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1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4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6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7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9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0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2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3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5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6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8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9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1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2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4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5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7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8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0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41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6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8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9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1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2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5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7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8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1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3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4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7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9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0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3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5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6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8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9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2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4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5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7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8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0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1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3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4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6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7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1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02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4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05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08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11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14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17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20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23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5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26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29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1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32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4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35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7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38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0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41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44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6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47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9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50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2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53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5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56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8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59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1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62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4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65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7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68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0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71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5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6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9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1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2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4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5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8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0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1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3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4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7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9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0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3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5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6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8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9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1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2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5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7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8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1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3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4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6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7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217" y="190466"/>
            <a:ext cx="10515600" cy="980790"/>
          </a:xfrm>
        </p:spPr>
        <p:txBody>
          <a:bodyPr/>
          <a:lstStyle/>
          <a:p>
            <a:r>
              <a:rPr lang="en-US" dirty="0" smtClean="0"/>
              <a:t>Giving data some structure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13" y="1691553"/>
            <a:ext cx="3758988" cy="37589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19483" y="2187387"/>
            <a:ext cx="35589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t</a:t>
            </a:r>
            <a:r>
              <a:rPr lang="en-US" dirty="0" err="1" smtClean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his_thing</a:t>
            </a:r>
            <a:r>
              <a:rPr lang="en-US" dirty="0" smtClean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= {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name: </a:t>
            </a:r>
            <a:r>
              <a:rPr lang="en-US" dirty="0" smtClean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“Apple Tree”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height: </a:t>
            </a:r>
            <a:r>
              <a:rPr lang="en-US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18.6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has_fruits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dirty="0" smtClean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color: </a:t>
            </a:r>
            <a:r>
              <a:rPr lang="en-US" dirty="0" smtClean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“red”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39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217" y="190466"/>
            <a:ext cx="10515600" cy="980790"/>
          </a:xfrm>
        </p:spPr>
        <p:txBody>
          <a:bodyPr/>
          <a:lstStyle/>
          <a:p>
            <a:r>
              <a:rPr lang="en-US" dirty="0" smtClean="0"/>
              <a:t>Why does data need structure?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712" y="1380900"/>
            <a:ext cx="1406651" cy="14066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05099" y="1587222"/>
            <a:ext cx="3558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t</a:t>
            </a:r>
            <a:r>
              <a:rPr lang="en-US" sz="1200" dirty="0" err="1" smtClean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his_thing</a:t>
            </a:r>
            <a:r>
              <a:rPr lang="en-US" sz="1200" dirty="0" smtClean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= {</a:t>
            </a: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name: </a:t>
            </a:r>
            <a:r>
              <a:rPr lang="en-US" sz="1200" dirty="0" smtClean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“Apple Tree”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 height: </a:t>
            </a:r>
            <a:r>
              <a:rPr lang="en-US" sz="12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18.6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200" dirty="0" err="1" smtClean="0">
                <a:latin typeface="Consolas" charset="0"/>
                <a:ea typeface="Consolas" charset="0"/>
                <a:cs typeface="Consolas" charset="0"/>
              </a:rPr>
              <a:t>has_fruits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 color: </a:t>
            </a:r>
            <a:r>
              <a:rPr lang="en-US" sz="1200" dirty="0" smtClean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“green”</a:t>
            </a:r>
          </a:p>
          <a:p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711" y="2997194"/>
            <a:ext cx="1406651" cy="14066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05099" y="2997194"/>
            <a:ext cx="3558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t</a:t>
            </a:r>
            <a:r>
              <a:rPr lang="en-US" sz="1200" dirty="0" err="1" smtClean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his_other_thing</a:t>
            </a:r>
            <a:r>
              <a:rPr lang="en-US" sz="1200" dirty="0" smtClean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= {</a:t>
            </a: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name: </a:t>
            </a:r>
            <a:r>
              <a:rPr lang="en-US" sz="1200" dirty="0" smtClean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“Pear Tree”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 height: </a:t>
            </a:r>
            <a:r>
              <a:rPr lang="en-US" sz="12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22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200" dirty="0" err="1" smtClean="0">
                <a:latin typeface="Consolas" charset="0"/>
                <a:ea typeface="Consolas" charset="0"/>
                <a:cs typeface="Consolas" charset="0"/>
              </a:rPr>
              <a:t>has_fruits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 color: </a:t>
            </a:r>
            <a:r>
              <a:rPr lang="en-US" sz="1200" dirty="0" smtClean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“green”</a:t>
            </a:r>
          </a:p>
          <a:p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711" y="4613488"/>
            <a:ext cx="1406651" cy="14066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505099" y="4613488"/>
            <a:ext cx="3558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this_last_thing</a:t>
            </a:r>
            <a:r>
              <a:rPr lang="en-US" sz="1200" dirty="0" smtClean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= {</a:t>
            </a: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name: </a:t>
            </a:r>
            <a:r>
              <a:rPr lang="en-US" sz="1200" dirty="0" smtClean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“Regular Tree”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 height: </a:t>
            </a:r>
            <a:r>
              <a:rPr lang="en-US" sz="12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16.112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200" dirty="0" err="1" smtClean="0">
                <a:latin typeface="Consolas" charset="0"/>
                <a:ea typeface="Consolas" charset="0"/>
                <a:cs typeface="Consolas" charset="0"/>
              </a:rPr>
              <a:t>has_fruits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false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 color: </a:t>
            </a:r>
            <a:r>
              <a:rPr lang="en-US" sz="1200" dirty="0" smtClean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“green”</a:t>
            </a:r>
          </a:p>
          <a:p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" y="2873186"/>
            <a:ext cx="1933956" cy="19339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90088" y="2395728"/>
            <a:ext cx="42828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to find trees with fruit =&gt; {</a:t>
            </a:r>
          </a:p>
          <a:p>
            <a:r>
              <a:rPr lang="en-US" dirty="0"/>
              <a:t> </a:t>
            </a:r>
            <a:r>
              <a:rPr lang="en-US" dirty="0" smtClean="0"/>
              <a:t>    look at all the trees</a:t>
            </a:r>
          </a:p>
          <a:p>
            <a:r>
              <a:rPr lang="en-US" dirty="0" smtClean="0"/>
              <a:t>     check is the ’</a:t>
            </a:r>
            <a:r>
              <a:rPr lang="en-US" dirty="0" err="1" smtClean="0"/>
              <a:t>has_fruit</a:t>
            </a:r>
            <a:r>
              <a:rPr lang="en-US" dirty="0" smtClean="0"/>
              <a:t>’ property is true</a:t>
            </a:r>
            <a:endParaRPr lang="en-US" dirty="0"/>
          </a:p>
          <a:p>
            <a:r>
              <a:rPr lang="en-US" dirty="0" smtClean="0"/>
              <a:t>} 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90088" y="3952635"/>
            <a:ext cx="42828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to find the tallest tree =&gt; {</a:t>
            </a:r>
          </a:p>
          <a:p>
            <a:r>
              <a:rPr lang="en-US" dirty="0"/>
              <a:t> </a:t>
            </a:r>
            <a:r>
              <a:rPr lang="en-US" dirty="0" smtClean="0"/>
              <a:t>    look at all the trees</a:t>
            </a:r>
          </a:p>
          <a:p>
            <a:r>
              <a:rPr lang="en-US" dirty="0" smtClean="0"/>
              <a:t>     look at the ‘height’ property</a:t>
            </a:r>
          </a:p>
          <a:p>
            <a:r>
              <a:rPr lang="en-US" dirty="0"/>
              <a:t> </a:t>
            </a:r>
            <a:r>
              <a:rPr lang="en-US" dirty="0" smtClean="0"/>
              <a:t>    remember the tallest one</a:t>
            </a:r>
            <a:endParaRPr lang="en-US" dirty="0"/>
          </a:p>
          <a:p>
            <a:r>
              <a:rPr lang="en-US" dirty="0" smtClean="0"/>
              <a:t>} 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75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217" y="190466"/>
            <a:ext cx="10515600" cy="980790"/>
          </a:xfrm>
        </p:spPr>
        <p:txBody>
          <a:bodyPr/>
          <a:lstStyle/>
          <a:p>
            <a:r>
              <a:rPr lang="en-US" dirty="0" smtClean="0"/>
              <a:t>Restrictions on data to keep things simple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53080" y="1759350"/>
            <a:ext cx="2996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use the keyword</a:t>
            </a:r>
          </a:p>
          <a:p>
            <a:r>
              <a:rPr lang="en-US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let</a:t>
            </a:r>
            <a:r>
              <a:rPr lang="en-US" dirty="0" smtClean="0"/>
              <a:t>  to tell the computer we’re making </a:t>
            </a:r>
            <a:r>
              <a:rPr lang="en-US" smtClean="0"/>
              <a:t>some data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32687" y="2579963"/>
            <a:ext cx="324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</a:t>
            </a:r>
            <a:r>
              <a:rPr lang="en-US" b="1" dirty="0" smtClean="0"/>
              <a:t>can </a:t>
            </a:r>
            <a:r>
              <a:rPr lang="en-US" b="1" dirty="0" smtClean="0"/>
              <a:t>fall into 6 categories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49623" y="3240564"/>
            <a:ext cx="77083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Boolean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dirty="0" smtClean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smtClean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false</a:t>
            </a:r>
          </a:p>
          <a:p>
            <a:r>
              <a:rPr lang="en-US" i="1" dirty="0" smtClean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Number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1.7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93</a:t>
            </a:r>
          </a:p>
          <a:p>
            <a:r>
              <a:rPr lang="en-US" i="1" dirty="0" smtClean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String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dirty="0" smtClean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“Hello”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, </a:t>
            </a:r>
            <a:r>
              <a:rPr lang="en-US" dirty="0" smtClean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’single or double quotes!’</a:t>
            </a:r>
          </a:p>
          <a:p>
            <a:r>
              <a:rPr lang="en-US" i="1" dirty="0" smtClean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Array 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 [</a:t>
            </a:r>
            <a:r>
              <a:rPr lang="en-US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], [</a:t>
            </a:r>
            <a:r>
              <a:rPr lang="en-US" dirty="0" smtClean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”one”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smtClean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“two”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smtClean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“three”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r>
              <a:rPr lang="en-US" i="1" dirty="0" smtClean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Object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 {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property: </a:t>
            </a:r>
            <a:r>
              <a:rPr lang="en-US" dirty="0" smtClean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’value’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properties: [</a:t>
            </a:r>
            <a:r>
              <a:rPr lang="en-US" dirty="0" smtClean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“can be”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smtClean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“any other thing”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}</a:t>
            </a:r>
          </a:p>
          <a:p>
            <a:r>
              <a:rPr lang="en-US" i="1" dirty="0" smtClean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 (</a:t>
            </a:r>
            <a:r>
              <a:rPr lang="en-US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input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 =&gt; input + </a:t>
            </a:r>
            <a:r>
              <a:rPr lang="en-US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76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jump into it!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42309" y="2564022"/>
            <a:ext cx="50781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We’ll be using a popular language called </a:t>
            </a:r>
            <a:r>
              <a:rPr lang="en-US" sz="3200" dirty="0" smtClean="0">
                <a:solidFill>
                  <a:srgbClr val="FFFF00"/>
                </a:solidFill>
              </a:rPr>
              <a:t>JavaScript</a:t>
            </a:r>
            <a:r>
              <a:rPr lang="en-US" sz="3200" dirty="0" smtClean="0"/>
              <a:t> and a tool called </a:t>
            </a:r>
            <a:r>
              <a:rPr lang="en-US" sz="3200" dirty="0" err="1" smtClean="0">
                <a:solidFill>
                  <a:srgbClr val="00B0F0"/>
                </a:solidFill>
              </a:rPr>
              <a:t>VSCode</a:t>
            </a:r>
            <a:r>
              <a:rPr lang="en-US" sz="3200" dirty="0" smtClean="0">
                <a:solidFill>
                  <a:srgbClr val="00B0F0"/>
                </a:solidFill>
              </a:rPr>
              <a:t> </a:t>
            </a:r>
            <a:r>
              <a:rPr lang="en-US" sz="3200" dirty="0" smtClean="0"/>
              <a:t>to help guide us along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8331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4340</TotalTime>
  <Words>354</Words>
  <Application>Microsoft Macintosh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Consolas</vt:lpstr>
      <vt:lpstr>Arial</vt:lpstr>
      <vt:lpstr>Office Theme</vt:lpstr>
      <vt:lpstr>Why Code?</vt:lpstr>
      <vt:lpstr>How do I describe things?</vt:lpstr>
      <vt:lpstr>How do I describe things?</vt:lpstr>
      <vt:lpstr>Can I ask questions about what I’ve seen?</vt:lpstr>
      <vt:lpstr>Giving data some structure</vt:lpstr>
      <vt:lpstr>Why does data need structure?</vt:lpstr>
      <vt:lpstr>Restrictions on data to keep things simple</vt:lpstr>
      <vt:lpstr>Lets jump into it!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Aesa Kamar</dc:creator>
  <cp:lastModifiedBy>Aesa Kamar</cp:lastModifiedBy>
  <cp:revision>31</cp:revision>
  <dcterms:created xsi:type="dcterms:W3CDTF">2017-05-05T02:15:06Z</dcterms:created>
  <dcterms:modified xsi:type="dcterms:W3CDTF">2017-05-17T00:23:34Z</dcterms:modified>
</cp:coreProperties>
</file>