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666"/>
  </p:normalViewPr>
  <p:slideViewPr>
    <p:cSldViewPr snapToGrid="0" snapToObjects="1">
      <p:cViewPr>
        <p:scale>
          <a:sx n="140" d="100"/>
          <a:sy n="140" d="100"/>
        </p:scale>
        <p:origin x="4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0077F-BF0A-F74B-87CD-8405AF275430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B4FCD-C4FB-B546-9141-F035C9E1F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852D-4624-B943-B935-A57BA735AC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8852D-4624-B943-B935-A57BA735AC8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3837-C1F4-4149-AFB2-4A73A72F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9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Code?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17" y="190466"/>
            <a:ext cx="10515600" cy="980790"/>
          </a:xfrm>
        </p:spPr>
        <p:txBody>
          <a:bodyPr/>
          <a:lstStyle/>
          <a:p>
            <a:r>
              <a:rPr lang="en-US" dirty="0" smtClean="0"/>
              <a:t>How do I describe things?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13" y="1691553"/>
            <a:ext cx="3758988" cy="37589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2017" y="2357718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Tree, </a:t>
            </a:r>
          </a:p>
          <a:p>
            <a:r>
              <a:rPr lang="en-US" dirty="0"/>
              <a:t>L</a:t>
            </a:r>
            <a:r>
              <a:rPr lang="en-US" dirty="0" smtClean="0"/>
              <a:t>eafy, </a:t>
            </a:r>
          </a:p>
          <a:p>
            <a:r>
              <a:rPr lang="en-US" dirty="0"/>
              <a:t>G</a:t>
            </a:r>
            <a:r>
              <a:rPr lang="en-US" dirty="0" smtClean="0"/>
              <a:t>reen, </a:t>
            </a:r>
          </a:p>
          <a:p>
            <a:r>
              <a:rPr lang="en-US" dirty="0"/>
              <a:t>H</a:t>
            </a:r>
            <a:r>
              <a:rPr lang="en-US" dirty="0" smtClean="0"/>
              <a:t>as red fruit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17" y="190466"/>
            <a:ext cx="10515600" cy="980790"/>
          </a:xfrm>
        </p:spPr>
        <p:txBody>
          <a:bodyPr/>
          <a:lstStyle/>
          <a:p>
            <a:r>
              <a:rPr lang="en-US" dirty="0" smtClean="0"/>
              <a:t>How do I describe things?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72017" y="2357718"/>
            <a:ext cx="167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Snail, </a:t>
            </a:r>
          </a:p>
          <a:p>
            <a:r>
              <a:rPr lang="en-US" dirty="0"/>
              <a:t>C</a:t>
            </a:r>
            <a:r>
              <a:rPr lang="en-US" dirty="0" smtClean="0"/>
              <a:t>urly, </a:t>
            </a:r>
          </a:p>
          <a:p>
            <a:r>
              <a:rPr lang="en-US" dirty="0"/>
              <a:t>S</a:t>
            </a:r>
            <a:r>
              <a:rPr lang="en-US" dirty="0" smtClean="0"/>
              <a:t>low, </a:t>
            </a:r>
          </a:p>
          <a:p>
            <a:r>
              <a:rPr lang="en-US" dirty="0" smtClean="0"/>
              <a:t>Slimy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12" y="2079213"/>
            <a:ext cx="3006912" cy="30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17" y="190466"/>
            <a:ext cx="10515600" cy="980790"/>
          </a:xfrm>
        </p:spPr>
        <p:txBody>
          <a:bodyPr/>
          <a:lstStyle/>
          <a:p>
            <a:r>
              <a:rPr lang="en-US" dirty="0" smtClean="0"/>
              <a:t>Can I ask questions about what I’ve seen?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69" y="1395029"/>
            <a:ext cx="541020" cy="541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7" y="2132123"/>
            <a:ext cx="541020" cy="5410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69" y="2874832"/>
            <a:ext cx="541020" cy="5410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46" y="3658422"/>
            <a:ext cx="541020" cy="5410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46" y="4429312"/>
            <a:ext cx="541020" cy="541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69" y="5205805"/>
            <a:ext cx="541020" cy="5410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44" y="1395029"/>
            <a:ext cx="541020" cy="5410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44" y="2141220"/>
            <a:ext cx="541020" cy="5410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95" y="2874832"/>
            <a:ext cx="541020" cy="5410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29" y="3658422"/>
            <a:ext cx="541020" cy="5410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44" y="4429312"/>
            <a:ext cx="541020" cy="5410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95" y="5243830"/>
            <a:ext cx="541020" cy="5410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70" y="1414004"/>
            <a:ext cx="541020" cy="5410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37" y="3658422"/>
            <a:ext cx="541020" cy="5410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41" y="2831802"/>
            <a:ext cx="541020" cy="5410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021" y="5183169"/>
            <a:ext cx="541020" cy="5410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37" y="2124009"/>
            <a:ext cx="541020" cy="5410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88" y="2099655"/>
            <a:ext cx="541020" cy="5410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609" y="4426399"/>
            <a:ext cx="541020" cy="5410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91" y="4407722"/>
            <a:ext cx="541020" cy="5410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23" y="1395029"/>
            <a:ext cx="541020" cy="5410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23" y="5178612"/>
            <a:ext cx="541020" cy="5410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88" y="3658422"/>
            <a:ext cx="541020" cy="54102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27" y="2817429"/>
            <a:ext cx="541020" cy="54102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572016" y="2357718"/>
            <a:ext cx="275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Which trees have fruit?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97109" y="3127412"/>
            <a:ext cx="2506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Which things are edible?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518599" y="3890578"/>
            <a:ext cx="286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Find me all the yellow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1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4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7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5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7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0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3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6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9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2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5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8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1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2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8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0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9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5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1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4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7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3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35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3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7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50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53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56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59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62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65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7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68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1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6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1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4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7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0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2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5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7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8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4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7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17" y="190466"/>
            <a:ext cx="10515600" cy="980790"/>
          </a:xfrm>
        </p:spPr>
        <p:txBody>
          <a:bodyPr/>
          <a:lstStyle/>
          <a:p>
            <a:r>
              <a:rPr lang="en-US" dirty="0" smtClean="0"/>
              <a:t>Giving data some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13" y="1691553"/>
            <a:ext cx="3758988" cy="37589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9483" y="2187387"/>
            <a:ext cx="3558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dirty="0" err="1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his_thing</a:t>
            </a:r>
            <a:r>
              <a:rPr lang="en-US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name: 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“Apple Tree”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height: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18.6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has_fruits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color: 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“red”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17" y="190466"/>
            <a:ext cx="10515600" cy="980790"/>
          </a:xfrm>
        </p:spPr>
        <p:txBody>
          <a:bodyPr/>
          <a:lstStyle/>
          <a:p>
            <a:r>
              <a:rPr lang="en-US" dirty="0" smtClean="0"/>
              <a:t>Why does data need structure?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712" y="1380900"/>
            <a:ext cx="1406651" cy="14066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05099" y="1587222"/>
            <a:ext cx="3558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sz="1200" dirty="0" err="1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his_thing</a:t>
            </a:r>
            <a:r>
              <a:rPr lang="en-US" sz="1200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= {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name: </a:t>
            </a:r>
            <a:r>
              <a:rPr lang="en-US" sz="1200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“Apple Tree”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height: </a:t>
            </a:r>
            <a:r>
              <a:rPr lang="en-US" sz="12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18.6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has_fruits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color: </a:t>
            </a:r>
            <a:r>
              <a:rPr lang="en-US" sz="1200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“green”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711" y="2997194"/>
            <a:ext cx="1406651" cy="14066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05099" y="2997194"/>
            <a:ext cx="3558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lang="en-US" sz="1200" dirty="0" err="1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his_other_thing</a:t>
            </a:r>
            <a:r>
              <a:rPr lang="en-US" sz="1200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= {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name: </a:t>
            </a:r>
            <a:r>
              <a:rPr lang="en-US" sz="1200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“Pear Tree”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height: </a:t>
            </a:r>
            <a:r>
              <a:rPr lang="en-US" sz="12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has_fruits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color: </a:t>
            </a:r>
            <a:r>
              <a:rPr lang="en-US" sz="1200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“green”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711" y="4613488"/>
            <a:ext cx="1406651" cy="14066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05099" y="4613488"/>
            <a:ext cx="3558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this_last_thing</a:t>
            </a:r>
            <a:r>
              <a:rPr lang="en-US" sz="1200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= {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name: </a:t>
            </a:r>
            <a:r>
              <a:rPr lang="en-US" sz="1200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“Regular Tree”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height: </a:t>
            </a:r>
            <a:r>
              <a:rPr lang="en-US" sz="12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16.112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has_fruits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200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color: </a:t>
            </a:r>
            <a:r>
              <a:rPr lang="en-US" sz="1200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“green”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2873186"/>
            <a:ext cx="1933956" cy="1933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90088" y="2395728"/>
            <a:ext cx="4282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find trees with fruit =&gt; {</a:t>
            </a:r>
          </a:p>
          <a:p>
            <a:r>
              <a:rPr lang="en-US" dirty="0"/>
              <a:t> </a:t>
            </a:r>
            <a:r>
              <a:rPr lang="en-US" dirty="0" smtClean="0"/>
              <a:t>    look at all the trees</a:t>
            </a:r>
          </a:p>
          <a:p>
            <a:r>
              <a:rPr lang="en-US" dirty="0" smtClean="0"/>
              <a:t>     check is the ’</a:t>
            </a:r>
            <a:r>
              <a:rPr lang="en-US" dirty="0" err="1" smtClean="0"/>
              <a:t>has_fruit</a:t>
            </a:r>
            <a:r>
              <a:rPr lang="en-US" dirty="0" smtClean="0"/>
              <a:t>’ property is true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90088" y="3952635"/>
            <a:ext cx="4282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find the tallest tree =&gt; {</a:t>
            </a:r>
          </a:p>
          <a:p>
            <a:r>
              <a:rPr lang="en-US" dirty="0"/>
              <a:t> </a:t>
            </a:r>
            <a:r>
              <a:rPr lang="en-US" dirty="0" smtClean="0"/>
              <a:t>    look at all the trees</a:t>
            </a:r>
          </a:p>
          <a:p>
            <a:r>
              <a:rPr lang="en-US" dirty="0" smtClean="0"/>
              <a:t>     look at the ‘height’ property</a:t>
            </a:r>
          </a:p>
          <a:p>
            <a:r>
              <a:rPr lang="en-US" dirty="0"/>
              <a:t> </a:t>
            </a:r>
            <a:r>
              <a:rPr lang="en-US" dirty="0" smtClean="0"/>
              <a:t>    remember the tallest one</a:t>
            </a:r>
            <a:endParaRPr lang="en-US" dirty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5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17" y="190466"/>
            <a:ext cx="10515600" cy="980790"/>
          </a:xfrm>
        </p:spPr>
        <p:txBody>
          <a:bodyPr/>
          <a:lstStyle/>
          <a:p>
            <a:r>
              <a:rPr lang="en-US" dirty="0" smtClean="0"/>
              <a:t>Restrictions on data to keep things simple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3080" y="1759350"/>
            <a:ext cx="2996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use the keyword</a:t>
            </a:r>
          </a:p>
          <a:p>
            <a:r>
              <a:rPr lang="en-US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en-US" dirty="0" smtClean="0"/>
              <a:t>  to tell the computer we’re making a thing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32687" y="2579963"/>
            <a:ext cx="32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thing can fall into 6 categories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49623" y="3240564"/>
            <a:ext cx="770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Boolean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solidFill>
                  <a:srgbClr val="FFC00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</a:p>
          <a:p>
            <a:r>
              <a:rPr lang="en-US" i="1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Number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1.7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93</a:t>
            </a:r>
          </a:p>
          <a:p>
            <a:r>
              <a:rPr lang="en-US" i="1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String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“Hello”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, 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’single or double quotes!’</a:t>
            </a:r>
          </a:p>
          <a:p>
            <a:r>
              <a:rPr lang="en-US" i="1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Array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[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], [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”one”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“two”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“three”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r>
              <a:rPr lang="en-US" i="1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Object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property: 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’value’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properties: [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“can be”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“any other thing”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}</a:t>
            </a:r>
          </a:p>
          <a:p>
            <a:r>
              <a:rPr lang="en-US" i="1" dirty="0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 (</a:t>
            </a:r>
            <a:r>
              <a:rPr lang="en-US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input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=&gt; input + </a:t>
            </a:r>
            <a:r>
              <a:rPr lang="en-US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6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jump into it!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42309" y="2564022"/>
            <a:ext cx="50781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We’ll be using a popular language called </a:t>
            </a:r>
            <a:r>
              <a:rPr lang="en-US" sz="3200" dirty="0" smtClean="0">
                <a:solidFill>
                  <a:srgbClr val="FFFF00"/>
                </a:solidFill>
              </a:rPr>
              <a:t>JavaScript</a:t>
            </a:r>
            <a:r>
              <a:rPr lang="en-US" sz="3200" dirty="0" smtClean="0"/>
              <a:t> and a tool called </a:t>
            </a:r>
            <a:r>
              <a:rPr lang="en-US" sz="3200" dirty="0" err="1" smtClean="0">
                <a:solidFill>
                  <a:srgbClr val="00B0F0"/>
                </a:solidFill>
              </a:rPr>
              <a:t>VSCode</a:t>
            </a:r>
            <a:r>
              <a:rPr lang="en-US" sz="3200" dirty="0" smtClean="0">
                <a:solidFill>
                  <a:srgbClr val="00B0F0"/>
                </a:solidFill>
              </a:rPr>
              <a:t> </a:t>
            </a:r>
            <a:r>
              <a:rPr lang="en-US" sz="3200" dirty="0" smtClean="0"/>
              <a:t>to help guide us along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33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4334</TotalTime>
  <Words>346</Words>
  <Application>Microsoft Macintosh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Consolas</vt:lpstr>
      <vt:lpstr>Arial</vt:lpstr>
      <vt:lpstr>Office Theme</vt:lpstr>
      <vt:lpstr>Why Code?</vt:lpstr>
      <vt:lpstr>How do I describe things?</vt:lpstr>
      <vt:lpstr>How do I describe things?</vt:lpstr>
      <vt:lpstr>Can I ask questions about what I’ve seen?</vt:lpstr>
      <vt:lpstr>Giving data some structure</vt:lpstr>
      <vt:lpstr>Why does data need structure?</vt:lpstr>
      <vt:lpstr>Restrictions on data to keep things simple</vt:lpstr>
      <vt:lpstr>Lets jump into it!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Aesa Kamar</dc:creator>
  <cp:lastModifiedBy>Aesa Kamar</cp:lastModifiedBy>
  <cp:revision>27</cp:revision>
  <dcterms:created xsi:type="dcterms:W3CDTF">2017-05-05T02:15:06Z</dcterms:created>
  <dcterms:modified xsi:type="dcterms:W3CDTF">2017-05-08T11:42:49Z</dcterms:modified>
</cp:coreProperties>
</file>