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90" r:id="rId4"/>
    <p:sldId id="291" r:id="rId5"/>
    <p:sldId id="297" r:id="rId6"/>
    <p:sldId id="293" r:id="rId7"/>
    <p:sldId id="294" r:id="rId8"/>
    <p:sldId id="295" r:id="rId9"/>
    <p:sldId id="296" r:id="rId10"/>
    <p:sldId id="304" r:id="rId11"/>
    <p:sldId id="298" r:id="rId12"/>
    <p:sldId id="299" r:id="rId13"/>
    <p:sldId id="301" r:id="rId14"/>
    <p:sldId id="306" r:id="rId15"/>
    <p:sldId id="300" r:id="rId16"/>
    <p:sldId id="302" r:id="rId17"/>
    <p:sldId id="303" r:id="rId18"/>
    <p:sldId id="30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Nunito Sans" pitchFamily="2" charset="0"/>
      <p:regular r:id="rId31"/>
      <p:bold r:id="rId32"/>
      <p:italic r:id="rId33"/>
      <p:boldItalic r:id="rId34"/>
    </p:embeddedFont>
    <p:embeddedFont>
      <p:font typeface="Open Sans ExtraBold" panose="020B0906030804020204" pitchFamily="34" charset="0"/>
      <p:bold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A085F3-1F08-473F-8CE1-046CC06820D4}">
  <a:tblStyle styleId="{16A085F3-1F08-473F-8CE1-046CC0682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9b015b6a0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9b015b6a0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21472" y="1814314"/>
            <a:ext cx="5300881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If You Want To Travel </a:t>
            </a:r>
            <a:r>
              <a:rPr lang="en-US" sz="4400" dirty="0"/>
              <a:t>To Europe </a:t>
            </a:r>
            <a:r>
              <a:rPr lang="en" sz="4400" dirty="0"/>
              <a:t>after Bootcamp You </a:t>
            </a:r>
            <a:r>
              <a:rPr lang="en-US" sz="4400" dirty="0"/>
              <a:t>must</a:t>
            </a:r>
            <a:r>
              <a:rPr lang="en" sz="4400" dirty="0"/>
              <a:t> see</a:t>
            </a:r>
            <a:r>
              <a:rPr lang="ar-SA" sz="4400" dirty="0"/>
              <a:t> </a:t>
            </a:r>
            <a:r>
              <a:rPr lang="en-US" sz="4400" dirty="0"/>
              <a:t>this</a:t>
            </a:r>
            <a:r>
              <a:rPr lang="ar-SA" sz="4400" dirty="0"/>
              <a:t> </a:t>
            </a:r>
            <a:r>
              <a:rPr lang="en-US" sz="4400" dirty="0"/>
              <a:t>presentation</a:t>
            </a:r>
            <a:r>
              <a:rPr lang="en" sz="4400" dirty="0"/>
              <a:t> </a:t>
            </a:r>
            <a:endParaRPr sz="44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911684" y="3683600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By: Aesha Bakheet Aljohani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5386500" y="1983745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6506889" y="2311789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000783" y="1421660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7088860" y="1555578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5349043" y="3068858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6376837" y="3258593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7328438" y="3638988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730215" y="2203134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F445-F60A-4CDF-BFA5-586BA3B3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3E151-E2FC-4F96-AAA1-8594921A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4322" y="1365678"/>
            <a:ext cx="3332797" cy="33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D470-1338-4D21-B170-D10376D2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rating of all hotels</a:t>
            </a: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0FAE1-3F39-4DA7-9B90-4875CD868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2" t="32566" r="55841" b="27787"/>
          <a:stretch/>
        </p:blipFill>
        <p:spPr>
          <a:xfrm>
            <a:off x="2172711" y="1094606"/>
            <a:ext cx="4798578" cy="38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8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7F12-FD90-482A-820B-B7AF45D2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reviews to highly rated hotels</a:t>
            </a:r>
            <a:endParaRPr lang="ar-S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5D8678-5E38-4132-AAB9-A47A9289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1781"/>
            <a:ext cx="84296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4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7F12-FD90-482A-820B-B7AF45D2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reviews to highly rated hotels</a:t>
            </a:r>
            <a:endParaRPr lang="ar-S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022B18-67AD-4E8A-B933-7262F698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3" y="944548"/>
            <a:ext cx="8723214" cy="41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2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7705-56DC-486C-AE1B-A6FEA06A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reviews to highly rated hotels</a:t>
            </a:r>
            <a:endParaRPr lang="ar-S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8785D5-8631-4110-AA04-E1314B1B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8700"/>
            <a:ext cx="8105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1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641E-5C63-4ABD-8860-8FEEB470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of the worst hotels and Why did it get this rating</a:t>
            </a:r>
            <a:endParaRPr lang="ar-S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5C4506-76C3-4D8C-BFE8-F6E8AE8E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134149"/>
            <a:ext cx="8362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5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AEB3-1BF9-4392-A4D0-7FE94DD4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of the worst hotels and Why did it get this rating</a:t>
            </a:r>
            <a:endParaRPr lang="ar-SA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14E904-F523-4149-979D-CCF50BF7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6746"/>
            <a:ext cx="91440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3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7568-8AF2-4930-8304-6BE60041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of the worst hotels and Why did it get this rating</a:t>
            </a:r>
            <a:endParaRPr lang="ar-S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2AED20A-EF86-48E0-BD14-F6267C50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68825"/>
            <a:ext cx="8105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8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4784-06DC-4A59-8612-C3D24087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21" y="1154897"/>
            <a:ext cx="2662280" cy="523800"/>
          </a:xfrm>
        </p:spPr>
        <p:txBody>
          <a:bodyPr/>
          <a:lstStyle/>
          <a:p>
            <a:r>
              <a:rPr lang="en-US" dirty="0"/>
              <a:t>Conclusion</a:t>
            </a:r>
            <a:endParaRPr lang="ar-S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2DAC06-2F2C-49CC-85F8-E7D75DE3BF96}"/>
              </a:ext>
            </a:extLst>
          </p:cNvPr>
          <p:cNvSpPr txBox="1">
            <a:spLocks/>
          </p:cNvSpPr>
          <p:nvPr/>
        </p:nvSpPr>
        <p:spPr>
          <a:xfrm>
            <a:off x="325031" y="3060196"/>
            <a:ext cx="4002860" cy="54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data cleaning and analysis (EDA), we recommend that you choose one of the hotels with high five ratings; for your security, comfort and excellent services.   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DB9726A-8A65-4B2F-B2B8-91006C0158EB}"/>
              </a:ext>
            </a:extLst>
          </p:cNvPr>
          <p:cNvSpPr/>
          <p:nvPr/>
        </p:nvSpPr>
        <p:spPr>
          <a:xfrm>
            <a:off x="4677196" y="113288"/>
            <a:ext cx="4321147" cy="4915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5" name="Google Shape;665;p28">
            <a:extLst>
              <a:ext uri="{FF2B5EF4-FFF2-40B4-BE49-F238E27FC236}">
                <a16:creationId xmlns:a16="http://schemas.microsoft.com/office/drawing/2014/main" id="{1EC4BA6D-B85D-4699-94B4-FB392D28E5A5}"/>
              </a:ext>
            </a:extLst>
          </p:cNvPr>
          <p:cNvGrpSpPr/>
          <p:nvPr/>
        </p:nvGrpSpPr>
        <p:grpSpPr>
          <a:xfrm>
            <a:off x="4856422" y="1491193"/>
            <a:ext cx="3979787" cy="3497596"/>
            <a:chOff x="4004450" y="2706750"/>
            <a:chExt cx="2338850" cy="2055475"/>
          </a:xfrm>
        </p:grpSpPr>
        <p:sp>
          <p:nvSpPr>
            <p:cNvPr id="6" name="Google Shape;666;p28">
              <a:extLst>
                <a:ext uri="{FF2B5EF4-FFF2-40B4-BE49-F238E27FC236}">
                  <a16:creationId xmlns:a16="http://schemas.microsoft.com/office/drawing/2014/main" id="{59EF152C-6F4B-4FB5-9277-B4C1D8D06576}"/>
                </a:ext>
              </a:extLst>
            </p:cNvPr>
            <p:cNvSpPr/>
            <p:nvPr/>
          </p:nvSpPr>
          <p:spPr>
            <a:xfrm>
              <a:off x="4004450" y="4268650"/>
              <a:ext cx="428775" cy="268850"/>
            </a:xfrm>
            <a:custGeom>
              <a:avLst/>
              <a:gdLst/>
              <a:ahLst/>
              <a:cxnLst/>
              <a:rect l="l" t="t" r="r" b="b"/>
              <a:pathLst>
                <a:path w="17151" h="10754" extrusionOk="0">
                  <a:moveTo>
                    <a:pt x="0" y="0"/>
                  </a:moveTo>
                  <a:lnTo>
                    <a:pt x="0" y="10753"/>
                  </a:lnTo>
                  <a:lnTo>
                    <a:pt x="17150" y="1075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7;p28">
              <a:extLst>
                <a:ext uri="{FF2B5EF4-FFF2-40B4-BE49-F238E27FC236}">
                  <a16:creationId xmlns:a16="http://schemas.microsoft.com/office/drawing/2014/main" id="{3113A638-32F5-427D-9F49-15C354A23F5B}"/>
                </a:ext>
              </a:extLst>
            </p:cNvPr>
            <p:cNvSpPr/>
            <p:nvPr/>
          </p:nvSpPr>
          <p:spPr>
            <a:xfrm>
              <a:off x="4042400" y="418432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1" y="1"/>
                  </a:moveTo>
                  <a:lnTo>
                    <a:pt x="1" y="3373"/>
                  </a:lnTo>
                  <a:lnTo>
                    <a:pt x="17151" y="3373"/>
                  </a:lnTo>
                  <a:lnTo>
                    <a:pt x="17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8;p28">
              <a:extLst>
                <a:ext uri="{FF2B5EF4-FFF2-40B4-BE49-F238E27FC236}">
                  <a16:creationId xmlns:a16="http://schemas.microsoft.com/office/drawing/2014/main" id="{2BDF16D2-936C-47C5-B517-9A90C4A7588A}"/>
                </a:ext>
              </a:extLst>
            </p:cNvPr>
            <p:cNvSpPr/>
            <p:nvPr/>
          </p:nvSpPr>
          <p:spPr>
            <a:xfrm>
              <a:off x="4033075" y="453747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0" y="0"/>
                  </a:moveTo>
                  <a:lnTo>
                    <a:pt x="0" y="3373"/>
                  </a:lnTo>
                  <a:lnTo>
                    <a:pt x="17150" y="337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rgbClr val="AF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9;p28">
              <a:extLst>
                <a:ext uri="{FF2B5EF4-FFF2-40B4-BE49-F238E27FC236}">
                  <a16:creationId xmlns:a16="http://schemas.microsoft.com/office/drawing/2014/main" id="{1C4A00E3-81C0-40E8-AA9B-9E1E3B3E4F5F}"/>
                </a:ext>
              </a:extLst>
            </p:cNvPr>
            <p:cNvSpPr/>
            <p:nvPr/>
          </p:nvSpPr>
          <p:spPr>
            <a:xfrm>
              <a:off x="4047075" y="4621175"/>
              <a:ext cx="394250" cy="45450"/>
            </a:xfrm>
            <a:custGeom>
              <a:avLst/>
              <a:gdLst/>
              <a:ahLst/>
              <a:cxnLst/>
              <a:rect l="l" t="t" r="r" b="b"/>
              <a:pathLst>
                <a:path w="15770" h="1818" extrusionOk="0">
                  <a:moveTo>
                    <a:pt x="1" y="0"/>
                  </a:moveTo>
                  <a:lnTo>
                    <a:pt x="1" y="1817"/>
                  </a:lnTo>
                  <a:lnTo>
                    <a:pt x="15769" y="1817"/>
                  </a:lnTo>
                  <a:lnTo>
                    <a:pt x="15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0;p28">
              <a:extLst>
                <a:ext uri="{FF2B5EF4-FFF2-40B4-BE49-F238E27FC236}">
                  <a16:creationId xmlns:a16="http://schemas.microsoft.com/office/drawing/2014/main" id="{662FC206-FAB7-451A-A945-9D8D4858EE3B}"/>
                </a:ext>
              </a:extLst>
            </p:cNvPr>
            <p:cNvSpPr/>
            <p:nvPr/>
          </p:nvSpPr>
          <p:spPr>
            <a:xfrm>
              <a:off x="4226600" y="4179750"/>
              <a:ext cx="169900" cy="492375"/>
            </a:xfrm>
            <a:custGeom>
              <a:avLst/>
              <a:gdLst/>
              <a:ahLst/>
              <a:cxnLst/>
              <a:rect l="l" t="t" r="r" b="b"/>
              <a:pathLst>
                <a:path w="6796" h="19695" extrusionOk="0">
                  <a:moveTo>
                    <a:pt x="554" y="0"/>
                  </a:moveTo>
                  <a:cubicBezTo>
                    <a:pt x="427" y="0"/>
                    <a:pt x="296" y="19"/>
                    <a:pt x="162" y="59"/>
                  </a:cubicBezTo>
                  <a:cubicBezTo>
                    <a:pt x="100" y="84"/>
                    <a:pt x="38" y="122"/>
                    <a:pt x="1" y="184"/>
                  </a:cubicBezTo>
                  <a:lnTo>
                    <a:pt x="88" y="184"/>
                  </a:lnTo>
                  <a:cubicBezTo>
                    <a:pt x="96" y="184"/>
                    <a:pt x="105" y="184"/>
                    <a:pt x="113" y="184"/>
                  </a:cubicBezTo>
                  <a:cubicBezTo>
                    <a:pt x="1083" y="184"/>
                    <a:pt x="1772" y="887"/>
                    <a:pt x="2266" y="1640"/>
                  </a:cubicBezTo>
                  <a:cubicBezTo>
                    <a:pt x="2950" y="2685"/>
                    <a:pt x="3423" y="3855"/>
                    <a:pt x="3809" y="5038"/>
                  </a:cubicBezTo>
                  <a:cubicBezTo>
                    <a:pt x="4157" y="6145"/>
                    <a:pt x="4444" y="7278"/>
                    <a:pt x="4643" y="8423"/>
                  </a:cubicBezTo>
                  <a:cubicBezTo>
                    <a:pt x="4979" y="10302"/>
                    <a:pt x="5402" y="12156"/>
                    <a:pt x="5713" y="14048"/>
                  </a:cubicBezTo>
                  <a:cubicBezTo>
                    <a:pt x="5887" y="15081"/>
                    <a:pt x="6074" y="16102"/>
                    <a:pt x="6236" y="17135"/>
                  </a:cubicBezTo>
                  <a:cubicBezTo>
                    <a:pt x="6311" y="17645"/>
                    <a:pt x="6721" y="19076"/>
                    <a:pt x="6273" y="19474"/>
                  </a:cubicBezTo>
                  <a:lnTo>
                    <a:pt x="5999" y="19474"/>
                  </a:lnTo>
                  <a:cubicBezTo>
                    <a:pt x="6037" y="19561"/>
                    <a:pt x="6086" y="19624"/>
                    <a:pt x="6161" y="19673"/>
                  </a:cubicBezTo>
                  <a:cubicBezTo>
                    <a:pt x="6198" y="19687"/>
                    <a:pt x="6238" y="19694"/>
                    <a:pt x="6276" y="19694"/>
                  </a:cubicBezTo>
                  <a:cubicBezTo>
                    <a:pt x="6341" y="19694"/>
                    <a:pt x="6405" y="19675"/>
                    <a:pt x="6460" y="19636"/>
                  </a:cubicBezTo>
                  <a:cubicBezTo>
                    <a:pt x="6796" y="19375"/>
                    <a:pt x="6721" y="18690"/>
                    <a:pt x="6671" y="18230"/>
                  </a:cubicBezTo>
                  <a:cubicBezTo>
                    <a:pt x="6572" y="17371"/>
                    <a:pt x="6447" y="16525"/>
                    <a:pt x="6298" y="15666"/>
                  </a:cubicBezTo>
                  <a:cubicBezTo>
                    <a:pt x="5937" y="13538"/>
                    <a:pt x="5539" y="11434"/>
                    <a:pt x="5128" y="9306"/>
                  </a:cubicBezTo>
                  <a:cubicBezTo>
                    <a:pt x="4605" y="6593"/>
                    <a:pt x="4070" y="3644"/>
                    <a:pt x="2440" y="1329"/>
                  </a:cubicBezTo>
                  <a:cubicBezTo>
                    <a:pt x="1980" y="687"/>
                    <a:pt x="1328" y="0"/>
                    <a:pt x="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1;p28">
              <a:extLst>
                <a:ext uri="{FF2B5EF4-FFF2-40B4-BE49-F238E27FC236}">
                  <a16:creationId xmlns:a16="http://schemas.microsoft.com/office/drawing/2014/main" id="{DA348D3B-83EB-478B-85F3-24A786FE2E27}"/>
                </a:ext>
              </a:extLst>
            </p:cNvPr>
            <p:cNvSpPr/>
            <p:nvPr/>
          </p:nvSpPr>
          <p:spPr>
            <a:xfrm>
              <a:off x="4108375" y="4180900"/>
              <a:ext cx="81225" cy="493875"/>
            </a:xfrm>
            <a:custGeom>
              <a:avLst/>
              <a:gdLst/>
              <a:ahLst/>
              <a:cxnLst/>
              <a:rect l="l" t="t" r="r" b="b"/>
              <a:pathLst>
                <a:path w="3249" h="19755" extrusionOk="0">
                  <a:moveTo>
                    <a:pt x="2871" y="0"/>
                  </a:moveTo>
                  <a:cubicBezTo>
                    <a:pt x="2167" y="0"/>
                    <a:pt x="1877" y="625"/>
                    <a:pt x="1768" y="1370"/>
                  </a:cubicBezTo>
                  <a:cubicBezTo>
                    <a:pt x="1643" y="2129"/>
                    <a:pt x="1544" y="2888"/>
                    <a:pt x="1444" y="3647"/>
                  </a:cubicBezTo>
                  <a:cubicBezTo>
                    <a:pt x="1195" y="5539"/>
                    <a:pt x="996" y="7443"/>
                    <a:pt x="809" y="9347"/>
                  </a:cubicBezTo>
                  <a:cubicBezTo>
                    <a:pt x="498" y="12421"/>
                    <a:pt x="187" y="15520"/>
                    <a:pt x="75" y="18619"/>
                  </a:cubicBezTo>
                  <a:cubicBezTo>
                    <a:pt x="63" y="18843"/>
                    <a:pt x="0" y="19217"/>
                    <a:pt x="87" y="19453"/>
                  </a:cubicBezTo>
                  <a:cubicBezTo>
                    <a:pt x="174" y="19670"/>
                    <a:pt x="421" y="19754"/>
                    <a:pt x="697" y="19754"/>
                  </a:cubicBezTo>
                  <a:cubicBezTo>
                    <a:pt x="1057" y="19754"/>
                    <a:pt x="1467" y="19611"/>
                    <a:pt x="1643" y="19428"/>
                  </a:cubicBezTo>
                  <a:lnTo>
                    <a:pt x="1183" y="19428"/>
                  </a:lnTo>
                  <a:cubicBezTo>
                    <a:pt x="1183" y="19428"/>
                    <a:pt x="958" y="19488"/>
                    <a:pt x="744" y="19488"/>
                  </a:cubicBezTo>
                  <a:cubicBezTo>
                    <a:pt x="591" y="19488"/>
                    <a:pt x="443" y="19457"/>
                    <a:pt x="386" y="19354"/>
                  </a:cubicBezTo>
                  <a:cubicBezTo>
                    <a:pt x="374" y="19279"/>
                    <a:pt x="374" y="19204"/>
                    <a:pt x="374" y="19130"/>
                  </a:cubicBezTo>
                  <a:cubicBezTo>
                    <a:pt x="374" y="18806"/>
                    <a:pt x="399" y="18482"/>
                    <a:pt x="411" y="18171"/>
                  </a:cubicBezTo>
                  <a:cubicBezTo>
                    <a:pt x="461" y="17026"/>
                    <a:pt x="548" y="15881"/>
                    <a:pt x="635" y="14736"/>
                  </a:cubicBezTo>
                  <a:cubicBezTo>
                    <a:pt x="884" y="11588"/>
                    <a:pt x="1195" y="8439"/>
                    <a:pt x="1556" y="5303"/>
                  </a:cubicBezTo>
                  <a:cubicBezTo>
                    <a:pt x="1656" y="4444"/>
                    <a:pt x="1755" y="3585"/>
                    <a:pt x="1867" y="2739"/>
                  </a:cubicBezTo>
                  <a:cubicBezTo>
                    <a:pt x="1917" y="2341"/>
                    <a:pt x="1979" y="1955"/>
                    <a:pt x="2029" y="1557"/>
                  </a:cubicBezTo>
                  <a:cubicBezTo>
                    <a:pt x="2127" y="907"/>
                    <a:pt x="2249" y="137"/>
                    <a:pt x="3084" y="137"/>
                  </a:cubicBezTo>
                  <a:cubicBezTo>
                    <a:pt x="3097" y="137"/>
                    <a:pt x="3111" y="137"/>
                    <a:pt x="3124" y="138"/>
                  </a:cubicBezTo>
                  <a:lnTo>
                    <a:pt x="3236" y="138"/>
                  </a:lnTo>
                  <a:cubicBezTo>
                    <a:pt x="3236" y="138"/>
                    <a:pt x="3249" y="13"/>
                    <a:pt x="2913" y="1"/>
                  </a:cubicBezTo>
                  <a:cubicBezTo>
                    <a:pt x="2899" y="0"/>
                    <a:pt x="2885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2;p28">
              <a:extLst>
                <a:ext uri="{FF2B5EF4-FFF2-40B4-BE49-F238E27FC236}">
                  <a16:creationId xmlns:a16="http://schemas.microsoft.com/office/drawing/2014/main" id="{E62A26B5-FB7D-494C-9739-AD3E44B49EDC}"/>
                </a:ext>
              </a:extLst>
            </p:cNvPr>
            <p:cNvSpPr/>
            <p:nvPr/>
          </p:nvSpPr>
          <p:spPr>
            <a:xfrm>
              <a:off x="4641650" y="4601150"/>
              <a:ext cx="101775" cy="107575"/>
            </a:xfrm>
            <a:custGeom>
              <a:avLst/>
              <a:gdLst/>
              <a:ahLst/>
              <a:cxnLst/>
              <a:rect l="l" t="t" r="r" b="b"/>
              <a:pathLst>
                <a:path w="4071" h="4303" extrusionOk="0">
                  <a:moveTo>
                    <a:pt x="2067" y="0"/>
                  </a:moveTo>
                  <a:cubicBezTo>
                    <a:pt x="1049" y="0"/>
                    <a:pt x="172" y="873"/>
                    <a:pt x="88" y="2021"/>
                  </a:cubicBezTo>
                  <a:cubicBezTo>
                    <a:pt x="1" y="3203"/>
                    <a:pt x="810" y="4224"/>
                    <a:pt x="1880" y="4298"/>
                  </a:cubicBezTo>
                  <a:cubicBezTo>
                    <a:pt x="1922" y="4301"/>
                    <a:pt x="1964" y="4303"/>
                    <a:pt x="2005" y="4303"/>
                  </a:cubicBezTo>
                  <a:cubicBezTo>
                    <a:pt x="3023" y="4303"/>
                    <a:pt x="3900" y="3431"/>
                    <a:pt x="3984" y="2295"/>
                  </a:cubicBezTo>
                  <a:cubicBezTo>
                    <a:pt x="4071" y="1100"/>
                    <a:pt x="3274" y="79"/>
                    <a:pt x="2191" y="5"/>
                  </a:cubicBezTo>
                  <a:cubicBezTo>
                    <a:pt x="2150" y="2"/>
                    <a:pt x="2108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;p28">
              <a:extLst>
                <a:ext uri="{FF2B5EF4-FFF2-40B4-BE49-F238E27FC236}">
                  <a16:creationId xmlns:a16="http://schemas.microsoft.com/office/drawing/2014/main" id="{03A77083-D5A0-45D7-AA8E-A2BA30C48C2E}"/>
                </a:ext>
              </a:extLst>
            </p:cNvPr>
            <p:cNvSpPr/>
            <p:nvPr/>
          </p:nvSpPr>
          <p:spPr>
            <a:xfrm>
              <a:off x="4677750" y="4620825"/>
              <a:ext cx="51050" cy="68850"/>
            </a:xfrm>
            <a:custGeom>
              <a:avLst/>
              <a:gdLst/>
              <a:ahLst/>
              <a:cxnLst/>
              <a:rect l="l" t="t" r="r" b="b"/>
              <a:pathLst>
                <a:path w="2042" h="2754" extrusionOk="0">
                  <a:moveTo>
                    <a:pt x="1072" y="0"/>
                  </a:moveTo>
                  <a:cubicBezTo>
                    <a:pt x="557" y="0"/>
                    <a:pt x="99" y="572"/>
                    <a:pt x="50" y="1309"/>
                  </a:cubicBezTo>
                  <a:cubicBezTo>
                    <a:pt x="1" y="2068"/>
                    <a:pt x="386" y="2715"/>
                    <a:pt x="922" y="2752"/>
                  </a:cubicBezTo>
                  <a:cubicBezTo>
                    <a:pt x="938" y="2753"/>
                    <a:pt x="954" y="2754"/>
                    <a:pt x="970" y="2754"/>
                  </a:cubicBezTo>
                  <a:cubicBezTo>
                    <a:pt x="1485" y="2754"/>
                    <a:pt x="1932" y="2182"/>
                    <a:pt x="1992" y="1445"/>
                  </a:cubicBezTo>
                  <a:cubicBezTo>
                    <a:pt x="2042" y="686"/>
                    <a:pt x="1656" y="39"/>
                    <a:pt x="1121" y="2"/>
                  </a:cubicBezTo>
                  <a:cubicBezTo>
                    <a:pt x="1105" y="1"/>
                    <a:pt x="1088" y="0"/>
                    <a:pt x="107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4;p28">
              <a:extLst>
                <a:ext uri="{FF2B5EF4-FFF2-40B4-BE49-F238E27FC236}">
                  <a16:creationId xmlns:a16="http://schemas.microsoft.com/office/drawing/2014/main" id="{816146DA-9813-4501-AD63-9826C19707A4}"/>
                </a:ext>
              </a:extLst>
            </p:cNvPr>
            <p:cNvSpPr/>
            <p:nvPr/>
          </p:nvSpPr>
          <p:spPr>
            <a:xfrm>
              <a:off x="4435700" y="4599650"/>
              <a:ext cx="91500" cy="97825"/>
            </a:xfrm>
            <a:custGeom>
              <a:avLst/>
              <a:gdLst/>
              <a:ahLst/>
              <a:cxnLst/>
              <a:rect l="l" t="t" r="r" b="b"/>
              <a:pathLst>
                <a:path w="3660" h="3913" extrusionOk="0">
                  <a:moveTo>
                    <a:pt x="1846" y="0"/>
                  </a:moveTo>
                  <a:cubicBezTo>
                    <a:pt x="899" y="0"/>
                    <a:pt x="110" y="817"/>
                    <a:pt x="50" y="1869"/>
                  </a:cubicBezTo>
                  <a:cubicBezTo>
                    <a:pt x="0" y="2952"/>
                    <a:pt x="747" y="3861"/>
                    <a:pt x="1730" y="3910"/>
                  </a:cubicBezTo>
                  <a:cubicBezTo>
                    <a:pt x="1758" y="3912"/>
                    <a:pt x="1786" y="3912"/>
                    <a:pt x="1814" y="3912"/>
                  </a:cubicBezTo>
                  <a:cubicBezTo>
                    <a:pt x="2760" y="3912"/>
                    <a:pt x="3549" y="3095"/>
                    <a:pt x="3609" y="2044"/>
                  </a:cubicBezTo>
                  <a:cubicBezTo>
                    <a:pt x="3659" y="961"/>
                    <a:pt x="2912" y="52"/>
                    <a:pt x="1929" y="2"/>
                  </a:cubicBezTo>
                  <a:cubicBezTo>
                    <a:pt x="1901" y="1"/>
                    <a:pt x="187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5;p28">
              <a:extLst>
                <a:ext uri="{FF2B5EF4-FFF2-40B4-BE49-F238E27FC236}">
                  <a16:creationId xmlns:a16="http://schemas.microsoft.com/office/drawing/2014/main" id="{D2EF9AEA-C922-485C-9537-A72E258642A9}"/>
                </a:ext>
              </a:extLst>
            </p:cNvPr>
            <p:cNvSpPr/>
            <p:nvPr/>
          </p:nvSpPr>
          <p:spPr>
            <a:xfrm>
              <a:off x="4468050" y="4617100"/>
              <a:ext cx="43575" cy="62925"/>
            </a:xfrm>
            <a:custGeom>
              <a:avLst/>
              <a:gdLst/>
              <a:ahLst/>
              <a:cxnLst/>
              <a:rect l="l" t="t" r="r" b="b"/>
              <a:pathLst>
                <a:path w="1743" h="2517" extrusionOk="0">
                  <a:moveTo>
                    <a:pt x="915" y="1"/>
                  </a:moveTo>
                  <a:cubicBezTo>
                    <a:pt x="456" y="1"/>
                    <a:pt x="74" y="539"/>
                    <a:pt x="38" y="1209"/>
                  </a:cubicBezTo>
                  <a:cubicBezTo>
                    <a:pt x="0" y="1906"/>
                    <a:pt x="349" y="2491"/>
                    <a:pt x="809" y="2515"/>
                  </a:cubicBezTo>
                  <a:cubicBezTo>
                    <a:pt x="819" y="2516"/>
                    <a:pt x="829" y="2516"/>
                    <a:pt x="840" y="2516"/>
                  </a:cubicBezTo>
                  <a:cubicBezTo>
                    <a:pt x="1288" y="2516"/>
                    <a:pt x="1681" y="1977"/>
                    <a:pt x="1705" y="1296"/>
                  </a:cubicBezTo>
                  <a:cubicBezTo>
                    <a:pt x="1743" y="599"/>
                    <a:pt x="1407" y="26"/>
                    <a:pt x="946" y="1"/>
                  </a:cubicBezTo>
                  <a:cubicBezTo>
                    <a:pt x="936" y="1"/>
                    <a:pt x="926" y="1"/>
                    <a:pt x="915" y="1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6;p28">
              <a:extLst>
                <a:ext uri="{FF2B5EF4-FFF2-40B4-BE49-F238E27FC236}">
                  <a16:creationId xmlns:a16="http://schemas.microsoft.com/office/drawing/2014/main" id="{76247BCF-1E01-4094-8B19-0F70EE09B2B3}"/>
                </a:ext>
              </a:extLst>
            </p:cNvPr>
            <p:cNvSpPr/>
            <p:nvPr/>
          </p:nvSpPr>
          <p:spPr>
            <a:xfrm>
              <a:off x="4583950" y="3594300"/>
              <a:ext cx="108275" cy="487525"/>
            </a:xfrm>
            <a:custGeom>
              <a:avLst/>
              <a:gdLst/>
              <a:ahLst/>
              <a:cxnLst/>
              <a:rect l="l" t="t" r="r" b="b"/>
              <a:pathLst>
                <a:path w="4331" h="19501" extrusionOk="0">
                  <a:moveTo>
                    <a:pt x="2423" y="0"/>
                  </a:moveTo>
                  <a:cubicBezTo>
                    <a:pt x="2283" y="0"/>
                    <a:pt x="2145" y="13"/>
                    <a:pt x="2010" y="42"/>
                  </a:cubicBezTo>
                  <a:cubicBezTo>
                    <a:pt x="1550" y="130"/>
                    <a:pt x="1301" y="503"/>
                    <a:pt x="1214" y="951"/>
                  </a:cubicBezTo>
                  <a:cubicBezTo>
                    <a:pt x="1164" y="1337"/>
                    <a:pt x="1127" y="1735"/>
                    <a:pt x="1127" y="2121"/>
                  </a:cubicBezTo>
                  <a:cubicBezTo>
                    <a:pt x="1089" y="2631"/>
                    <a:pt x="1052" y="3129"/>
                    <a:pt x="1027" y="3639"/>
                  </a:cubicBezTo>
                  <a:cubicBezTo>
                    <a:pt x="952" y="4660"/>
                    <a:pt x="890" y="5693"/>
                    <a:pt x="816" y="6713"/>
                  </a:cubicBezTo>
                  <a:cubicBezTo>
                    <a:pt x="591" y="10223"/>
                    <a:pt x="367" y="13732"/>
                    <a:pt x="143" y="17230"/>
                  </a:cubicBezTo>
                  <a:cubicBezTo>
                    <a:pt x="94" y="17952"/>
                    <a:pt x="44" y="18661"/>
                    <a:pt x="7" y="19370"/>
                  </a:cubicBezTo>
                  <a:cubicBezTo>
                    <a:pt x="0" y="19457"/>
                    <a:pt x="63" y="19501"/>
                    <a:pt x="128" y="19501"/>
                  </a:cubicBezTo>
                  <a:cubicBezTo>
                    <a:pt x="193" y="19501"/>
                    <a:pt x="262" y="19457"/>
                    <a:pt x="268" y="19370"/>
                  </a:cubicBezTo>
                  <a:cubicBezTo>
                    <a:pt x="392" y="17454"/>
                    <a:pt x="504" y="15550"/>
                    <a:pt x="616" y="13633"/>
                  </a:cubicBezTo>
                  <a:cubicBezTo>
                    <a:pt x="853" y="9825"/>
                    <a:pt x="1102" y="6004"/>
                    <a:pt x="1338" y="2196"/>
                  </a:cubicBezTo>
                  <a:cubicBezTo>
                    <a:pt x="1351" y="1760"/>
                    <a:pt x="1388" y="1324"/>
                    <a:pt x="1463" y="901"/>
                  </a:cubicBezTo>
                  <a:cubicBezTo>
                    <a:pt x="1500" y="665"/>
                    <a:pt x="1624" y="466"/>
                    <a:pt x="1811" y="329"/>
                  </a:cubicBezTo>
                  <a:cubicBezTo>
                    <a:pt x="1976" y="235"/>
                    <a:pt x="2169" y="205"/>
                    <a:pt x="2362" y="205"/>
                  </a:cubicBezTo>
                  <a:cubicBezTo>
                    <a:pt x="2475" y="205"/>
                    <a:pt x="2589" y="215"/>
                    <a:pt x="2695" y="229"/>
                  </a:cubicBezTo>
                  <a:cubicBezTo>
                    <a:pt x="3218" y="316"/>
                    <a:pt x="3728" y="441"/>
                    <a:pt x="4226" y="615"/>
                  </a:cubicBezTo>
                  <a:cubicBezTo>
                    <a:pt x="4234" y="617"/>
                    <a:pt x="4242" y="619"/>
                    <a:pt x="4249" y="619"/>
                  </a:cubicBezTo>
                  <a:cubicBezTo>
                    <a:pt x="4317" y="619"/>
                    <a:pt x="4330" y="524"/>
                    <a:pt x="4263" y="491"/>
                  </a:cubicBezTo>
                  <a:cubicBezTo>
                    <a:pt x="3712" y="266"/>
                    <a:pt x="3053" y="0"/>
                    <a:pt x="2423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7;p28">
              <a:extLst>
                <a:ext uri="{FF2B5EF4-FFF2-40B4-BE49-F238E27FC236}">
                  <a16:creationId xmlns:a16="http://schemas.microsoft.com/office/drawing/2014/main" id="{1A6EB045-BD43-45B7-A148-9F684A3B8E62}"/>
                </a:ext>
              </a:extLst>
            </p:cNvPr>
            <p:cNvSpPr/>
            <p:nvPr/>
          </p:nvSpPr>
          <p:spPr>
            <a:xfrm>
              <a:off x="4636050" y="3592250"/>
              <a:ext cx="83100" cy="525850"/>
            </a:xfrm>
            <a:custGeom>
              <a:avLst/>
              <a:gdLst/>
              <a:ahLst/>
              <a:cxnLst/>
              <a:rect l="l" t="t" r="r" b="b"/>
              <a:pathLst>
                <a:path w="3324" h="21034" extrusionOk="0">
                  <a:moveTo>
                    <a:pt x="125" y="0"/>
                  </a:moveTo>
                  <a:cubicBezTo>
                    <a:pt x="26" y="0"/>
                    <a:pt x="1" y="149"/>
                    <a:pt x="101" y="187"/>
                  </a:cubicBezTo>
                  <a:cubicBezTo>
                    <a:pt x="437" y="274"/>
                    <a:pt x="785" y="336"/>
                    <a:pt x="1121" y="398"/>
                  </a:cubicBezTo>
                  <a:cubicBezTo>
                    <a:pt x="1631" y="485"/>
                    <a:pt x="2216" y="560"/>
                    <a:pt x="2664" y="809"/>
                  </a:cubicBezTo>
                  <a:cubicBezTo>
                    <a:pt x="2876" y="921"/>
                    <a:pt x="2938" y="1145"/>
                    <a:pt x="2975" y="1357"/>
                  </a:cubicBezTo>
                  <a:cubicBezTo>
                    <a:pt x="3025" y="1730"/>
                    <a:pt x="3050" y="2116"/>
                    <a:pt x="3013" y="2489"/>
                  </a:cubicBezTo>
                  <a:cubicBezTo>
                    <a:pt x="2988" y="3236"/>
                    <a:pt x="2988" y="3970"/>
                    <a:pt x="2988" y="4717"/>
                  </a:cubicBezTo>
                  <a:cubicBezTo>
                    <a:pt x="2988" y="8264"/>
                    <a:pt x="2739" y="11811"/>
                    <a:pt x="2602" y="15358"/>
                  </a:cubicBezTo>
                  <a:cubicBezTo>
                    <a:pt x="2565" y="16328"/>
                    <a:pt x="2527" y="17287"/>
                    <a:pt x="2515" y="18258"/>
                  </a:cubicBezTo>
                  <a:cubicBezTo>
                    <a:pt x="2515" y="18693"/>
                    <a:pt x="2515" y="19129"/>
                    <a:pt x="2515" y="19577"/>
                  </a:cubicBezTo>
                  <a:cubicBezTo>
                    <a:pt x="2515" y="19900"/>
                    <a:pt x="2652" y="20635"/>
                    <a:pt x="2254" y="20796"/>
                  </a:cubicBezTo>
                  <a:cubicBezTo>
                    <a:pt x="2145" y="20833"/>
                    <a:pt x="2142" y="21033"/>
                    <a:pt x="2267" y="21033"/>
                  </a:cubicBezTo>
                  <a:cubicBezTo>
                    <a:pt x="2271" y="21033"/>
                    <a:pt x="2275" y="21033"/>
                    <a:pt x="2278" y="21033"/>
                  </a:cubicBezTo>
                  <a:cubicBezTo>
                    <a:pt x="2639" y="20996"/>
                    <a:pt x="2776" y="20684"/>
                    <a:pt x="2814" y="20361"/>
                  </a:cubicBezTo>
                  <a:cubicBezTo>
                    <a:pt x="2839" y="19963"/>
                    <a:pt x="2839" y="19564"/>
                    <a:pt x="2814" y="19166"/>
                  </a:cubicBezTo>
                  <a:cubicBezTo>
                    <a:pt x="2814" y="18295"/>
                    <a:pt x="2826" y="17424"/>
                    <a:pt x="2851" y="16553"/>
                  </a:cubicBezTo>
                  <a:cubicBezTo>
                    <a:pt x="2913" y="14611"/>
                    <a:pt x="3013" y="12670"/>
                    <a:pt x="3100" y="10740"/>
                  </a:cubicBezTo>
                  <a:cubicBezTo>
                    <a:pt x="3187" y="8886"/>
                    <a:pt x="3274" y="7019"/>
                    <a:pt x="3287" y="5165"/>
                  </a:cubicBezTo>
                  <a:cubicBezTo>
                    <a:pt x="3287" y="4381"/>
                    <a:pt x="3262" y="3584"/>
                    <a:pt x="3299" y="2800"/>
                  </a:cubicBezTo>
                  <a:cubicBezTo>
                    <a:pt x="3324" y="2402"/>
                    <a:pt x="3324" y="2004"/>
                    <a:pt x="3299" y="1605"/>
                  </a:cubicBezTo>
                  <a:cubicBezTo>
                    <a:pt x="3274" y="1319"/>
                    <a:pt x="3237" y="983"/>
                    <a:pt x="3050" y="747"/>
                  </a:cubicBezTo>
                  <a:cubicBezTo>
                    <a:pt x="2888" y="585"/>
                    <a:pt x="2689" y="473"/>
                    <a:pt x="2465" y="423"/>
                  </a:cubicBezTo>
                  <a:cubicBezTo>
                    <a:pt x="2154" y="311"/>
                    <a:pt x="1830" y="236"/>
                    <a:pt x="1507" y="174"/>
                  </a:cubicBezTo>
                  <a:cubicBezTo>
                    <a:pt x="1046" y="62"/>
                    <a:pt x="586" y="12"/>
                    <a:pt x="125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8;p28">
              <a:extLst>
                <a:ext uri="{FF2B5EF4-FFF2-40B4-BE49-F238E27FC236}">
                  <a16:creationId xmlns:a16="http://schemas.microsoft.com/office/drawing/2014/main" id="{56EE535D-F976-434C-A160-0DEA5784B88F}"/>
                </a:ext>
              </a:extLst>
            </p:cNvPr>
            <p:cNvSpPr/>
            <p:nvPr/>
          </p:nvSpPr>
          <p:spPr>
            <a:xfrm>
              <a:off x="4403025" y="4025925"/>
              <a:ext cx="433125" cy="638525"/>
            </a:xfrm>
            <a:custGeom>
              <a:avLst/>
              <a:gdLst/>
              <a:ahLst/>
              <a:cxnLst/>
              <a:rect l="l" t="t" r="r" b="b"/>
              <a:pathLst>
                <a:path w="17325" h="25541" extrusionOk="0">
                  <a:moveTo>
                    <a:pt x="7417" y="1"/>
                  </a:moveTo>
                  <a:cubicBezTo>
                    <a:pt x="5342" y="1"/>
                    <a:pt x="3197" y="280"/>
                    <a:pt x="2265" y="2317"/>
                  </a:cubicBezTo>
                  <a:cubicBezTo>
                    <a:pt x="0" y="7220"/>
                    <a:pt x="125" y="17239"/>
                    <a:pt x="224" y="19591"/>
                  </a:cubicBezTo>
                  <a:cubicBezTo>
                    <a:pt x="473" y="25540"/>
                    <a:pt x="2079" y="24532"/>
                    <a:pt x="5912" y="25092"/>
                  </a:cubicBezTo>
                  <a:cubicBezTo>
                    <a:pt x="7953" y="25391"/>
                    <a:pt x="10293" y="25217"/>
                    <a:pt x="12371" y="25341"/>
                  </a:cubicBezTo>
                  <a:cubicBezTo>
                    <a:pt x="12579" y="25353"/>
                    <a:pt x="12775" y="25360"/>
                    <a:pt x="12959" y="25360"/>
                  </a:cubicBezTo>
                  <a:cubicBezTo>
                    <a:pt x="14804" y="25360"/>
                    <a:pt x="15487" y="24721"/>
                    <a:pt x="15532" y="23126"/>
                  </a:cubicBezTo>
                  <a:cubicBezTo>
                    <a:pt x="15644" y="19915"/>
                    <a:pt x="17324" y="1446"/>
                    <a:pt x="15321" y="599"/>
                  </a:cubicBezTo>
                  <a:cubicBezTo>
                    <a:pt x="15010" y="462"/>
                    <a:pt x="13740" y="201"/>
                    <a:pt x="13280" y="164"/>
                  </a:cubicBezTo>
                  <a:cubicBezTo>
                    <a:pt x="13118" y="151"/>
                    <a:pt x="12944" y="139"/>
                    <a:pt x="12769" y="126"/>
                  </a:cubicBezTo>
                  <a:cubicBezTo>
                    <a:pt x="11450" y="39"/>
                    <a:pt x="10131" y="52"/>
                    <a:pt x="8812" y="27"/>
                  </a:cubicBezTo>
                  <a:cubicBezTo>
                    <a:pt x="8361" y="15"/>
                    <a:pt x="7890" y="1"/>
                    <a:pt x="7417" y="1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9;p28">
              <a:extLst>
                <a:ext uri="{FF2B5EF4-FFF2-40B4-BE49-F238E27FC236}">
                  <a16:creationId xmlns:a16="http://schemas.microsoft.com/office/drawing/2014/main" id="{3C821893-A104-4361-9043-6EF3380BA78D}"/>
                </a:ext>
              </a:extLst>
            </p:cNvPr>
            <p:cNvSpPr/>
            <p:nvPr/>
          </p:nvSpPr>
          <p:spPr>
            <a:xfrm>
              <a:off x="4403025" y="4025825"/>
              <a:ext cx="337925" cy="593575"/>
            </a:xfrm>
            <a:custGeom>
              <a:avLst/>
              <a:gdLst/>
              <a:ahLst/>
              <a:cxnLst/>
              <a:rect l="l" t="t" r="r" b="b"/>
              <a:pathLst>
                <a:path w="13517" h="23743" extrusionOk="0">
                  <a:moveTo>
                    <a:pt x="7378" y="0"/>
                  </a:moveTo>
                  <a:cubicBezTo>
                    <a:pt x="5316" y="0"/>
                    <a:pt x="3192" y="297"/>
                    <a:pt x="2265" y="2321"/>
                  </a:cubicBezTo>
                  <a:cubicBezTo>
                    <a:pt x="0" y="7224"/>
                    <a:pt x="125" y="17243"/>
                    <a:pt x="224" y="19595"/>
                  </a:cubicBezTo>
                  <a:cubicBezTo>
                    <a:pt x="274" y="20628"/>
                    <a:pt x="299" y="22483"/>
                    <a:pt x="784" y="23204"/>
                  </a:cubicBezTo>
                  <a:cubicBezTo>
                    <a:pt x="1409" y="23282"/>
                    <a:pt x="5165" y="23743"/>
                    <a:pt x="8209" y="23743"/>
                  </a:cubicBezTo>
                  <a:cubicBezTo>
                    <a:pt x="10016" y="23743"/>
                    <a:pt x="11572" y="23581"/>
                    <a:pt x="12072" y="23080"/>
                  </a:cubicBezTo>
                  <a:cubicBezTo>
                    <a:pt x="13118" y="22035"/>
                    <a:pt x="13305" y="9788"/>
                    <a:pt x="13479" y="3018"/>
                  </a:cubicBezTo>
                  <a:cubicBezTo>
                    <a:pt x="13516" y="1300"/>
                    <a:pt x="12794" y="155"/>
                    <a:pt x="12309" y="93"/>
                  </a:cubicBezTo>
                  <a:cubicBezTo>
                    <a:pt x="11276" y="68"/>
                    <a:pt x="9583" y="43"/>
                    <a:pt x="8812" y="31"/>
                  </a:cubicBezTo>
                  <a:cubicBezTo>
                    <a:pt x="8348" y="17"/>
                    <a:pt x="7865" y="0"/>
                    <a:pt x="7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0;p28">
              <a:extLst>
                <a:ext uri="{FF2B5EF4-FFF2-40B4-BE49-F238E27FC236}">
                  <a16:creationId xmlns:a16="http://schemas.microsoft.com/office/drawing/2014/main" id="{0EA0167F-BFA5-4C4D-BF5C-93B57A8A279F}"/>
                </a:ext>
              </a:extLst>
            </p:cNvPr>
            <p:cNvSpPr/>
            <p:nvPr/>
          </p:nvSpPr>
          <p:spPr>
            <a:xfrm>
              <a:off x="4660325" y="4026900"/>
              <a:ext cx="47325" cy="332150"/>
            </a:xfrm>
            <a:custGeom>
              <a:avLst/>
              <a:gdLst/>
              <a:ahLst/>
              <a:cxnLst/>
              <a:rect l="l" t="t" r="r" b="b"/>
              <a:pathLst>
                <a:path w="1893" h="13286" extrusionOk="0">
                  <a:moveTo>
                    <a:pt x="38" y="0"/>
                  </a:moveTo>
                  <a:cubicBezTo>
                    <a:pt x="13" y="0"/>
                    <a:pt x="1" y="38"/>
                    <a:pt x="26" y="50"/>
                  </a:cubicBezTo>
                  <a:cubicBezTo>
                    <a:pt x="1892" y="548"/>
                    <a:pt x="1581" y="2987"/>
                    <a:pt x="1556" y="4456"/>
                  </a:cubicBezTo>
                  <a:cubicBezTo>
                    <a:pt x="1532" y="6310"/>
                    <a:pt x="1494" y="8177"/>
                    <a:pt x="1469" y="10031"/>
                  </a:cubicBezTo>
                  <a:lnTo>
                    <a:pt x="1420" y="13230"/>
                  </a:lnTo>
                  <a:cubicBezTo>
                    <a:pt x="1420" y="13267"/>
                    <a:pt x="1448" y="13286"/>
                    <a:pt x="1476" y="13286"/>
                  </a:cubicBezTo>
                  <a:cubicBezTo>
                    <a:pt x="1504" y="13286"/>
                    <a:pt x="1532" y="13267"/>
                    <a:pt x="1532" y="13230"/>
                  </a:cubicBezTo>
                  <a:cubicBezTo>
                    <a:pt x="1569" y="11226"/>
                    <a:pt x="1594" y="9222"/>
                    <a:pt x="1631" y="7219"/>
                  </a:cubicBezTo>
                  <a:lnTo>
                    <a:pt x="1668" y="4269"/>
                  </a:lnTo>
                  <a:cubicBezTo>
                    <a:pt x="1681" y="3373"/>
                    <a:pt x="1780" y="2415"/>
                    <a:pt x="1544" y="1544"/>
                  </a:cubicBezTo>
                  <a:cubicBezTo>
                    <a:pt x="1345" y="822"/>
                    <a:pt x="810" y="125"/>
                    <a:pt x="38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1;p28">
              <a:extLst>
                <a:ext uri="{FF2B5EF4-FFF2-40B4-BE49-F238E27FC236}">
                  <a16:creationId xmlns:a16="http://schemas.microsoft.com/office/drawing/2014/main" id="{062FA436-3E38-41D8-A41F-1872E57BF313}"/>
                </a:ext>
              </a:extLst>
            </p:cNvPr>
            <p:cNvSpPr/>
            <p:nvPr/>
          </p:nvSpPr>
          <p:spPr>
            <a:xfrm>
              <a:off x="4693625" y="4356350"/>
              <a:ext cx="17450" cy="37725"/>
            </a:xfrm>
            <a:custGeom>
              <a:avLst/>
              <a:gdLst/>
              <a:ahLst/>
              <a:cxnLst/>
              <a:rect l="l" t="t" r="r" b="b"/>
              <a:pathLst>
                <a:path w="698" h="1509" extrusionOk="0">
                  <a:moveTo>
                    <a:pt x="114" y="0"/>
                  </a:moveTo>
                  <a:cubicBezTo>
                    <a:pt x="107" y="0"/>
                    <a:pt x="100" y="4"/>
                    <a:pt x="100" y="15"/>
                  </a:cubicBezTo>
                  <a:cubicBezTo>
                    <a:pt x="25" y="363"/>
                    <a:pt x="0" y="724"/>
                    <a:pt x="25" y="1072"/>
                  </a:cubicBezTo>
                  <a:cubicBezTo>
                    <a:pt x="25" y="1272"/>
                    <a:pt x="137" y="1433"/>
                    <a:pt x="324" y="1508"/>
                  </a:cubicBezTo>
                  <a:cubicBezTo>
                    <a:pt x="349" y="1508"/>
                    <a:pt x="374" y="1496"/>
                    <a:pt x="386" y="1483"/>
                  </a:cubicBezTo>
                  <a:cubicBezTo>
                    <a:pt x="697" y="1035"/>
                    <a:pt x="399" y="450"/>
                    <a:pt x="187" y="27"/>
                  </a:cubicBezTo>
                  <a:cubicBezTo>
                    <a:pt x="187" y="21"/>
                    <a:pt x="181" y="18"/>
                    <a:pt x="175" y="18"/>
                  </a:cubicBezTo>
                  <a:cubicBezTo>
                    <a:pt x="168" y="18"/>
                    <a:pt x="162" y="21"/>
                    <a:pt x="162" y="27"/>
                  </a:cubicBezTo>
                  <a:cubicBezTo>
                    <a:pt x="187" y="226"/>
                    <a:pt x="237" y="413"/>
                    <a:pt x="312" y="587"/>
                  </a:cubicBezTo>
                  <a:cubicBezTo>
                    <a:pt x="374" y="774"/>
                    <a:pt x="498" y="1135"/>
                    <a:pt x="349" y="1309"/>
                  </a:cubicBezTo>
                  <a:cubicBezTo>
                    <a:pt x="326" y="1337"/>
                    <a:pt x="308" y="1349"/>
                    <a:pt x="292" y="1349"/>
                  </a:cubicBezTo>
                  <a:cubicBezTo>
                    <a:pt x="265" y="1349"/>
                    <a:pt x="243" y="1314"/>
                    <a:pt x="212" y="1259"/>
                  </a:cubicBezTo>
                  <a:cubicBezTo>
                    <a:pt x="175" y="1222"/>
                    <a:pt x="162" y="1172"/>
                    <a:pt x="150" y="1122"/>
                  </a:cubicBezTo>
                  <a:cubicBezTo>
                    <a:pt x="125" y="1010"/>
                    <a:pt x="125" y="898"/>
                    <a:pt x="137" y="786"/>
                  </a:cubicBezTo>
                  <a:cubicBezTo>
                    <a:pt x="137" y="537"/>
                    <a:pt x="137" y="276"/>
                    <a:pt x="137" y="15"/>
                  </a:cubicBezTo>
                  <a:cubicBezTo>
                    <a:pt x="137" y="7"/>
                    <a:pt x="125" y="0"/>
                    <a:pt x="114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;p28">
              <a:extLst>
                <a:ext uri="{FF2B5EF4-FFF2-40B4-BE49-F238E27FC236}">
                  <a16:creationId xmlns:a16="http://schemas.microsoft.com/office/drawing/2014/main" id="{0CB3E8CD-1D7A-466F-BA08-99F2BB26EDB9}"/>
                </a:ext>
              </a:extLst>
            </p:cNvPr>
            <p:cNvSpPr/>
            <p:nvPr/>
          </p:nvSpPr>
          <p:spPr>
            <a:xfrm>
              <a:off x="4494500" y="4263350"/>
              <a:ext cx="96775" cy="112350"/>
            </a:xfrm>
            <a:custGeom>
              <a:avLst/>
              <a:gdLst/>
              <a:ahLst/>
              <a:cxnLst/>
              <a:rect l="l" t="t" r="r" b="b"/>
              <a:pathLst>
                <a:path w="3871" h="4494" extrusionOk="0">
                  <a:moveTo>
                    <a:pt x="1332" y="1"/>
                  </a:moveTo>
                  <a:cubicBezTo>
                    <a:pt x="934" y="623"/>
                    <a:pt x="0" y="1806"/>
                    <a:pt x="0" y="1806"/>
                  </a:cubicBezTo>
                  <a:lnTo>
                    <a:pt x="2315" y="4494"/>
                  </a:lnTo>
                  <a:cubicBezTo>
                    <a:pt x="2315" y="4494"/>
                    <a:pt x="3161" y="3573"/>
                    <a:pt x="3871" y="2726"/>
                  </a:cubicBezTo>
                  <a:cubicBezTo>
                    <a:pt x="3062" y="1806"/>
                    <a:pt x="1332" y="1"/>
                    <a:pt x="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;p28">
              <a:extLst>
                <a:ext uri="{FF2B5EF4-FFF2-40B4-BE49-F238E27FC236}">
                  <a16:creationId xmlns:a16="http://schemas.microsoft.com/office/drawing/2014/main" id="{365C862D-21BA-476D-8C39-9D2EB8B483E4}"/>
                </a:ext>
              </a:extLst>
            </p:cNvPr>
            <p:cNvSpPr/>
            <p:nvPr/>
          </p:nvSpPr>
          <p:spPr>
            <a:xfrm>
              <a:off x="4492000" y="4260875"/>
              <a:ext cx="101775" cy="117000"/>
            </a:xfrm>
            <a:custGeom>
              <a:avLst/>
              <a:gdLst/>
              <a:ahLst/>
              <a:cxnLst/>
              <a:rect l="l" t="t" r="r" b="b"/>
              <a:pathLst>
                <a:path w="4071" h="4680" extrusionOk="0">
                  <a:moveTo>
                    <a:pt x="1444" y="100"/>
                  </a:moveTo>
                  <a:cubicBezTo>
                    <a:pt x="1444" y="100"/>
                    <a:pt x="3162" y="1905"/>
                    <a:pt x="3971" y="2825"/>
                  </a:cubicBezTo>
                  <a:cubicBezTo>
                    <a:pt x="3261" y="3672"/>
                    <a:pt x="2415" y="4593"/>
                    <a:pt x="2415" y="4593"/>
                  </a:cubicBezTo>
                  <a:lnTo>
                    <a:pt x="100" y="1905"/>
                  </a:lnTo>
                  <a:cubicBezTo>
                    <a:pt x="100" y="1905"/>
                    <a:pt x="1034" y="722"/>
                    <a:pt x="1444" y="100"/>
                  </a:cubicBezTo>
                  <a:close/>
                  <a:moveTo>
                    <a:pt x="1432" y="0"/>
                  </a:moveTo>
                  <a:cubicBezTo>
                    <a:pt x="1407" y="0"/>
                    <a:pt x="1382" y="25"/>
                    <a:pt x="1357" y="50"/>
                  </a:cubicBezTo>
                  <a:cubicBezTo>
                    <a:pt x="959" y="660"/>
                    <a:pt x="26" y="1830"/>
                    <a:pt x="26" y="1842"/>
                  </a:cubicBezTo>
                  <a:cubicBezTo>
                    <a:pt x="1" y="1880"/>
                    <a:pt x="1" y="1929"/>
                    <a:pt x="26" y="1967"/>
                  </a:cubicBezTo>
                  <a:lnTo>
                    <a:pt x="2340" y="4655"/>
                  </a:lnTo>
                  <a:cubicBezTo>
                    <a:pt x="2353" y="4667"/>
                    <a:pt x="2378" y="4680"/>
                    <a:pt x="2403" y="4680"/>
                  </a:cubicBezTo>
                  <a:lnTo>
                    <a:pt x="2415" y="4680"/>
                  </a:lnTo>
                  <a:cubicBezTo>
                    <a:pt x="2440" y="4680"/>
                    <a:pt x="2465" y="4667"/>
                    <a:pt x="2477" y="4655"/>
                  </a:cubicBezTo>
                  <a:cubicBezTo>
                    <a:pt x="2490" y="4643"/>
                    <a:pt x="3336" y="3722"/>
                    <a:pt x="4033" y="2875"/>
                  </a:cubicBezTo>
                  <a:cubicBezTo>
                    <a:pt x="4070" y="2850"/>
                    <a:pt x="4070" y="2788"/>
                    <a:pt x="4033" y="2763"/>
                  </a:cubicBezTo>
                  <a:cubicBezTo>
                    <a:pt x="3237" y="1855"/>
                    <a:pt x="1519" y="50"/>
                    <a:pt x="1507" y="38"/>
                  </a:cubicBezTo>
                  <a:cubicBezTo>
                    <a:pt x="1494" y="13"/>
                    <a:pt x="1469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4;p28">
              <a:extLst>
                <a:ext uri="{FF2B5EF4-FFF2-40B4-BE49-F238E27FC236}">
                  <a16:creationId xmlns:a16="http://schemas.microsoft.com/office/drawing/2014/main" id="{E6CB5EEE-616E-4CC5-AACE-89E2280148DF}"/>
                </a:ext>
              </a:extLst>
            </p:cNvPr>
            <p:cNvSpPr/>
            <p:nvPr/>
          </p:nvSpPr>
          <p:spPr>
            <a:xfrm>
              <a:off x="4595625" y="4385625"/>
              <a:ext cx="89000" cy="84350"/>
            </a:xfrm>
            <a:custGeom>
              <a:avLst/>
              <a:gdLst/>
              <a:ahLst/>
              <a:cxnLst/>
              <a:rect l="l" t="t" r="r" b="b"/>
              <a:pathLst>
                <a:path w="3560" h="3374" extrusionOk="0">
                  <a:moveTo>
                    <a:pt x="2452" y="1"/>
                  </a:moveTo>
                  <a:lnTo>
                    <a:pt x="0" y="2216"/>
                  </a:lnTo>
                  <a:lnTo>
                    <a:pt x="3559" y="3374"/>
                  </a:lnTo>
                  <a:lnTo>
                    <a:pt x="3559" y="3374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5;p28">
              <a:extLst>
                <a:ext uri="{FF2B5EF4-FFF2-40B4-BE49-F238E27FC236}">
                  <a16:creationId xmlns:a16="http://schemas.microsoft.com/office/drawing/2014/main" id="{4C2675EB-54D1-4247-B3E5-927DD685C5AA}"/>
                </a:ext>
              </a:extLst>
            </p:cNvPr>
            <p:cNvSpPr/>
            <p:nvPr/>
          </p:nvSpPr>
          <p:spPr>
            <a:xfrm>
              <a:off x="4592825" y="4383150"/>
              <a:ext cx="94500" cy="89150"/>
            </a:xfrm>
            <a:custGeom>
              <a:avLst/>
              <a:gdLst/>
              <a:ahLst/>
              <a:cxnLst/>
              <a:rect l="l" t="t" r="r" b="b"/>
              <a:pathLst>
                <a:path w="3780" h="3566" extrusionOk="0">
                  <a:moveTo>
                    <a:pt x="2564" y="100"/>
                  </a:moveTo>
                  <a:lnTo>
                    <a:pt x="3671" y="3473"/>
                  </a:lnTo>
                  <a:lnTo>
                    <a:pt x="3671" y="3473"/>
                  </a:lnTo>
                  <a:lnTo>
                    <a:pt x="112" y="2315"/>
                  </a:lnTo>
                  <a:lnTo>
                    <a:pt x="2564" y="100"/>
                  </a:lnTo>
                  <a:close/>
                  <a:moveTo>
                    <a:pt x="2564" y="0"/>
                  </a:moveTo>
                  <a:cubicBezTo>
                    <a:pt x="2539" y="0"/>
                    <a:pt x="2514" y="13"/>
                    <a:pt x="2502" y="25"/>
                  </a:cubicBezTo>
                  <a:lnTo>
                    <a:pt x="50" y="2253"/>
                  </a:lnTo>
                  <a:cubicBezTo>
                    <a:pt x="0" y="2290"/>
                    <a:pt x="25" y="2378"/>
                    <a:pt x="87" y="2402"/>
                  </a:cubicBezTo>
                  <a:lnTo>
                    <a:pt x="3647" y="3560"/>
                  </a:lnTo>
                  <a:cubicBezTo>
                    <a:pt x="3656" y="3564"/>
                    <a:pt x="3666" y="3565"/>
                    <a:pt x="3676" y="3565"/>
                  </a:cubicBezTo>
                  <a:cubicBezTo>
                    <a:pt x="3729" y="3565"/>
                    <a:pt x="3780" y="3511"/>
                    <a:pt x="3759" y="3448"/>
                  </a:cubicBezTo>
                  <a:lnTo>
                    <a:pt x="2651" y="75"/>
                  </a:lnTo>
                  <a:cubicBezTo>
                    <a:pt x="2638" y="38"/>
                    <a:pt x="2614" y="13"/>
                    <a:pt x="2589" y="13"/>
                  </a:cubicBezTo>
                  <a:cubicBezTo>
                    <a:pt x="2576" y="0"/>
                    <a:pt x="2576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6;p28">
              <a:extLst>
                <a:ext uri="{FF2B5EF4-FFF2-40B4-BE49-F238E27FC236}">
                  <a16:creationId xmlns:a16="http://schemas.microsoft.com/office/drawing/2014/main" id="{0D611863-2DB2-42FB-AE36-16AF3F6C425F}"/>
                </a:ext>
              </a:extLst>
            </p:cNvPr>
            <p:cNvSpPr/>
            <p:nvPr/>
          </p:nvSpPr>
          <p:spPr>
            <a:xfrm>
              <a:off x="4462750" y="4446175"/>
              <a:ext cx="91200" cy="84350"/>
            </a:xfrm>
            <a:custGeom>
              <a:avLst/>
              <a:gdLst/>
              <a:ahLst/>
              <a:cxnLst/>
              <a:rect l="l" t="t" r="r" b="b"/>
              <a:pathLst>
                <a:path w="3648" h="3374" extrusionOk="0">
                  <a:moveTo>
                    <a:pt x="1814" y="0"/>
                  </a:moveTo>
                  <a:cubicBezTo>
                    <a:pt x="990" y="0"/>
                    <a:pt x="230" y="669"/>
                    <a:pt x="88" y="1450"/>
                  </a:cubicBezTo>
                  <a:cubicBezTo>
                    <a:pt x="75" y="1487"/>
                    <a:pt x="75" y="1537"/>
                    <a:pt x="75" y="1574"/>
                  </a:cubicBezTo>
                  <a:cubicBezTo>
                    <a:pt x="1" y="2420"/>
                    <a:pt x="698" y="3155"/>
                    <a:pt x="1532" y="3341"/>
                  </a:cubicBezTo>
                  <a:cubicBezTo>
                    <a:pt x="1640" y="3363"/>
                    <a:pt x="1748" y="3373"/>
                    <a:pt x="1855" y="3373"/>
                  </a:cubicBezTo>
                  <a:cubicBezTo>
                    <a:pt x="2666" y="3373"/>
                    <a:pt x="3391" y="2771"/>
                    <a:pt x="3523" y="1935"/>
                  </a:cubicBezTo>
                  <a:cubicBezTo>
                    <a:pt x="3647" y="1026"/>
                    <a:pt x="2888" y="81"/>
                    <a:pt x="1942" y="6"/>
                  </a:cubicBezTo>
                  <a:cubicBezTo>
                    <a:pt x="1899" y="2"/>
                    <a:pt x="1856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7;p28">
              <a:extLst>
                <a:ext uri="{FF2B5EF4-FFF2-40B4-BE49-F238E27FC236}">
                  <a16:creationId xmlns:a16="http://schemas.microsoft.com/office/drawing/2014/main" id="{0E9034A0-BA90-405B-921B-C7B9FFAC0878}"/>
                </a:ext>
              </a:extLst>
            </p:cNvPr>
            <p:cNvSpPr/>
            <p:nvPr/>
          </p:nvSpPr>
          <p:spPr>
            <a:xfrm>
              <a:off x="4461525" y="4445300"/>
              <a:ext cx="103000" cy="86275"/>
            </a:xfrm>
            <a:custGeom>
              <a:avLst/>
              <a:gdLst/>
              <a:ahLst/>
              <a:cxnLst/>
              <a:rect l="l" t="t" r="r" b="b"/>
              <a:pathLst>
                <a:path w="4120" h="3451" extrusionOk="0">
                  <a:moveTo>
                    <a:pt x="1979" y="78"/>
                  </a:moveTo>
                  <a:cubicBezTo>
                    <a:pt x="2452" y="128"/>
                    <a:pt x="2875" y="364"/>
                    <a:pt x="3161" y="738"/>
                  </a:cubicBezTo>
                  <a:cubicBezTo>
                    <a:pt x="3783" y="1447"/>
                    <a:pt x="3634" y="2555"/>
                    <a:pt x="2838" y="3065"/>
                  </a:cubicBezTo>
                  <a:cubicBezTo>
                    <a:pt x="2562" y="3265"/>
                    <a:pt x="2229" y="3370"/>
                    <a:pt x="1893" y="3370"/>
                  </a:cubicBezTo>
                  <a:cubicBezTo>
                    <a:pt x="1789" y="3370"/>
                    <a:pt x="1684" y="3360"/>
                    <a:pt x="1581" y="3339"/>
                  </a:cubicBezTo>
                  <a:cubicBezTo>
                    <a:pt x="821" y="3165"/>
                    <a:pt x="87" y="2480"/>
                    <a:pt x="162" y="1609"/>
                  </a:cubicBezTo>
                  <a:cubicBezTo>
                    <a:pt x="162" y="1572"/>
                    <a:pt x="174" y="1534"/>
                    <a:pt x="187" y="1497"/>
                  </a:cubicBezTo>
                  <a:cubicBezTo>
                    <a:pt x="348" y="688"/>
                    <a:pt x="1045" y="103"/>
                    <a:pt x="1854" y="78"/>
                  </a:cubicBezTo>
                  <a:close/>
                  <a:moveTo>
                    <a:pt x="1891" y="1"/>
                  </a:moveTo>
                  <a:cubicBezTo>
                    <a:pt x="1024" y="1"/>
                    <a:pt x="267" y="621"/>
                    <a:pt x="100" y="1472"/>
                  </a:cubicBezTo>
                  <a:cubicBezTo>
                    <a:pt x="87" y="1522"/>
                    <a:pt x="87" y="1559"/>
                    <a:pt x="75" y="1609"/>
                  </a:cubicBezTo>
                  <a:cubicBezTo>
                    <a:pt x="0" y="2518"/>
                    <a:pt x="772" y="3239"/>
                    <a:pt x="1568" y="3414"/>
                  </a:cubicBezTo>
                  <a:cubicBezTo>
                    <a:pt x="1680" y="3438"/>
                    <a:pt x="1792" y="3451"/>
                    <a:pt x="1904" y="3451"/>
                  </a:cubicBezTo>
                  <a:cubicBezTo>
                    <a:pt x="3335" y="3451"/>
                    <a:pt x="4119" y="1796"/>
                    <a:pt x="3223" y="688"/>
                  </a:cubicBezTo>
                  <a:cubicBezTo>
                    <a:pt x="2925" y="290"/>
                    <a:pt x="2477" y="53"/>
                    <a:pt x="1991" y="4"/>
                  </a:cubicBezTo>
                  <a:cubicBezTo>
                    <a:pt x="1958" y="2"/>
                    <a:pt x="1925" y="1"/>
                    <a:pt x="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8;p28">
              <a:extLst>
                <a:ext uri="{FF2B5EF4-FFF2-40B4-BE49-F238E27FC236}">
                  <a16:creationId xmlns:a16="http://schemas.microsoft.com/office/drawing/2014/main" id="{EB20FAB4-A840-451D-866B-F5B88FB019B4}"/>
                </a:ext>
              </a:extLst>
            </p:cNvPr>
            <p:cNvSpPr/>
            <p:nvPr/>
          </p:nvSpPr>
          <p:spPr>
            <a:xfrm>
              <a:off x="4835500" y="2988050"/>
              <a:ext cx="433125" cy="651550"/>
            </a:xfrm>
            <a:custGeom>
              <a:avLst/>
              <a:gdLst/>
              <a:ahLst/>
              <a:cxnLst/>
              <a:rect l="l" t="t" r="r" b="b"/>
              <a:pathLst>
                <a:path w="17325" h="26062" extrusionOk="0">
                  <a:moveTo>
                    <a:pt x="4229" y="1"/>
                  </a:moveTo>
                  <a:cubicBezTo>
                    <a:pt x="2062" y="1"/>
                    <a:pt x="342" y="442"/>
                    <a:pt x="1" y="1405"/>
                  </a:cubicBezTo>
                  <a:cubicBezTo>
                    <a:pt x="1" y="1405"/>
                    <a:pt x="5371" y="26062"/>
                    <a:pt x="11123" y="26062"/>
                  </a:cubicBezTo>
                  <a:cubicBezTo>
                    <a:pt x="11232" y="26062"/>
                    <a:pt x="11341" y="26053"/>
                    <a:pt x="11450" y="26035"/>
                  </a:cubicBezTo>
                  <a:cubicBezTo>
                    <a:pt x="17325" y="25064"/>
                    <a:pt x="15383" y="16676"/>
                    <a:pt x="15284" y="14398"/>
                  </a:cubicBezTo>
                  <a:cubicBezTo>
                    <a:pt x="15197" y="12108"/>
                    <a:pt x="15246" y="13116"/>
                    <a:pt x="15806" y="12494"/>
                  </a:cubicBezTo>
                  <a:cubicBezTo>
                    <a:pt x="16230" y="12021"/>
                    <a:pt x="16093" y="5014"/>
                    <a:pt x="15433" y="3695"/>
                  </a:cubicBezTo>
                  <a:cubicBezTo>
                    <a:pt x="14761" y="2376"/>
                    <a:pt x="12583" y="1405"/>
                    <a:pt x="8700" y="522"/>
                  </a:cubicBezTo>
                  <a:cubicBezTo>
                    <a:pt x="7189" y="182"/>
                    <a:pt x="5617" y="1"/>
                    <a:pt x="4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9;p28">
              <a:extLst>
                <a:ext uri="{FF2B5EF4-FFF2-40B4-BE49-F238E27FC236}">
                  <a16:creationId xmlns:a16="http://schemas.microsoft.com/office/drawing/2014/main" id="{DA36FED8-20DC-4C9F-822A-A74064C334F0}"/>
                </a:ext>
              </a:extLst>
            </p:cNvPr>
            <p:cNvSpPr/>
            <p:nvPr/>
          </p:nvSpPr>
          <p:spPr>
            <a:xfrm>
              <a:off x="5142050" y="3529450"/>
              <a:ext cx="76400" cy="65725"/>
            </a:xfrm>
            <a:custGeom>
              <a:avLst/>
              <a:gdLst/>
              <a:ahLst/>
              <a:cxnLst/>
              <a:rect l="l" t="t" r="r" b="b"/>
              <a:pathLst>
                <a:path w="3056" h="2629" extrusionOk="0">
                  <a:moveTo>
                    <a:pt x="3030" y="0"/>
                  </a:moveTo>
                  <a:cubicBezTo>
                    <a:pt x="3024" y="0"/>
                    <a:pt x="3017" y="3"/>
                    <a:pt x="3009" y="10"/>
                  </a:cubicBezTo>
                  <a:cubicBezTo>
                    <a:pt x="2561" y="571"/>
                    <a:pt x="1989" y="944"/>
                    <a:pt x="1391" y="1330"/>
                  </a:cubicBezTo>
                  <a:cubicBezTo>
                    <a:pt x="856" y="1666"/>
                    <a:pt x="333" y="2039"/>
                    <a:pt x="10" y="2599"/>
                  </a:cubicBezTo>
                  <a:cubicBezTo>
                    <a:pt x="1" y="2617"/>
                    <a:pt x="12" y="2629"/>
                    <a:pt x="23" y="2629"/>
                  </a:cubicBezTo>
                  <a:cubicBezTo>
                    <a:pt x="27" y="2629"/>
                    <a:pt x="31" y="2627"/>
                    <a:pt x="35" y="2624"/>
                  </a:cubicBezTo>
                  <a:cubicBezTo>
                    <a:pt x="757" y="1442"/>
                    <a:pt x="2300" y="1168"/>
                    <a:pt x="3047" y="35"/>
                  </a:cubicBezTo>
                  <a:cubicBezTo>
                    <a:pt x="3055" y="18"/>
                    <a:pt x="3046" y="0"/>
                    <a:pt x="30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0;p28">
              <a:extLst>
                <a:ext uri="{FF2B5EF4-FFF2-40B4-BE49-F238E27FC236}">
                  <a16:creationId xmlns:a16="http://schemas.microsoft.com/office/drawing/2014/main" id="{10F8C15E-4F8D-4546-AFF7-DE231E110D3E}"/>
                </a:ext>
              </a:extLst>
            </p:cNvPr>
            <p:cNvSpPr/>
            <p:nvPr/>
          </p:nvSpPr>
          <p:spPr>
            <a:xfrm>
              <a:off x="5123000" y="4415200"/>
              <a:ext cx="85575" cy="220225"/>
            </a:xfrm>
            <a:custGeom>
              <a:avLst/>
              <a:gdLst/>
              <a:ahLst/>
              <a:cxnLst/>
              <a:rect l="l" t="t" r="r" b="b"/>
              <a:pathLst>
                <a:path w="3423" h="8809" extrusionOk="0">
                  <a:moveTo>
                    <a:pt x="1892" y="0"/>
                  </a:moveTo>
                  <a:cubicBezTo>
                    <a:pt x="1117" y="0"/>
                    <a:pt x="0" y="1544"/>
                    <a:pt x="0" y="1544"/>
                  </a:cubicBezTo>
                  <a:cubicBezTo>
                    <a:pt x="13" y="1805"/>
                    <a:pt x="299" y="6646"/>
                    <a:pt x="199" y="8127"/>
                  </a:cubicBezTo>
                  <a:cubicBezTo>
                    <a:pt x="161" y="8641"/>
                    <a:pt x="537" y="8809"/>
                    <a:pt x="1044" y="8809"/>
                  </a:cubicBezTo>
                  <a:cubicBezTo>
                    <a:pt x="2000" y="8809"/>
                    <a:pt x="3423" y="8214"/>
                    <a:pt x="3423" y="8214"/>
                  </a:cubicBezTo>
                  <a:cubicBezTo>
                    <a:pt x="3423" y="8214"/>
                    <a:pt x="2502" y="6335"/>
                    <a:pt x="2614" y="2041"/>
                  </a:cubicBezTo>
                  <a:cubicBezTo>
                    <a:pt x="2659" y="494"/>
                    <a:pt x="2330" y="0"/>
                    <a:pt x="18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1;p28">
              <a:extLst>
                <a:ext uri="{FF2B5EF4-FFF2-40B4-BE49-F238E27FC236}">
                  <a16:creationId xmlns:a16="http://schemas.microsoft.com/office/drawing/2014/main" id="{997E5B84-3E04-47D1-A293-B58AA50AAD19}"/>
                </a:ext>
              </a:extLst>
            </p:cNvPr>
            <p:cNvSpPr/>
            <p:nvPr/>
          </p:nvSpPr>
          <p:spPr>
            <a:xfrm>
              <a:off x="4654425" y="4436250"/>
              <a:ext cx="117000" cy="218575"/>
            </a:xfrm>
            <a:custGeom>
              <a:avLst/>
              <a:gdLst/>
              <a:ahLst/>
              <a:cxnLst/>
              <a:rect l="l" t="t" r="r" b="b"/>
              <a:pathLst>
                <a:path w="4680" h="8743" extrusionOk="0">
                  <a:moveTo>
                    <a:pt x="3548" y="1"/>
                  </a:moveTo>
                  <a:cubicBezTo>
                    <a:pt x="2684" y="1"/>
                    <a:pt x="1419" y="1125"/>
                    <a:pt x="1419" y="1125"/>
                  </a:cubicBezTo>
                  <a:cubicBezTo>
                    <a:pt x="1394" y="1399"/>
                    <a:pt x="1344" y="5991"/>
                    <a:pt x="324" y="7945"/>
                  </a:cubicBezTo>
                  <a:cubicBezTo>
                    <a:pt x="1" y="8574"/>
                    <a:pt x="914" y="8743"/>
                    <a:pt x="1987" y="8743"/>
                  </a:cubicBezTo>
                  <a:cubicBezTo>
                    <a:pt x="3227" y="8743"/>
                    <a:pt x="4680" y="8517"/>
                    <a:pt x="4680" y="8517"/>
                  </a:cubicBezTo>
                  <a:cubicBezTo>
                    <a:pt x="4680" y="8517"/>
                    <a:pt x="3460" y="6588"/>
                    <a:pt x="4232" y="2270"/>
                  </a:cubicBezTo>
                  <a:cubicBezTo>
                    <a:pt x="4539" y="521"/>
                    <a:pt x="4136" y="1"/>
                    <a:pt x="35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2;p28">
              <a:extLst>
                <a:ext uri="{FF2B5EF4-FFF2-40B4-BE49-F238E27FC236}">
                  <a16:creationId xmlns:a16="http://schemas.microsoft.com/office/drawing/2014/main" id="{6281CA0F-434D-4F09-BC09-A6D439F0393B}"/>
                </a:ext>
              </a:extLst>
            </p:cNvPr>
            <p:cNvSpPr/>
            <p:nvPr/>
          </p:nvSpPr>
          <p:spPr>
            <a:xfrm>
              <a:off x="5056400" y="4565000"/>
              <a:ext cx="190150" cy="178450"/>
            </a:xfrm>
            <a:custGeom>
              <a:avLst/>
              <a:gdLst/>
              <a:ahLst/>
              <a:cxnLst/>
              <a:rect l="l" t="t" r="r" b="b"/>
              <a:pathLst>
                <a:path w="7606" h="7138" extrusionOk="0">
                  <a:moveTo>
                    <a:pt x="3088" y="1"/>
                  </a:moveTo>
                  <a:cubicBezTo>
                    <a:pt x="2374" y="1"/>
                    <a:pt x="2485" y="1367"/>
                    <a:pt x="2366" y="2421"/>
                  </a:cubicBezTo>
                  <a:cubicBezTo>
                    <a:pt x="2254" y="3517"/>
                    <a:pt x="2266" y="3815"/>
                    <a:pt x="1096" y="4575"/>
                  </a:cubicBezTo>
                  <a:cubicBezTo>
                    <a:pt x="673" y="4861"/>
                    <a:pt x="1" y="5794"/>
                    <a:pt x="437" y="6504"/>
                  </a:cubicBezTo>
                  <a:cubicBezTo>
                    <a:pt x="691" y="6907"/>
                    <a:pt x="2210" y="7137"/>
                    <a:pt x="3691" y="7137"/>
                  </a:cubicBezTo>
                  <a:cubicBezTo>
                    <a:pt x="4813" y="7137"/>
                    <a:pt x="5913" y="7005"/>
                    <a:pt x="6423" y="6715"/>
                  </a:cubicBezTo>
                  <a:cubicBezTo>
                    <a:pt x="7605" y="6043"/>
                    <a:pt x="6834" y="5458"/>
                    <a:pt x="6697" y="4326"/>
                  </a:cubicBezTo>
                  <a:cubicBezTo>
                    <a:pt x="6572" y="3206"/>
                    <a:pt x="6000" y="1426"/>
                    <a:pt x="5838" y="1289"/>
                  </a:cubicBezTo>
                  <a:cubicBezTo>
                    <a:pt x="5813" y="1266"/>
                    <a:pt x="5788" y="1256"/>
                    <a:pt x="5766" y="1256"/>
                  </a:cubicBezTo>
                  <a:cubicBezTo>
                    <a:pt x="5654" y="1256"/>
                    <a:pt x="5577" y="1488"/>
                    <a:pt x="5577" y="1488"/>
                  </a:cubicBezTo>
                  <a:cubicBezTo>
                    <a:pt x="5577" y="1488"/>
                    <a:pt x="5415" y="2111"/>
                    <a:pt x="5219" y="2111"/>
                  </a:cubicBezTo>
                  <a:cubicBezTo>
                    <a:pt x="5122" y="2111"/>
                    <a:pt x="5016" y="1958"/>
                    <a:pt x="4917" y="1500"/>
                  </a:cubicBezTo>
                  <a:cubicBezTo>
                    <a:pt x="4693" y="418"/>
                    <a:pt x="4245" y="169"/>
                    <a:pt x="3175" y="7"/>
                  </a:cubicBezTo>
                  <a:cubicBezTo>
                    <a:pt x="3144" y="3"/>
                    <a:pt x="3116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3;p28">
              <a:extLst>
                <a:ext uri="{FF2B5EF4-FFF2-40B4-BE49-F238E27FC236}">
                  <a16:creationId xmlns:a16="http://schemas.microsoft.com/office/drawing/2014/main" id="{774CD127-3ECA-4B8F-94DC-8784F6E6AD31}"/>
                </a:ext>
              </a:extLst>
            </p:cNvPr>
            <p:cNvSpPr/>
            <p:nvPr/>
          </p:nvSpPr>
          <p:spPr>
            <a:xfrm>
              <a:off x="5101300" y="4668725"/>
              <a:ext cx="66050" cy="12650"/>
            </a:xfrm>
            <a:custGeom>
              <a:avLst/>
              <a:gdLst/>
              <a:ahLst/>
              <a:cxnLst/>
              <a:rect l="l" t="t" r="r" b="b"/>
              <a:pathLst>
                <a:path w="2642" h="506" extrusionOk="0">
                  <a:moveTo>
                    <a:pt x="1138" y="0"/>
                  </a:moveTo>
                  <a:cubicBezTo>
                    <a:pt x="768" y="0"/>
                    <a:pt x="396" y="75"/>
                    <a:pt x="47" y="226"/>
                  </a:cubicBezTo>
                  <a:cubicBezTo>
                    <a:pt x="1" y="238"/>
                    <a:pt x="40" y="302"/>
                    <a:pt x="85" y="302"/>
                  </a:cubicBezTo>
                  <a:cubicBezTo>
                    <a:pt x="89" y="302"/>
                    <a:pt x="93" y="302"/>
                    <a:pt x="97" y="301"/>
                  </a:cubicBezTo>
                  <a:cubicBezTo>
                    <a:pt x="429" y="156"/>
                    <a:pt x="782" y="84"/>
                    <a:pt x="1135" y="84"/>
                  </a:cubicBezTo>
                  <a:cubicBezTo>
                    <a:pt x="1629" y="84"/>
                    <a:pt x="2120" y="224"/>
                    <a:pt x="2548" y="500"/>
                  </a:cubicBezTo>
                  <a:cubicBezTo>
                    <a:pt x="2555" y="504"/>
                    <a:pt x="2562" y="505"/>
                    <a:pt x="2569" y="505"/>
                  </a:cubicBezTo>
                  <a:cubicBezTo>
                    <a:pt x="2610" y="505"/>
                    <a:pt x="2641" y="447"/>
                    <a:pt x="2598" y="426"/>
                  </a:cubicBezTo>
                  <a:cubicBezTo>
                    <a:pt x="2157" y="144"/>
                    <a:pt x="1649" y="0"/>
                    <a:pt x="1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4;p28">
              <a:extLst>
                <a:ext uri="{FF2B5EF4-FFF2-40B4-BE49-F238E27FC236}">
                  <a16:creationId xmlns:a16="http://schemas.microsoft.com/office/drawing/2014/main" id="{E1C48FB7-081C-442C-99E9-5C5453DF2341}"/>
                </a:ext>
              </a:extLst>
            </p:cNvPr>
            <p:cNvSpPr/>
            <p:nvPr/>
          </p:nvSpPr>
          <p:spPr>
            <a:xfrm>
              <a:off x="5108550" y="4660875"/>
              <a:ext cx="57450" cy="12575"/>
            </a:xfrm>
            <a:custGeom>
              <a:avLst/>
              <a:gdLst/>
              <a:ahLst/>
              <a:cxnLst/>
              <a:rect l="l" t="t" r="r" b="b"/>
              <a:pathLst>
                <a:path w="2298" h="503" extrusionOk="0">
                  <a:moveTo>
                    <a:pt x="955" y="0"/>
                  </a:moveTo>
                  <a:cubicBezTo>
                    <a:pt x="768" y="0"/>
                    <a:pt x="583" y="12"/>
                    <a:pt x="392" y="30"/>
                  </a:cubicBezTo>
                  <a:cubicBezTo>
                    <a:pt x="356" y="30"/>
                    <a:pt x="317" y="28"/>
                    <a:pt x="278" y="28"/>
                  </a:cubicBezTo>
                  <a:cubicBezTo>
                    <a:pt x="181" y="28"/>
                    <a:pt x="80" y="41"/>
                    <a:pt x="18" y="130"/>
                  </a:cubicBezTo>
                  <a:cubicBezTo>
                    <a:pt x="1" y="156"/>
                    <a:pt x="32" y="188"/>
                    <a:pt x="61" y="188"/>
                  </a:cubicBezTo>
                  <a:cubicBezTo>
                    <a:pt x="73" y="188"/>
                    <a:pt x="85" y="182"/>
                    <a:pt x="93" y="167"/>
                  </a:cubicBezTo>
                  <a:cubicBezTo>
                    <a:pt x="143" y="101"/>
                    <a:pt x="353" y="95"/>
                    <a:pt x="521" y="95"/>
                  </a:cubicBezTo>
                  <a:cubicBezTo>
                    <a:pt x="554" y="95"/>
                    <a:pt x="586" y="95"/>
                    <a:pt x="615" y="95"/>
                  </a:cubicBezTo>
                  <a:cubicBezTo>
                    <a:pt x="657" y="95"/>
                    <a:pt x="693" y="95"/>
                    <a:pt x="715" y="92"/>
                  </a:cubicBezTo>
                  <a:lnTo>
                    <a:pt x="1213" y="92"/>
                  </a:lnTo>
                  <a:cubicBezTo>
                    <a:pt x="1574" y="105"/>
                    <a:pt x="1935" y="242"/>
                    <a:pt x="2196" y="491"/>
                  </a:cubicBezTo>
                  <a:cubicBezTo>
                    <a:pt x="2207" y="499"/>
                    <a:pt x="2218" y="502"/>
                    <a:pt x="2229" y="502"/>
                  </a:cubicBezTo>
                  <a:cubicBezTo>
                    <a:pt x="2268" y="502"/>
                    <a:pt x="2297" y="458"/>
                    <a:pt x="2258" y="428"/>
                  </a:cubicBezTo>
                  <a:cubicBezTo>
                    <a:pt x="1960" y="155"/>
                    <a:pt x="1574" y="5"/>
                    <a:pt x="1163" y="5"/>
                  </a:cubicBezTo>
                  <a:cubicBezTo>
                    <a:pt x="1093" y="2"/>
                    <a:pt x="1024" y="0"/>
                    <a:pt x="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5;p28">
              <a:extLst>
                <a:ext uri="{FF2B5EF4-FFF2-40B4-BE49-F238E27FC236}">
                  <a16:creationId xmlns:a16="http://schemas.microsoft.com/office/drawing/2014/main" id="{96DD1F17-F967-4CD6-A1F9-09B16C2F6BAB}"/>
                </a:ext>
              </a:extLst>
            </p:cNvPr>
            <p:cNvSpPr/>
            <p:nvPr/>
          </p:nvSpPr>
          <p:spPr>
            <a:xfrm>
              <a:off x="5111575" y="4651275"/>
              <a:ext cx="57325" cy="12675"/>
            </a:xfrm>
            <a:custGeom>
              <a:avLst/>
              <a:gdLst/>
              <a:ahLst/>
              <a:cxnLst/>
              <a:rect l="l" t="t" r="r" b="b"/>
              <a:pathLst>
                <a:path w="2293" h="507" extrusionOk="0">
                  <a:moveTo>
                    <a:pt x="726" y="1"/>
                  </a:moveTo>
                  <a:cubicBezTo>
                    <a:pt x="500" y="1"/>
                    <a:pt x="272" y="26"/>
                    <a:pt x="47" y="78"/>
                  </a:cubicBezTo>
                  <a:cubicBezTo>
                    <a:pt x="0" y="90"/>
                    <a:pt x="19" y="166"/>
                    <a:pt x="62" y="166"/>
                  </a:cubicBezTo>
                  <a:cubicBezTo>
                    <a:pt x="65" y="166"/>
                    <a:pt x="68" y="166"/>
                    <a:pt x="71" y="165"/>
                  </a:cubicBezTo>
                  <a:cubicBezTo>
                    <a:pt x="290" y="113"/>
                    <a:pt x="510" y="88"/>
                    <a:pt x="729" y="88"/>
                  </a:cubicBezTo>
                  <a:cubicBezTo>
                    <a:pt x="1246" y="88"/>
                    <a:pt x="1754" y="230"/>
                    <a:pt x="2200" y="501"/>
                  </a:cubicBezTo>
                  <a:cubicBezTo>
                    <a:pt x="2207" y="505"/>
                    <a:pt x="2213" y="506"/>
                    <a:pt x="2220" y="506"/>
                  </a:cubicBezTo>
                  <a:cubicBezTo>
                    <a:pt x="2261" y="506"/>
                    <a:pt x="2292" y="446"/>
                    <a:pt x="2249" y="414"/>
                  </a:cubicBezTo>
                  <a:cubicBezTo>
                    <a:pt x="1786" y="143"/>
                    <a:pt x="1261" y="1"/>
                    <a:pt x="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6;p28">
              <a:extLst>
                <a:ext uri="{FF2B5EF4-FFF2-40B4-BE49-F238E27FC236}">
                  <a16:creationId xmlns:a16="http://schemas.microsoft.com/office/drawing/2014/main" id="{A912593E-F3F5-48E0-9E2E-86A45DD949B7}"/>
                </a:ext>
              </a:extLst>
            </p:cNvPr>
            <p:cNvSpPr/>
            <p:nvPr/>
          </p:nvSpPr>
          <p:spPr>
            <a:xfrm>
              <a:off x="5119375" y="4640975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592" y="0"/>
                  </a:moveTo>
                  <a:cubicBezTo>
                    <a:pt x="414" y="0"/>
                    <a:pt x="235" y="18"/>
                    <a:pt x="58" y="55"/>
                  </a:cubicBezTo>
                  <a:cubicBezTo>
                    <a:pt x="0" y="55"/>
                    <a:pt x="18" y="130"/>
                    <a:pt x="71" y="130"/>
                  </a:cubicBezTo>
                  <a:cubicBezTo>
                    <a:pt x="75" y="130"/>
                    <a:pt x="79" y="130"/>
                    <a:pt x="83" y="129"/>
                  </a:cubicBezTo>
                  <a:cubicBezTo>
                    <a:pt x="242" y="101"/>
                    <a:pt x="403" y="87"/>
                    <a:pt x="564" y="87"/>
                  </a:cubicBezTo>
                  <a:cubicBezTo>
                    <a:pt x="1108" y="87"/>
                    <a:pt x="1651" y="248"/>
                    <a:pt x="2112" y="565"/>
                  </a:cubicBezTo>
                  <a:cubicBezTo>
                    <a:pt x="2118" y="571"/>
                    <a:pt x="2125" y="574"/>
                    <a:pt x="2131" y="574"/>
                  </a:cubicBezTo>
                  <a:cubicBezTo>
                    <a:pt x="2163" y="574"/>
                    <a:pt x="2190" y="511"/>
                    <a:pt x="2149" y="490"/>
                  </a:cubicBezTo>
                  <a:cubicBezTo>
                    <a:pt x="1688" y="171"/>
                    <a:pt x="1143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7;p28">
              <a:extLst>
                <a:ext uri="{FF2B5EF4-FFF2-40B4-BE49-F238E27FC236}">
                  <a16:creationId xmlns:a16="http://schemas.microsoft.com/office/drawing/2014/main" id="{C5C10742-45C2-4766-8DA2-92A2E2D7D5B4}"/>
                </a:ext>
              </a:extLst>
            </p:cNvPr>
            <p:cNvSpPr/>
            <p:nvPr/>
          </p:nvSpPr>
          <p:spPr>
            <a:xfrm>
              <a:off x="5085675" y="4636025"/>
              <a:ext cx="111100" cy="30800"/>
            </a:xfrm>
            <a:custGeom>
              <a:avLst/>
              <a:gdLst/>
              <a:ahLst/>
              <a:cxnLst/>
              <a:rect l="l" t="t" r="r" b="b"/>
              <a:pathLst>
                <a:path w="4444" h="1232" extrusionOk="0">
                  <a:moveTo>
                    <a:pt x="1960" y="99"/>
                  </a:moveTo>
                  <a:cubicBezTo>
                    <a:pt x="1972" y="99"/>
                    <a:pt x="1985" y="105"/>
                    <a:pt x="1998" y="115"/>
                  </a:cubicBezTo>
                  <a:lnTo>
                    <a:pt x="1998" y="115"/>
                  </a:lnTo>
                  <a:cubicBezTo>
                    <a:pt x="1962" y="119"/>
                    <a:pt x="1928" y="131"/>
                    <a:pt x="1901" y="150"/>
                  </a:cubicBezTo>
                  <a:lnTo>
                    <a:pt x="1901" y="150"/>
                  </a:lnTo>
                  <a:cubicBezTo>
                    <a:pt x="1919" y="116"/>
                    <a:pt x="1938" y="99"/>
                    <a:pt x="1960" y="99"/>
                  </a:cubicBezTo>
                  <a:close/>
                  <a:moveTo>
                    <a:pt x="1512" y="279"/>
                  </a:moveTo>
                  <a:cubicBezTo>
                    <a:pt x="1572" y="279"/>
                    <a:pt x="1632" y="280"/>
                    <a:pt x="1692" y="284"/>
                  </a:cubicBezTo>
                  <a:lnTo>
                    <a:pt x="1692" y="284"/>
                  </a:lnTo>
                  <a:cubicBezTo>
                    <a:pt x="1708" y="306"/>
                    <a:pt x="1732" y="324"/>
                    <a:pt x="1759" y="334"/>
                  </a:cubicBezTo>
                  <a:lnTo>
                    <a:pt x="1759" y="334"/>
                  </a:lnTo>
                  <a:cubicBezTo>
                    <a:pt x="1524" y="451"/>
                    <a:pt x="1296" y="592"/>
                    <a:pt x="1045" y="688"/>
                  </a:cubicBezTo>
                  <a:cubicBezTo>
                    <a:pt x="889" y="756"/>
                    <a:pt x="680" y="832"/>
                    <a:pt x="490" y="832"/>
                  </a:cubicBezTo>
                  <a:cubicBezTo>
                    <a:pt x="436" y="832"/>
                    <a:pt x="385" y="826"/>
                    <a:pt x="336" y="813"/>
                  </a:cubicBezTo>
                  <a:cubicBezTo>
                    <a:pt x="286" y="800"/>
                    <a:pt x="137" y="725"/>
                    <a:pt x="162" y="638"/>
                  </a:cubicBezTo>
                  <a:cubicBezTo>
                    <a:pt x="174" y="601"/>
                    <a:pt x="286" y="564"/>
                    <a:pt x="323" y="539"/>
                  </a:cubicBezTo>
                  <a:cubicBezTo>
                    <a:pt x="435" y="489"/>
                    <a:pt x="547" y="439"/>
                    <a:pt x="659" y="414"/>
                  </a:cubicBezTo>
                  <a:cubicBezTo>
                    <a:pt x="934" y="320"/>
                    <a:pt x="1221" y="279"/>
                    <a:pt x="1512" y="279"/>
                  </a:cubicBezTo>
                  <a:close/>
                  <a:moveTo>
                    <a:pt x="3052" y="120"/>
                  </a:moveTo>
                  <a:cubicBezTo>
                    <a:pt x="3458" y="120"/>
                    <a:pt x="3841" y="236"/>
                    <a:pt x="4107" y="551"/>
                  </a:cubicBezTo>
                  <a:cubicBezTo>
                    <a:pt x="4393" y="887"/>
                    <a:pt x="4082" y="1111"/>
                    <a:pt x="3771" y="1136"/>
                  </a:cubicBezTo>
                  <a:cubicBezTo>
                    <a:pt x="3723" y="1141"/>
                    <a:pt x="3674" y="1144"/>
                    <a:pt x="3626" y="1144"/>
                  </a:cubicBezTo>
                  <a:cubicBezTo>
                    <a:pt x="3438" y="1144"/>
                    <a:pt x="3252" y="1106"/>
                    <a:pt x="3074" y="1037"/>
                  </a:cubicBezTo>
                  <a:cubicBezTo>
                    <a:pt x="2691" y="898"/>
                    <a:pt x="2426" y="606"/>
                    <a:pt x="2124" y="353"/>
                  </a:cubicBezTo>
                  <a:lnTo>
                    <a:pt x="2124" y="353"/>
                  </a:lnTo>
                  <a:cubicBezTo>
                    <a:pt x="2141" y="330"/>
                    <a:pt x="2154" y="303"/>
                    <a:pt x="2162" y="275"/>
                  </a:cubicBezTo>
                  <a:lnTo>
                    <a:pt x="2162" y="275"/>
                  </a:lnTo>
                  <a:cubicBezTo>
                    <a:pt x="2445" y="182"/>
                    <a:pt x="2754" y="120"/>
                    <a:pt x="3052" y="120"/>
                  </a:cubicBezTo>
                  <a:close/>
                  <a:moveTo>
                    <a:pt x="1902" y="0"/>
                  </a:moveTo>
                  <a:cubicBezTo>
                    <a:pt x="1807" y="0"/>
                    <a:pt x="1716" y="44"/>
                    <a:pt x="1680" y="141"/>
                  </a:cubicBezTo>
                  <a:cubicBezTo>
                    <a:pt x="1671" y="159"/>
                    <a:pt x="1667" y="177"/>
                    <a:pt x="1665" y="194"/>
                  </a:cubicBezTo>
                  <a:lnTo>
                    <a:pt x="1665" y="194"/>
                  </a:lnTo>
                  <a:cubicBezTo>
                    <a:pt x="1615" y="192"/>
                    <a:pt x="1565" y="190"/>
                    <a:pt x="1515" y="190"/>
                  </a:cubicBezTo>
                  <a:cubicBezTo>
                    <a:pt x="1255" y="190"/>
                    <a:pt x="995" y="223"/>
                    <a:pt x="747" y="290"/>
                  </a:cubicBezTo>
                  <a:cubicBezTo>
                    <a:pt x="560" y="340"/>
                    <a:pt x="74" y="439"/>
                    <a:pt x="37" y="688"/>
                  </a:cubicBezTo>
                  <a:cubicBezTo>
                    <a:pt x="0" y="873"/>
                    <a:pt x="245" y="907"/>
                    <a:pt x="430" y="907"/>
                  </a:cubicBezTo>
                  <a:cubicBezTo>
                    <a:pt x="493" y="907"/>
                    <a:pt x="550" y="903"/>
                    <a:pt x="585" y="900"/>
                  </a:cubicBezTo>
                  <a:cubicBezTo>
                    <a:pt x="958" y="875"/>
                    <a:pt x="1294" y="676"/>
                    <a:pt x="1618" y="501"/>
                  </a:cubicBezTo>
                  <a:cubicBezTo>
                    <a:pt x="1699" y="459"/>
                    <a:pt x="1788" y="418"/>
                    <a:pt x="1881" y="379"/>
                  </a:cubicBezTo>
                  <a:lnTo>
                    <a:pt x="1881" y="379"/>
                  </a:lnTo>
                  <a:cubicBezTo>
                    <a:pt x="1916" y="413"/>
                    <a:pt x="1954" y="428"/>
                    <a:pt x="1990" y="428"/>
                  </a:cubicBezTo>
                  <a:cubicBezTo>
                    <a:pt x="2012" y="428"/>
                    <a:pt x="2034" y="422"/>
                    <a:pt x="2054" y="413"/>
                  </a:cubicBezTo>
                  <a:lnTo>
                    <a:pt x="2054" y="413"/>
                  </a:lnTo>
                  <a:cubicBezTo>
                    <a:pt x="2251" y="584"/>
                    <a:pt x="2428" y="772"/>
                    <a:pt x="2638" y="912"/>
                  </a:cubicBezTo>
                  <a:cubicBezTo>
                    <a:pt x="2887" y="1086"/>
                    <a:pt x="3161" y="1186"/>
                    <a:pt x="3447" y="1223"/>
                  </a:cubicBezTo>
                  <a:cubicBezTo>
                    <a:pt x="3491" y="1229"/>
                    <a:pt x="3542" y="1232"/>
                    <a:pt x="3598" y="1232"/>
                  </a:cubicBezTo>
                  <a:cubicBezTo>
                    <a:pt x="3940" y="1232"/>
                    <a:pt x="4443" y="1118"/>
                    <a:pt x="4294" y="701"/>
                  </a:cubicBezTo>
                  <a:cubicBezTo>
                    <a:pt x="4126" y="199"/>
                    <a:pt x="3466" y="53"/>
                    <a:pt x="3006" y="53"/>
                  </a:cubicBezTo>
                  <a:cubicBezTo>
                    <a:pt x="2987" y="53"/>
                    <a:pt x="2968" y="53"/>
                    <a:pt x="2949" y="53"/>
                  </a:cubicBezTo>
                  <a:cubicBezTo>
                    <a:pt x="2683" y="53"/>
                    <a:pt x="2417" y="92"/>
                    <a:pt x="2163" y="171"/>
                  </a:cubicBezTo>
                  <a:lnTo>
                    <a:pt x="2163" y="171"/>
                  </a:lnTo>
                  <a:cubicBezTo>
                    <a:pt x="2160" y="160"/>
                    <a:pt x="2157" y="150"/>
                    <a:pt x="2153" y="141"/>
                  </a:cubicBezTo>
                  <a:cubicBezTo>
                    <a:pt x="2108" y="50"/>
                    <a:pt x="2003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8;p28">
              <a:extLst>
                <a:ext uri="{FF2B5EF4-FFF2-40B4-BE49-F238E27FC236}">
                  <a16:creationId xmlns:a16="http://schemas.microsoft.com/office/drawing/2014/main" id="{63C1B8AD-20BB-4405-BFA3-C301DED8E2D2}"/>
                </a:ext>
              </a:extLst>
            </p:cNvPr>
            <p:cNvSpPr/>
            <p:nvPr/>
          </p:nvSpPr>
          <p:spPr>
            <a:xfrm>
              <a:off x="5108550" y="4641075"/>
              <a:ext cx="26600" cy="46200"/>
            </a:xfrm>
            <a:custGeom>
              <a:avLst/>
              <a:gdLst/>
              <a:ahLst/>
              <a:cxnLst/>
              <a:rect l="l" t="t" r="r" b="b"/>
              <a:pathLst>
                <a:path w="1064" h="1848" extrusionOk="0">
                  <a:moveTo>
                    <a:pt x="973" y="1"/>
                  </a:moveTo>
                  <a:cubicBezTo>
                    <a:pt x="952" y="1"/>
                    <a:pt x="933" y="13"/>
                    <a:pt x="939" y="38"/>
                  </a:cubicBezTo>
                  <a:cubicBezTo>
                    <a:pt x="977" y="362"/>
                    <a:pt x="827" y="747"/>
                    <a:pt x="690" y="1034"/>
                  </a:cubicBezTo>
                  <a:cubicBezTo>
                    <a:pt x="553" y="1332"/>
                    <a:pt x="329" y="1594"/>
                    <a:pt x="43" y="1768"/>
                  </a:cubicBezTo>
                  <a:cubicBezTo>
                    <a:pt x="0" y="1789"/>
                    <a:pt x="22" y="1848"/>
                    <a:pt x="61" y="1848"/>
                  </a:cubicBezTo>
                  <a:cubicBezTo>
                    <a:pt x="67" y="1848"/>
                    <a:pt x="73" y="1846"/>
                    <a:pt x="80" y="1843"/>
                  </a:cubicBezTo>
                  <a:cubicBezTo>
                    <a:pt x="379" y="1656"/>
                    <a:pt x="616" y="1395"/>
                    <a:pt x="765" y="1071"/>
                  </a:cubicBezTo>
                  <a:cubicBezTo>
                    <a:pt x="914" y="772"/>
                    <a:pt x="1064" y="374"/>
                    <a:pt x="1026" y="38"/>
                  </a:cubicBezTo>
                  <a:cubicBezTo>
                    <a:pt x="1020" y="13"/>
                    <a:pt x="99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9;p28">
              <a:extLst>
                <a:ext uri="{FF2B5EF4-FFF2-40B4-BE49-F238E27FC236}">
                  <a16:creationId xmlns:a16="http://schemas.microsoft.com/office/drawing/2014/main" id="{A97CAE81-F775-4953-9019-72BF606A7396}"/>
                </a:ext>
              </a:extLst>
            </p:cNvPr>
            <p:cNvSpPr/>
            <p:nvPr/>
          </p:nvSpPr>
          <p:spPr>
            <a:xfrm>
              <a:off x="5135575" y="4642050"/>
              <a:ext cx="34875" cy="50525"/>
            </a:xfrm>
            <a:custGeom>
              <a:avLst/>
              <a:gdLst/>
              <a:ahLst/>
              <a:cxnLst/>
              <a:rect l="l" t="t" r="r" b="b"/>
              <a:pathLst>
                <a:path w="1395" h="2021" extrusionOk="0">
                  <a:moveTo>
                    <a:pt x="55" y="0"/>
                  </a:moveTo>
                  <a:cubicBezTo>
                    <a:pt x="28" y="0"/>
                    <a:pt x="0" y="24"/>
                    <a:pt x="8" y="61"/>
                  </a:cubicBezTo>
                  <a:cubicBezTo>
                    <a:pt x="244" y="820"/>
                    <a:pt x="530" y="1654"/>
                    <a:pt x="1302" y="2015"/>
                  </a:cubicBezTo>
                  <a:cubicBezTo>
                    <a:pt x="1309" y="2019"/>
                    <a:pt x="1316" y="2020"/>
                    <a:pt x="1322" y="2020"/>
                  </a:cubicBezTo>
                  <a:cubicBezTo>
                    <a:pt x="1364" y="2020"/>
                    <a:pt x="1394" y="1962"/>
                    <a:pt x="1352" y="1941"/>
                  </a:cubicBezTo>
                  <a:cubicBezTo>
                    <a:pt x="592" y="1592"/>
                    <a:pt x="319" y="771"/>
                    <a:pt x="95" y="36"/>
                  </a:cubicBezTo>
                  <a:cubicBezTo>
                    <a:pt x="90" y="11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0;p28">
              <a:extLst>
                <a:ext uri="{FF2B5EF4-FFF2-40B4-BE49-F238E27FC236}">
                  <a16:creationId xmlns:a16="http://schemas.microsoft.com/office/drawing/2014/main" id="{71156876-7586-4713-9CF0-B50484C9A323}"/>
                </a:ext>
              </a:extLst>
            </p:cNvPr>
            <p:cNvSpPr/>
            <p:nvPr/>
          </p:nvSpPr>
          <p:spPr>
            <a:xfrm>
              <a:off x="5198600" y="4642325"/>
              <a:ext cx="21175" cy="34375"/>
            </a:xfrm>
            <a:custGeom>
              <a:avLst/>
              <a:gdLst/>
              <a:ahLst/>
              <a:cxnLst/>
              <a:rect l="l" t="t" r="r" b="b"/>
              <a:pathLst>
                <a:path w="847" h="1375" extrusionOk="0">
                  <a:moveTo>
                    <a:pt x="561" y="1"/>
                  </a:moveTo>
                  <a:cubicBezTo>
                    <a:pt x="399" y="274"/>
                    <a:pt x="249" y="561"/>
                    <a:pt x="88" y="847"/>
                  </a:cubicBezTo>
                  <a:cubicBezTo>
                    <a:pt x="25" y="946"/>
                    <a:pt x="1" y="1058"/>
                    <a:pt x="25" y="1170"/>
                  </a:cubicBezTo>
                  <a:cubicBezTo>
                    <a:pt x="88" y="1270"/>
                    <a:pt x="187" y="1332"/>
                    <a:pt x="312" y="1345"/>
                  </a:cubicBezTo>
                  <a:cubicBezTo>
                    <a:pt x="403" y="1363"/>
                    <a:pt x="494" y="1374"/>
                    <a:pt x="585" y="1374"/>
                  </a:cubicBezTo>
                  <a:cubicBezTo>
                    <a:pt x="618" y="1374"/>
                    <a:pt x="652" y="1373"/>
                    <a:pt x="685" y="1370"/>
                  </a:cubicBezTo>
                  <a:cubicBezTo>
                    <a:pt x="710" y="1370"/>
                    <a:pt x="747" y="1370"/>
                    <a:pt x="785" y="1357"/>
                  </a:cubicBezTo>
                  <a:cubicBezTo>
                    <a:pt x="822" y="1320"/>
                    <a:pt x="847" y="1258"/>
                    <a:pt x="847" y="1208"/>
                  </a:cubicBezTo>
                  <a:cubicBezTo>
                    <a:pt x="847" y="1071"/>
                    <a:pt x="809" y="946"/>
                    <a:pt x="760" y="822"/>
                  </a:cubicBezTo>
                  <a:cubicBezTo>
                    <a:pt x="673" y="610"/>
                    <a:pt x="697" y="150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1;p28">
              <a:extLst>
                <a:ext uri="{FF2B5EF4-FFF2-40B4-BE49-F238E27FC236}">
                  <a16:creationId xmlns:a16="http://schemas.microsoft.com/office/drawing/2014/main" id="{005C5C0C-CBE5-479B-93E4-B6C704E06872}"/>
                </a:ext>
              </a:extLst>
            </p:cNvPr>
            <p:cNvSpPr/>
            <p:nvPr/>
          </p:nvSpPr>
          <p:spPr>
            <a:xfrm>
              <a:off x="4680875" y="3572100"/>
              <a:ext cx="529575" cy="938650"/>
            </a:xfrm>
            <a:custGeom>
              <a:avLst/>
              <a:gdLst/>
              <a:ahLst/>
              <a:cxnLst/>
              <a:rect l="l" t="t" r="r" b="b"/>
              <a:pathLst>
                <a:path w="21183" h="37546" extrusionOk="0">
                  <a:moveTo>
                    <a:pt x="9943" y="0"/>
                  </a:moveTo>
                  <a:cubicBezTo>
                    <a:pt x="6842" y="0"/>
                    <a:pt x="4062" y="325"/>
                    <a:pt x="3858" y="1466"/>
                  </a:cubicBezTo>
                  <a:cubicBezTo>
                    <a:pt x="3398" y="4117"/>
                    <a:pt x="1319" y="16151"/>
                    <a:pt x="983" y="19001"/>
                  </a:cubicBezTo>
                  <a:cubicBezTo>
                    <a:pt x="722" y="21279"/>
                    <a:pt x="1046" y="23034"/>
                    <a:pt x="548" y="26456"/>
                  </a:cubicBezTo>
                  <a:cubicBezTo>
                    <a:pt x="50" y="29866"/>
                    <a:pt x="212" y="35031"/>
                    <a:pt x="212" y="35031"/>
                  </a:cubicBezTo>
                  <a:lnTo>
                    <a:pt x="0" y="37147"/>
                  </a:lnTo>
                  <a:cubicBezTo>
                    <a:pt x="426" y="37453"/>
                    <a:pt x="1055" y="37546"/>
                    <a:pt x="1660" y="37546"/>
                  </a:cubicBezTo>
                  <a:cubicBezTo>
                    <a:pt x="2577" y="37546"/>
                    <a:pt x="3435" y="37334"/>
                    <a:pt x="3435" y="37334"/>
                  </a:cubicBezTo>
                  <a:lnTo>
                    <a:pt x="3920" y="35467"/>
                  </a:lnTo>
                  <a:cubicBezTo>
                    <a:pt x="4705" y="34919"/>
                    <a:pt x="6235" y="28136"/>
                    <a:pt x="6434" y="25485"/>
                  </a:cubicBezTo>
                  <a:cubicBezTo>
                    <a:pt x="6634" y="22847"/>
                    <a:pt x="7866" y="18317"/>
                    <a:pt x="8339" y="15927"/>
                  </a:cubicBezTo>
                  <a:cubicBezTo>
                    <a:pt x="8812" y="13538"/>
                    <a:pt x="10965" y="8746"/>
                    <a:pt x="10965" y="8746"/>
                  </a:cubicBezTo>
                  <a:cubicBezTo>
                    <a:pt x="10965" y="8746"/>
                    <a:pt x="14213" y="16251"/>
                    <a:pt x="14064" y="21005"/>
                  </a:cubicBezTo>
                  <a:cubicBezTo>
                    <a:pt x="13914" y="25772"/>
                    <a:pt x="17088" y="34620"/>
                    <a:pt x="17088" y="34620"/>
                  </a:cubicBezTo>
                  <a:lnTo>
                    <a:pt x="17424" y="36997"/>
                  </a:lnTo>
                  <a:cubicBezTo>
                    <a:pt x="17775" y="37222"/>
                    <a:pt x="18385" y="37285"/>
                    <a:pt x="18957" y="37285"/>
                  </a:cubicBezTo>
                  <a:cubicBezTo>
                    <a:pt x="19683" y="37285"/>
                    <a:pt x="20349" y="37184"/>
                    <a:pt x="20349" y="37184"/>
                  </a:cubicBezTo>
                  <a:lnTo>
                    <a:pt x="20573" y="35330"/>
                  </a:lnTo>
                  <a:cubicBezTo>
                    <a:pt x="20822" y="34533"/>
                    <a:pt x="21182" y="25622"/>
                    <a:pt x="20610" y="23531"/>
                  </a:cubicBezTo>
                  <a:cubicBezTo>
                    <a:pt x="20025" y="21428"/>
                    <a:pt x="19316" y="18703"/>
                    <a:pt x="19515" y="16313"/>
                  </a:cubicBezTo>
                  <a:cubicBezTo>
                    <a:pt x="19726" y="13936"/>
                    <a:pt x="18718" y="570"/>
                    <a:pt x="18718" y="570"/>
                  </a:cubicBezTo>
                  <a:cubicBezTo>
                    <a:pt x="18718" y="570"/>
                    <a:pt x="14049" y="0"/>
                    <a:pt x="9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2;p28">
              <a:extLst>
                <a:ext uri="{FF2B5EF4-FFF2-40B4-BE49-F238E27FC236}">
                  <a16:creationId xmlns:a16="http://schemas.microsoft.com/office/drawing/2014/main" id="{8C1A2A10-C70B-48F8-A0C1-D388864266DE}"/>
                </a:ext>
              </a:extLst>
            </p:cNvPr>
            <p:cNvSpPr/>
            <p:nvPr/>
          </p:nvSpPr>
          <p:spPr>
            <a:xfrm>
              <a:off x="4950925" y="3668800"/>
              <a:ext cx="10650" cy="123200"/>
            </a:xfrm>
            <a:custGeom>
              <a:avLst/>
              <a:gdLst/>
              <a:ahLst/>
              <a:cxnLst/>
              <a:rect l="l" t="t" r="r" b="b"/>
              <a:pathLst>
                <a:path w="426" h="4928" extrusionOk="0">
                  <a:moveTo>
                    <a:pt x="357" y="1"/>
                  </a:moveTo>
                  <a:cubicBezTo>
                    <a:pt x="347" y="1"/>
                    <a:pt x="335" y="4"/>
                    <a:pt x="324" y="12"/>
                  </a:cubicBezTo>
                  <a:cubicBezTo>
                    <a:pt x="125" y="211"/>
                    <a:pt x="13" y="473"/>
                    <a:pt x="26" y="759"/>
                  </a:cubicBezTo>
                  <a:cubicBezTo>
                    <a:pt x="1" y="1194"/>
                    <a:pt x="26" y="1630"/>
                    <a:pt x="26" y="2066"/>
                  </a:cubicBezTo>
                  <a:cubicBezTo>
                    <a:pt x="51" y="2999"/>
                    <a:pt x="63" y="3945"/>
                    <a:pt x="100" y="4891"/>
                  </a:cubicBezTo>
                  <a:cubicBezTo>
                    <a:pt x="100" y="4916"/>
                    <a:pt x="125" y="4928"/>
                    <a:pt x="150" y="4928"/>
                  </a:cubicBezTo>
                  <a:cubicBezTo>
                    <a:pt x="175" y="4928"/>
                    <a:pt x="200" y="4916"/>
                    <a:pt x="200" y="4891"/>
                  </a:cubicBezTo>
                  <a:cubicBezTo>
                    <a:pt x="163" y="4044"/>
                    <a:pt x="150" y="3198"/>
                    <a:pt x="125" y="2352"/>
                  </a:cubicBezTo>
                  <a:cubicBezTo>
                    <a:pt x="125" y="1941"/>
                    <a:pt x="113" y="1518"/>
                    <a:pt x="113" y="1107"/>
                  </a:cubicBezTo>
                  <a:cubicBezTo>
                    <a:pt x="113" y="746"/>
                    <a:pt x="88" y="336"/>
                    <a:pt x="387" y="74"/>
                  </a:cubicBezTo>
                  <a:cubicBezTo>
                    <a:pt x="426" y="45"/>
                    <a:pt x="39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3;p28">
              <a:extLst>
                <a:ext uri="{FF2B5EF4-FFF2-40B4-BE49-F238E27FC236}">
                  <a16:creationId xmlns:a16="http://schemas.microsoft.com/office/drawing/2014/main" id="{E1022DC8-2492-4129-82B7-F04B42BBA904}"/>
                </a:ext>
              </a:extLst>
            </p:cNvPr>
            <p:cNvSpPr/>
            <p:nvPr/>
          </p:nvSpPr>
          <p:spPr>
            <a:xfrm>
              <a:off x="4875025" y="3768975"/>
              <a:ext cx="81525" cy="22250"/>
            </a:xfrm>
            <a:custGeom>
              <a:avLst/>
              <a:gdLst/>
              <a:ahLst/>
              <a:cxnLst/>
              <a:rect l="l" t="t" r="r" b="b"/>
              <a:pathLst>
                <a:path w="3261" h="890" extrusionOk="0">
                  <a:moveTo>
                    <a:pt x="62" y="0"/>
                  </a:moveTo>
                  <a:cubicBezTo>
                    <a:pt x="0" y="0"/>
                    <a:pt x="0" y="87"/>
                    <a:pt x="62" y="87"/>
                  </a:cubicBezTo>
                  <a:cubicBezTo>
                    <a:pt x="622" y="100"/>
                    <a:pt x="1170" y="162"/>
                    <a:pt x="1718" y="286"/>
                  </a:cubicBezTo>
                  <a:cubicBezTo>
                    <a:pt x="2215" y="386"/>
                    <a:pt x="2800" y="498"/>
                    <a:pt x="3161" y="871"/>
                  </a:cubicBezTo>
                  <a:cubicBezTo>
                    <a:pt x="3171" y="884"/>
                    <a:pt x="3183" y="890"/>
                    <a:pt x="3195" y="890"/>
                  </a:cubicBezTo>
                  <a:cubicBezTo>
                    <a:pt x="3229" y="890"/>
                    <a:pt x="3260" y="846"/>
                    <a:pt x="3224" y="809"/>
                  </a:cubicBezTo>
                  <a:cubicBezTo>
                    <a:pt x="2875" y="436"/>
                    <a:pt x="2315" y="324"/>
                    <a:pt x="1830" y="212"/>
                  </a:cubicBezTo>
                  <a:cubicBezTo>
                    <a:pt x="1257" y="75"/>
                    <a:pt x="660" y="12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4;p28">
              <a:extLst>
                <a:ext uri="{FF2B5EF4-FFF2-40B4-BE49-F238E27FC236}">
                  <a16:creationId xmlns:a16="http://schemas.microsoft.com/office/drawing/2014/main" id="{DE706D90-5E77-467B-A212-B4EC35807F9A}"/>
                </a:ext>
              </a:extLst>
            </p:cNvPr>
            <p:cNvSpPr/>
            <p:nvPr/>
          </p:nvSpPr>
          <p:spPr>
            <a:xfrm>
              <a:off x="4890125" y="3786775"/>
              <a:ext cx="60825" cy="12675"/>
            </a:xfrm>
            <a:custGeom>
              <a:avLst/>
              <a:gdLst/>
              <a:ahLst/>
              <a:cxnLst/>
              <a:rect l="l" t="t" r="r" b="b"/>
              <a:pathLst>
                <a:path w="2433" h="507" extrusionOk="0">
                  <a:moveTo>
                    <a:pt x="1322" y="0"/>
                  </a:moveTo>
                  <a:cubicBezTo>
                    <a:pt x="1194" y="0"/>
                    <a:pt x="1066" y="3"/>
                    <a:pt x="939" y="10"/>
                  </a:cubicBezTo>
                  <a:cubicBezTo>
                    <a:pt x="715" y="22"/>
                    <a:pt x="168" y="10"/>
                    <a:pt x="68" y="284"/>
                  </a:cubicBezTo>
                  <a:cubicBezTo>
                    <a:pt x="0" y="471"/>
                    <a:pt x="200" y="507"/>
                    <a:pt x="377" y="507"/>
                  </a:cubicBezTo>
                  <a:cubicBezTo>
                    <a:pt x="458" y="507"/>
                    <a:pt x="535" y="499"/>
                    <a:pt x="578" y="495"/>
                  </a:cubicBezTo>
                  <a:cubicBezTo>
                    <a:pt x="1039" y="458"/>
                    <a:pt x="1499" y="383"/>
                    <a:pt x="1947" y="309"/>
                  </a:cubicBezTo>
                  <a:cubicBezTo>
                    <a:pt x="2006" y="297"/>
                    <a:pt x="1987" y="208"/>
                    <a:pt x="1933" y="208"/>
                  </a:cubicBezTo>
                  <a:cubicBezTo>
                    <a:pt x="1930" y="208"/>
                    <a:pt x="1926" y="208"/>
                    <a:pt x="1923" y="209"/>
                  </a:cubicBezTo>
                  <a:cubicBezTo>
                    <a:pt x="1599" y="271"/>
                    <a:pt x="1275" y="321"/>
                    <a:pt x="939" y="358"/>
                  </a:cubicBezTo>
                  <a:cubicBezTo>
                    <a:pt x="790" y="383"/>
                    <a:pt x="641" y="396"/>
                    <a:pt x="479" y="408"/>
                  </a:cubicBezTo>
                  <a:cubicBezTo>
                    <a:pt x="468" y="408"/>
                    <a:pt x="427" y="413"/>
                    <a:pt x="381" y="413"/>
                  </a:cubicBezTo>
                  <a:cubicBezTo>
                    <a:pt x="269" y="413"/>
                    <a:pt x="124" y="388"/>
                    <a:pt x="255" y="221"/>
                  </a:cubicBezTo>
                  <a:cubicBezTo>
                    <a:pt x="292" y="184"/>
                    <a:pt x="417" y="172"/>
                    <a:pt x="466" y="159"/>
                  </a:cubicBezTo>
                  <a:cubicBezTo>
                    <a:pt x="729" y="107"/>
                    <a:pt x="997" y="87"/>
                    <a:pt x="1266" y="87"/>
                  </a:cubicBezTo>
                  <a:cubicBezTo>
                    <a:pt x="1634" y="87"/>
                    <a:pt x="2004" y="123"/>
                    <a:pt x="2371" y="159"/>
                  </a:cubicBezTo>
                  <a:cubicBezTo>
                    <a:pt x="2433" y="159"/>
                    <a:pt x="2433" y="72"/>
                    <a:pt x="2371" y="60"/>
                  </a:cubicBezTo>
                  <a:cubicBezTo>
                    <a:pt x="2024" y="23"/>
                    <a:pt x="1672" y="0"/>
                    <a:pt x="1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5;p28">
              <a:extLst>
                <a:ext uri="{FF2B5EF4-FFF2-40B4-BE49-F238E27FC236}">
                  <a16:creationId xmlns:a16="http://schemas.microsoft.com/office/drawing/2014/main" id="{B263DA43-CBC5-47F2-8D7E-57FF550FBD35}"/>
                </a:ext>
              </a:extLst>
            </p:cNvPr>
            <p:cNvSpPr/>
            <p:nvPr/>
          </p:nvSpPr>
          <p:spPr>
            <a:xfrm>
              <a:off x="4956425" y="3761175"/>
              <a:ext cx="96900" cy="24100"/>
            </a:xfrm>
            <a:custGeom>
              <a:avLst/>
              <a:gdLst/>
              <a:ahLst/>
              <a:cxnLst/>
              <a:rect l="l" t="t" r="r" b="b"/>
              <a:pathLst>
                <a:path w="3876" h="964" extrusionOk="0">
                  <a:moveTo>
                    <a:pt x="3813" y="1"/>
                  </a:moveTo>
                  <a:cubicBezTo>
                    <a:pt x="2519" y="88"/>
                    <a:pt x="1249" y="374"/>
                    <a:pt x="55" y="872"/>
                  </a:cubicBezTo>
                  <a:cubicBezTo>
                    <a:pt x="0" y="894"/>
                    <a:pt x="13" y="964"/>
                    <a:pt x="58" y="964"/>
                  </a:cubicBezTo>
                  <a:cubicBezTo>
                    <a:pt x="65" y="964"/>
                    <a:pt x="72" y="962"/>
                    <a:pt x="80" y="959"/>
                  </a:cubicBezTo>
                  <a:cubicBezTo>
                    <a:pt x="1262" y="474"/>
                    <a:pt x="2531" y="175"/>
                    <a:pt x="3813" y="100"/>
                  </a:cubicBezTo>
                  <a:cubicBezTo>
                    <a:pt x="3875" y="100"/>
                    <a:pt x="3875" y="1"/>
                    <a:pt x="38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6;p28">
              <a:extLst>
                <a:ext uri="{FF2B5EF4-FFF2-40B4-BE49-F238E27FC236}">
                  <a16:creationId xmlns:a16="http://schemas.microsoft.com/office/drawing/2014/main" id="{ADFD8018-E3A6-458A-AD7D-415D700029E5}"/>
                </a:ext>
              </a:extLst>
            </p:cNvPr>
            <p:cNvSpPr/>
            <p:nvPr/>
          </p:nvSpPr>
          <p:spPr>
            <a:xfrm>
              <a:off x="4958100" y="3786825"/>
              <a:ext cx="53800" cy="16825"/>
            </a:xfrm>
            <a:custGeom>
              <a:avLst/>
              <a:gdLst/>
              <a:ahLst/>
              <a:cxnLst/>
              <a:rect l="l" t="t" r="r" b="b"/>
              <a:pathLst>
                <a:path w="2152" h="673" extrusionOk="0">
                  <a:moveTo>
                    <a:pt x="358" y="0"/>
                  </a:moveTo>
                  <a:cubicBezTo>
                    <a:pt x="259" y="0"/>
                    <a:pt x="161" y="3"/>
                    <a:pt x="62" y="8"/>
                  </a:cubicBezTo>
                  <a:cubicBezTo>
                    <a:pt x="0" y="8"/>
                    <a:pt x="0" y="95"/>
                    <a:pt x="62" y="95"/>
                  </a:cubicBezTo>
                  <a:cubicBezTo>
                    <a:pt x="411" y="95"/>
                    <a:pt x="747" y="107"/>
                    <a:pt x="1095" y="132"/>
                  </a:cubicBezTo>
                  <a:cubicBezTo>
                    <a:pt x="1245" y="145"/>
                    <a:pt x="1394" y="170"/>
                    <a:pt x="1543" y="207"/>
                  </a:cubicBezTo>
                  <a:cubicBezTo>
                    <a:pt x="1655" y="232"/>
                    <a:pt x="1917" y="307"/>
                    <a:pt x="1967" y="431"/>
                  </a:cubicBezTo>
                  <a:cubicBezTo>
                    <a:pt x="2002" y="537"/>
                    <a:pt x="1923" y="572"/>
                    <a:pt x="1801" y="572"/>
                  </a:cubicBezTo>
                  <a:cubicBezTo>
                    <a:pt x="1580" y="572"/>
                    <a:pt x="1217" y="455"/>
                    <a:pt x="1145" y="431"/>
                  </a:cubicBezTo>
                  <a:cubicBezTo>
                    <a:pt x="927" y="344"/>
                    <a:pt x="689" y="304"/>
                    <a:pt x="450" y="304"/>
                  </a:cubicBezTo>
                  <a:cubicBezTo>
                    <a:pt x="416" y="304"/>
                    <a:pt x="382" y="305"/>
                    <a:pt x="349" y="307"/>
                  </a:cubicBezTo>
                  <a:cubicBezTo>
                    <a:pt x="290" y="318"/>
                    <a:pt x="287" y="407"/>
                    <a:pt x="338" y="407"/>
                  </a:cubicBezTo>
                  <a:cubicBezTo>
                    <a:pt x="342" y="407"/>
                    <a:pt x="345" y="407"/>
                    <a:pt x="349" y="406"/>
                  </a:cubicBezTo>
                  <a:cubicBezTo>
                    <a:pt x="394" y="401"/>
                    <a:pt x="438" y="399"/>
                    <a:pt x="482" y="399"/>
                  </a:cubicBezTo>
                  <a:cubicBezTo>
                    <a:pt x="864" y="399"/>
                    <a:pt x="1214" y="576"/>
                    <a:pt x="1593" y="643"/>
                  </a:cubicBezTo>
                  <a:cubicBezTo>
                    <a:pt x="1651" y="653"/>
                    <a:pt x="1765" y="673"/>
                    <a:pt x="1872" y="673"/>
                  </a:cubicBezTo>
                  <a:cubicBezTo>
                    <a:pt x="2018" y="673"/>
                    <a:pt x="2152" y="637"/>
                    <a:pt x="2116" y="493"/>
                  </a:cubicBezTo>
                  <a:cubicBezTo>
                    <a:pt x="2054" y="232"/>
                    <a:pt x="1655" y="120"/>
                    <a:pt x="1444" y="83"/>
                  </a:cubicBezTo>
                  <a:cubicBezTo>
                    <a:pt x="1082" y="34"/>
                    <a:pt x="72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7;p28">
              <a:extLst>
                <a:ext uri="{FF2B5EF4-FFF2-40B4-BE49-F238E27FC236}">
                  <a16:creationId xmlns:a16="http://schemas.microsoft.com/office/drawing/2014/main" id="{1B4A2E5C-93ED-44F9-8496-E651C3D8FEC0}"/>
                </a:ext>
              </a:extLst>
            </p:cNvPr>
            <p:cNvSpPr/>
            <p:nvPr/>
          </p:nvSpPr>
          <p:spPr>
            <a:xfrm>
              <a:off x="4687600" y="4457400"/>
              <a:ext cx="79075" cy="10725"/>
            </a:xfrm>
            <a:custGeom>
              <a:avLst/>
              <a:gdLst/>
              <a:ahLst/>
              <a:cxnLst/>
              <a:rect l="l" t="t" r="r" b="b"/>
              <a:pathLst>
                <a:path w="3163" h="429" extrusionOk="0">
                  <a:moveTo>
                    <a:pt x="58" y="0"/>
                  </a:moveTo>
                  <a:cubicBezTo>
                    <a:pt x="13" y="0"/>
                    <a:pt x="0" y="70"/>
                    <a:pt x="55" y="92"/>
                  </a:cubicBezTo>
                  <a:cubicBezTo>
                    <a:pt x="708" y="315"/>
                    <a:pt x="1388" y="429"/>
                    <a:pt x="2074" y="429"/>
                  </a:cubicBezTo>
                  <a:cubicBezTo>
                    <a:pt x="2421" y="429"/>
                    <a:pt x="2769" y="399"/>
                    <a:pt x="3116" y="341"/>
                  </a:cubicBezTo>
                  <a:cubicBezTo>
                    <a:pt x="3163" y="329"/>
                    <a:pt x="3144" y="253"/>
                    <a:pt x="3101" y="253"/>
                  </a:cubicBezTo>
                  <a:cubicBezTo>
                    <a:pt x="3098" y="253"/>
                    <a:pt x="3095" y="253"/>
                    <a:pt x="3091" y="254"/>
                  </a:cubicBezTo>
                  <a:cubicBezTo>
                    <a:pt x="2761" y="307"/>
                    <a:pt x="2427" y="333"/>
                    <a:pt x="2093" y="333"/>
                  </a:cubicBezTo>
                  <a:cubicBezTo>
                    <a:pt x="1408" y="333"/>
                    <a:pt x="724" y="222"/>
                    <a:pt x="80" y="5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8;p28">
              <a:extLst>
                <a:ext uri="{FF2B5EF4-FFF2-40B4-BE49-F238E27FC236}">
                  <a16:creationId xmlns:a16="http://schemas.microsoft.com/office/drawing/2014/main" id="{3E3AFFC2-7BA3-42BC-A968-64E299F33E18}"/>
                </a:ext>
              </a:extLst>
            </p:cNvPr>
            <p:cNvSpPr/>
            <p:nvPr/>
          </p:nvSpPr>
          <p:spPr>
            <a:xfrm>
              <a:off x="5118200" y="4441525"/>
              <a:ext cx="77925" cy="13925"/>
            </a:xfrm>
            <a:custGeom>
              <a:avLst/>
              <a:gdLst/>
              <a:ahLst/>
              <a:cxnLst/>
              <a:rect l="l" t="t" r="r" b="b"/>
              <a:pathLst>
                <a:path w="3117" h="557" extrusionOk="0">
                  <a:moveTo>
                    <a:pt x="69" y="0"/>
                  </a:moveTo>
                  <a:cubicBezTo>
                    <a:pt x="22" y="0"/>
                    <a:pt x="0" y="60"/>
                    <a:pt x="43" y="92"/>
                  </a:cubicBezTo>
                  <a:cubicBezTo>
                    <a:pt x="686" y="471"/>
                    <a:pt x="1417" y="557"/>
                    <a:pt x="2152" y="557"/>
                  </a:cubicBezTo>
                  <a:cubicBezTo>
                    <a:pt x="2454" y="557"/>
                    <a:pt x="2757" y="542"/>
                    <a:pt x="3055" y="528"/>
                  </a:cubicBezTo>
                  <a:cubicBezTo>
                    <a:pt x="3117" y="515"/>
                    <a:pt x="3117" y="428"/>
                    <a:pt x="3055" y="428"/>
                  </a:cubicBezTo>
                  <a:cubicBezTo>
                    <a:pt x="2758" y="447"/>
                    <a:pt x="2455" y="463"/>
                    <a:pt x="2152" y="463"/>
                  </a:cubicBezTo>
                  <a:cubicBezTo>
                    <a:pt x="1437" y="463"/>
                    <a:pt x="722" y="372"/>
                    <a:pt x="93" y="5"/>
                  </a:cubicBezTo>
                  <a:cubicBezTo>
                    <a:pt x="84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9;p28">
              <a:extLst>
                <a:ext uri="{FF2B5EF4-FFF2-40B4-BE49-F238E27FC236}">
                  <a16:creationId xmlns:a16="http://schemas.microsoft.com/office/drawing/2014/main" id="{0010D475-CE5E-4A86-BDB1-5C2DACA620BC}"/>
                </a:ext>
              </a:extLst>
            </p:cNvPr>
            <p:cNvSpPr/>
            <p:nvPr/>
          </p:nvSpPr>
          <p:spPr>
            <a:xfrm>
              <a:off x="4718325" y="4055875"/>
              <a:ext cx="44750" cy="62500"/>
            </a:xfrm>
            <a:custGeom>
              <a:avLst/>
              <a:gdLst/>
              <a:ahLst/>
              <a:cxnLst/>
              <a:rect l="l" t="t" r="r" b="b"/>
              <a:pathLst>
                <a:path w="1790" h="2500" extrusionOk="0">
                  <a:moveTo>
                    <a:pt x="55" y="0"/>
                  </a:moveTo>
                  <a:cubicBezTo>
                    <a:pt x="29" y="0"/>
                    <a:pt x="1" y="24"/>
                    <a:pt x="8" y="61"/>
                  </a:cubicBezTo>
                  <a:cubicBezTo>
                    <a:pt x="344" y="994"/>
                    <a:pt x="929" y="1841"/>
                    <a:pt x="1688" y="2488"/>
                  </a:cubicBezTo>
                  <a:cubicBezTo>
                    <a:pt x="1699" y="2496"/>
                    <a:pt x="1710" y="2499"/>
                    <a:pt x="1721" y="2499"/>
                  </a:cubicBezTo>
                  <a:cubicBezTo>
                    <a:pt x="1760" y="2499"/>
                    <a:pt x="1789" y="2455"/>
                    <a:pt x="1750" y="2426"/>
                  </a:cubicBezTo>
                  <a:cubicBezTo>
                    <a:pt x="1004" y="1778"/>
                    <a:pt x="431" y="957"/>
                    <a:pt x="95" y="36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0;p28">
              <a:extLst>
                <a:ext uri="{FF2B5EF4-FFF2-40B4-BE49-F238E27FC236}">
                  <a16:creationId xmlns:a16="http://schemas.microsoft.com/office/drawing/2014/main" id="{A1D6DBF8-02DA-49B7-9AF3-5C9D3B62DD47}"/>
                </a:ext>
              </a:extLst>
            </p:cNvPr>
            <p:cNvSpPr/>
            <p:nvPr/>
          </p:nvSpPr>
          <p:spPr>
            <a:xfrm>
              <a:off x="4717275" y="4066800"/>
              <a:ext cx="19200" cy="73125"/>
            </a:xfrm>
            <a:custGeom>
              <a:avLst/>
              <a:gdLst/>
              <a:ahLst/>
              <a:cxnLst/>
              <a:rect l="l" t="t" r="r" b="b"/>
              <a:pathLst>
                <a:path w="768" h="2925" extrusionOk="0">
                  <a:moveTo>
                    <a:pt x="75" y="0"/>
                  </a:moveTo>
                  <a:cubicBezTo>
                    <a:pt x="50" y="0"/>
                    <a:pt x="25" y="16"/>
                    <a:pt x="25" y="47"/>
                  </a:cubicBezTo>
                  <a:cubicBezTo>
                    <a:pt x="0" y="1030"/>
                    <a:pt x="324" y="1976"/>
                    <a:pt x="660" y="2897"/>
                  </a:cubicBezTo>
                  <a:cubicBezTo>
                    <a:pt x="669" y="2916"/>
                    <a:pt x="688" y="2924"/>
                    <a:pt x="707" y="2924"/>
                  </a:cubicBezTo>
                  <a:cubicBezTo>
                    <a:pt x="737" y="2924"/>
                    <a:pt x="767" y="2903"/>
                    <a:pt x="759" y="2872"/>
                  </a:cubicBezTo>
                  <a:cubicBezTo>
                    <a:pt x="423" y="1951"/>
                    <a:pt x="87" y="1030"/>
                    <a:pt x="125" y="47"/>
                  </a:cubicBezTo>
                  <a:cubicBezTo>
                    <a:pt x="125" y="16"/>
                    <a:pt x="100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1;p28">
              <a:extLst>
                <a:ext uri="{FF2B5EF4-FFF2-40B4-BE49-F238E27FC236}">
                  <a16:creationId xmlns:a16="http://schemas.microsoft.com/office/drawing/2014/main" id="{B7EB8356-64F0-4391-9577-4EFB259964CC}"/>
                </a:ext>
              </a:extLst>
            </p:cNvPr>
            <p:cNvSpPr/>
            <p:nvPr/>
          </p:nvSpPr>
          <p:spPr>
            <a:xfrm>
              <a:off x="5046150" y="4105700"/>
              <a:ext cx="42225" cy="33250"/>
            </a:xfrm>
            <a:custGeom>
              <a:avLst/>
              <a:gdLst/>
              <a:ahLst/>
              <a:cxnLst/>
              <a:rect l="l" t="t" r="r" b="b"/>
              <a:pathLst>
                <a:path w="1689" h="1330" extrusionOk="0">
                  <a:moveTo>
                    <a:pt x="50" y="0"/>
                  </a:moveTo>
                  <a:cubicBezTo>
                    <a:pt x="25" y="0"/>
                    <a:pt x="0" y="16"/>
                    <a:pt x="0" y="47"/>
                  </a:cubicBezTo>
                  <a:cubicBezTo>
                    <a:pt x="62" y="769"/>
                    <a:pt x="983" y="1204"/>
                    <a:pt x="1606" y="1329"/>
                  </a:cubicBezTo>
                  <a:cubicBezTo>
                    <a:pt x="1610" y="1330"/>
                    <a:pt x="1614" y="1330"/>
                    <a:pt x="1618" y="1330"/>
                  </a:cubicBezTo>
                  <a:cubicBezTo>
                    <a:pt x="1671" y="1330"/>
                    <a:pt x="1689" y="1253"/>
                    <a:pt x="1631" y="1242"/>
                  </a:cubicBezTo>
                  <a:cubicBezTo>
                    <a:pt x="1058" y="1117"/>
                    <a:pt x="162" y="719"/>
                    <a:pt x="100" y="47"/>
                  </a:cubicBezTo>
                  <a:cubicBezTo>
                    <a:pt x="100" y="16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;p28">
              <a:extLst>
                <a:ext uri="{FF2B5EF4-FFF2-40B4-BE49-F238E27FC236}">
                  <a16:creationId xmlns:a16="http://schemas.microsoft.com/office/drawing/2014/main" id="{FDF4569E-7364-465E-9DEF-3D9B507485E9}"/>
                </a:ext>
              </a:extLst>
            </p:cNvPr>
            <p:cNvSpPr/>
            <p:nvPr/>
          </p:nvSpPr>
          <p:spPr>
            <a:xfrm>
              <a:off x="5045150" y="4107525"/>
              <a:ext cx="55925" cy="74125"/>
            </a:xfrm>
            <a:custGeom>
              <a:avLst/>
              <a:gdLst/>
              <a:ahLst/>
              <a:cxnLst/>
              <a:rect l="l" t="t" r="r" b="b"/>
              <a:pathLst>
                <a:path w="2237" h="2965" extrusionOk="0">
                  <a:moveTo>
                    <a:pt x="59" y="0"/>
                  </a:moveTo>
                  <a:cubicBezTo>
                    <a:pt x="30" y="0"/>
                    <a:pt x="0" y="24"/>
                    <a:pt x="15" y="61"/>
                  </a:cubicBezTo>
                  <a:cubicBezTo>
                    <a:pt x="364" y="1231"/>
                    <a:pt x="862" y="2587"/>
                    <a:pt x="2156" y="2961"/>
                  </a:cubicBezTo>
                  <a:cubicBezTo>
                    <a:pt x="2163" y="2964"/>
                    <a:pt x="2169" y="2965"/>
                    <a:pt x="2175" y="2965"/>
                  </a:cubicBezTo>
                  <a:cubicBezTo>
                    <a:pt x="2223" y="2965"/>
                    <a:pt x="2236" y="2885"/>
                    <a:pt x="2181" y="2874"/>
                  </a:cubicBezTo>
                  <a:cubicBezTo>
                    <a:pt x="911" y="2513"/>
                    <a:pt x="451" y="1169"/>
                    <a:pt x="102" y="36"/>
                  </a:cubicBezTo>
                  <a:cubicBezTo>
                    <a:pt x="97" y="11"/>
                    <a:pt x="78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3;p28">
              <a:extLst>
                <a:ext uri="{FF2B5EF4-FFF2-40B4-BE49-F238E27FC236}">
                  <a16:creationId xmlns:a16="http://schemas.microsoft.com/office/drawing/2014/main" id="{8D723DB0-1BF9-416D-9BC7-543EA9F962E9}"/>
                </a:ext>
              </a:extLst>
            </p:cNvPr>
            <p:cNvSpPr/>
            <p:nvPr/>
          </p:nvSpPr>
          <p:spPr>
            <a:xfrm>
              <a:off x="4506950" y="4576675"/>
              <a:ext cx="286575" cy="148000"/>
            </a:xfrm>
            <a:custGeom>
              <a:avLst/>
              <a:gdLst/>
              <a:ahLst/>
              <a:cxnLst/>
              <a:rect l="l" t="t" r="r" b="b"/>
              <a:pathLst>
                <a:path w="11463" h="5920" extrusionOk="0">
                  <a:moveTo>
                    <a:pt x="6317" y="0"/>
                  </a:moveTo>
                  <a:cubicBezTo>
                    <a:pt x="5711" y="0"/>
                    <a:pt x="5648" y="627"/>
                    <a:pt x="5426" y="1033"/>
                  </a:cubicBezTo>
                  <a:cubicBezTo>
                    <a:pt x="5165" y="1544"/>
                    <a:pt x="4468" y="2042"/>
                    <a:pt x="3920" y="2266"/>
                  </a:cubicBezTo>
                  <a:cubicBezTo>
                    <a:pt x="3323" y="2515"/>
                    <a:pt x="2676" y="2602"/>
                    <a:pt x="2041" y="2739"/>
                  </a:cubicBezTo>
                  <a:cubicBezTo>
                    <a:pt x="1518" y="2851"/>
                    <a:pt x="349" y="2900"/>
                    <a:pt x="149" y="3373"/>
                  </a:cubicBezTo>
                  <a:cubicBezTo>
                    <a:pt x="0" y="3747"/>
                    <a:pt x="162" y="4170"/>
                    <a:pt x="436" y="4456"/>
                  </a:cubicBezTo>
                  <a:cubicBezTo>
                    <a:pt x="709" y="4742"/>
                    <a:pt x="1680" y="5078"/>
                    <a:pt x="2066" y="5228"/>
                  </a:cubicBezTo>
                  <a:cubicBezTo>
                    <a:pt x="2905" y="5570"/>
                    <a:pt x="3813" y="5834"/>
                    <a:pt x="4733" y="5834"/>
                  </a:cubicBezTo>
                  <a:cubicBezTo>
                    <a:pt x="4918" y="5834"/>
                    <a:pt x="5104" y="5823"/>
                    <a:pt x="5289" y="5800"/>
                  </a:cubicBezTo>
                  <a:cubicBezTo>
                    <a:pt x="5513" y="5763"/>
                    <a:pt x="5750" y="5738"/>
                    <a:pt x="5986" y="5725"/>
                  </a:cubicBezTo>
                  <a:cubicBezTo>
                    <a:pt x="6235" y="5750"/>
                    <a:pt x="6484" y="5788"/>
                    <a:pt x="6733" y="5837"/>
                  </a:cubicBezTo>
                  <a:cubicBezTo>
                    <a:pt x="7035" y="5894"/>
                    <a:pt x="7340" y="5919"/>
                    <a:pt x="7645" y="5919"/>
                  </a:cubicBezTo>
                  <a:cubicBezTo>
                    <a:pt x="8821" y="5919"/>
                    <a:pt x="10007" y="5543"/>
                    <a:pt x="11114" y="5128"/>
                  </a:cubicBezTo>
                  <a:cubicBezTo>
                    <a:pt x="11176" y="5103"/>
                    <a:pt x="11238" y="5066"/>
                    <a:pt x="11288" y="5028"/>
                  </a:cubicBezTo>
                  <a:cubicBezTo>
                    <a:pt x="11338" y="4966"/>
                    <a:pt x="11363" y="4904"/>
                    <a:pt x="11375" y="4842"/>
                  </a:cubicBezTo>
                  <a:cubicBezTo>
                    <a:pt x="11462" y="4444"/>
                    <a:pt x="11450" y="4033"/>
                    <a:pt x="11326" y="3647"/>
                  </a:cubicBezTo>
                  <a:cubicBezTo>
                    <a:pt x="11238" y="3373"/>
                    <a:pt x="11114" y="3099"/>
                    <a:pt x="10977" y="2838"/>
                  </a:cubicBezTo>
                  <a:cubicBezTo>
                    <a:pt x="10790" y="2502"/>
                    <a:pt x="10666" y="2116"/>
                    <a:pt x="10442" y="1805"/>
                  </a:cubicBezTo>
                  <a:cubicBezTo>
                    <a:pt x="10355" y="1693"/>
                    <a:pt x="10218" y="1631"/>
                    <a:pt x="10156" y="1506"/>
                  </a:cubicBezTo>
                  <a:cubicBezTo>
                    <a:pt x="10137" y="1469"/>
                    <a:pt x="10094" y="1454"/>
                    <a:pt x="10037" y="1454"/>
                  </a:cubicBezTo>
                  <a:cubicBezTo>
                    <a:pt x="9865" y="1454"/>
                    <a:pt x="9561" y="1594"/>
                    <a:pt x="9384" y="1706"/>
                  </a:cubicBezTo>
                  <a:cubicBezTo>
                    <a:pt x="8787" y="2079"/>
                    <a:pt x="8152" y="2390"/>
                    <a:pt x="7492" y="2639"/>
                  </a:cubicBezTo>
                  <a:cubicBezTo>
                    <a:pt x="7380" y="2689"/>
                    <a:pt x="7256" y="2726"/>
                    <a:pt x="7119" y="2739"/>
                  </a:cubicBezTo>
                  <a:cubicBezTo>
                    <a:pt x="7100" y="2742"/>
                    <a:pt x="7081" y="2744"/>
                    <a:pt x="7062" y="2744"/>
                  </a:cubicBezTo>
                  <a:cubicBezTo>
                    <a:pt x="6841" y="2744"/>
                    <a:pt x="6682" y="2486"/>
                    <a:pt x="6808" y="2290"/>
                  </a:cubicBezTo>
                  <a:cubicBezTo>
                    <a:pt x="6920" y="2042"/>
                    <a:pt x="7106" y="1954"/>
                    <a:pt x="7256" y="1755"/>
                  </a:cubicBezTo>
                  <a:cubicBezTo>
                    <a:pt x="7430" y="1506"/>
                    <a:pt x="7542" y="1208"/>
                    <a:pt x="7567" y="897"/>
                  </a:cubicBezTo>
                  <a:cubicBezTo>
                    <a:pt x="7592" y="785"/>
                    <a:pt x="7579" y="685"/>
                    <a:pt x="7542" y="573"/>
                  </a:cubicBezTo>
                  <a:cubicBezTo>
                    <a:pt x="7455" y="374"/>
                    <a:pt x="7218" y="262"/>
                    <a:pt x="6994" y="175"/>
                  </a:cubicBezTo>
                  <a:cubicBezTo>
                    <a:pt x="6795" y="88"/>
                    <a:pt x="6571" y="25"/>
                    <a:pt x="6335" y="1"/>
                  </a:cubicBezTo>
                  <a:cubicBezTo>
                    <a:pt x="6329" y="0"/>
                    <a:pt x="6323" y="0"/>
                    <a:pt x="6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4;p28">
              <a:extLst>
                <a:ext uri="{FF2B5EF4-FFF2-40B4-BE49-F238E27FC236}">
                  <a16:creationId xmlns:a16="http://schemas.microsoft.com/office/drawing/2014/main" id="{F94EDE58-F453-4FBA-9919-FC2BA11B9382}"/>
                </a:ext>
              </a:extLst>
            </p:cNvPr>
            <p:cNvSpPr/>
            <p:nvPr/>
          </p:nvSpPr>
          <p:spPr>
            <a:xfrm>
              <a:off x="4512850" y="4670650"/>
              <a:ext cx="280350" cy="54025"/>
            </a:xfrm>
            <a:custGeom>
              <a:avLst/>
              <a:gdLst/>
              <a:ahLst/>
              <a:cxnLst/>
              <a:rect l="l" t="t" r="r" b="b"/>
              <a:pathLst>
                <a:path w="11214" h="2161" extrusionOk="0">
                  <a:moveTo>
                    <a:pt x="11114" y="0"/>
                  </a:moveTo>
                  <a:cubicBezTo>
                    <a:pt x="10940" y="100"/>
                    <a:pt x="10753" y="224"/>
                    <a:pt x="10592" y="349"/>
                  </a:cubicBezTo>
                  <a:cubicBezTo>
                    <a:pt x="10019" y="697"/>
                    <a:pt x="9384" y="909"/>
                    <a:pt x="8712" y="958"/>
                  </a:cubicBezTo>
                  <a:cubicBezTo>
                    <a:pt x="8346" y="993"/>
                    <a:pt x="7976" y="1001"/>
                    <a:pt x="7606" y="1001"/>
                  </a:cubicBezTo>
                  <a:cubicBezTo>
                    <a:pt x="7310" y="1001"/>
                    <a:pt x="7014" y="996"/>
                    <a:pt x="6721" y="996"/>
                  </a:cubicBezTo>
                  <a:cubicBezTo>
                    <a:pt x="5763" y="996"/>
                    <a:pt x="4814" y="1062"/>
                    <a:pt x="3858" y="1062"/>
                  </a:cubicBezTo>
                  <a:cubicBezTo>
                    <a:pt x="3722" y="1062"/>
                    <a:pt x="3585" y="1061"/>
                    <a:pt x="3448" y="1058"/>
                  </a:cubicBezTo>
                  <a:cubicBezTo>
                    <a:pt x="2913" y="1045"/>
                    <a:pt x="1793" y="846"/>
                    <a:pt x="1258" y="759"/>
                  </a:cubicBezTo>
                  <a:cubicBezTo>
                    <a:pt x="834" y="685"/>
                    <a:pt x="424" y="498"/>
                    <a:pt x="1" y="423"/>
                  </a:cubicBezTo>
                  <a:lnTo>
                    <a:pt x="1" y="423"/>
                  </a:lnTo>
                  <a:cubicBezTo>
                    <a:pt x="63" y="523"/>
                    <a:pt x="125" y="610"/>
                    <a:pt x="200" y="697"/>
                  </a:cubicBezTo>
                  <a:cubicBezTo>
                    <a:pt x="486" y="983"/>
                    <a:pt x="1444" y="1319"/>
                    <a:pt x="1830" y="1469"/>
                  </a:cubicBezTo>
                  <a:cubicBezTo>
                    <a:pt x="2669" y="1811"/>
                    <a:pt x="3577" y="2075"/>
                    <a:pt x="4497" y="2075"/>
                  </a:cubicBezTo>
                  <a:cubicBezTo>
                    <a:pt x="4682" y="2075"/>
                    <a:pt x="4868" y="2064"/>
                    <a:pt x="5053" y="2041"/>
                  </a:cubicBezTo>
                  <a:cubicBezTo>
                    <a:pt x="5277" y="2004"/>
                    <a:pt x="5514" y="1979"/>
                    <a:pt x="5750" y="1966"/>
                  </a:cubicBezTo>
                  <a:cubicBezTo>
                    <a:pt x="5999" y="1991"/>
                    <a:pt x="6248" y="2029"/>
                    <a:pt x="6497" y="2078"/>
                  </a:cubicBezTo>
                  <a:cubicBezTo>
                    <a:pt x="6799" y="2135"/>
                    <a:pt x="7104" y="2160"/>
                    <a:pt x="7409" y="2160"/>
                  </a:cubicBezTo>
                  <a:cubicBezTo>
                    <a:pt x="8585" y="2160"/>
                    <a:pt x="9771" y="1784"/>
                    <a:pt x="10878" y="1369"/>
                  </a:cubicBezTo>
                  <a:cubicBezTo>
                    <a:pt x="10940" y="1344"/>
                    <a:pt x="11002" y="1307"/>
                    <a:pt x="11052" y="1269"/>
                  </a:cubicBezTo>
                  <a:cubicBezTo>
                    <a:pt x="11102" y="1207"/>
                    <a:pt x="11127" y="1145"/>
                    <a:pt x="11139" y="1083"/>
                  </a:cubicBezTo>
                  <a:cubicBezTo>
                    <a:pt x="11214" y="722"/>
                    <a:pt x="11214" y="361"/>
                    <a:pt x="11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5;p28">
              <a:extLst>
                <a:ext uri="{FF2B5EF4-FFF2-40B4-BE49-F238E27FC236}">
                  <a16:creationId xmlns:a16="http://schemas.microsoft.com/office/drawing/2014/main" id="{A327CED7-ECE2-4683-9BD8-E1D55F64FAE8}"/>
                </a:ext>
              </a:extLst>
            </p:cNvPr>
            <p:cNvSpPr/>
            <p:nvPr/>
          </p:nvSpPr>
          <p:spPr>
            <a:xfrm>
              <a:off x="4610900" y="4574475"/>
              <a:ext cx="67800" cy="53300"/>
            </a:xfrm>
            <a:custGeom>
              <a:avLst/>
              <a:gdLst/>
              <a:ahLst/>
              <a:cxnLst/>
              <a:rect l="l" t="t" r="r" b="b"/>
              <a:pathLst>
                <a:path w="2712" h="2132" extrusionOk="0">
                  <a:moveTo>
                    <a:pt x="485" y="94"/>
                  </a:moveTo>
                  <a:cubicBezTo>
                    <a:pt x="512" y="94"/>
                    <a:pt x="540" y="96"/>
                    <a:pt x="571" y="101"/>
                  </a:cubicBezTo>
                  <a:cubicBezTo>
                    <a:pt x="1057" y="163"/>
                    <a:pt x="1194" y="723"/>
                    <a:pt x="1082" y="1121"/>
                  </a:cubicBezTo>
                  <a:cubicBezTo>
                    <a:pt x="973" y="1414"/>
                    <a:pt x="837" y="1687"/>
                    <a:pt x="673" y="1949"/>
                  </a:cubicBezTo>
                  <a:lnTo>
                    <a:pt x="673" y="1949"/>
                  </a:lnTo>
                  <a:cubicBezTo>
                    <a:pt x="501" y="1679"/>
                    <a:pt x="358" y="1399"/>
                    <a:pt x="235" y="1109"/>
                  </a:cubicBezTo>
                  <a:cubicBezTo>
                    <a:pt x="129" y="803"/>
                    <a:pt x="1" y="94"/>
                    <a:pt x="485" y="94"/>
                  </a:cubicBezTo>
                  <a:close/>
                  <a:moveTo>
                    <a:pt x="2243" y="1143"/>
                  </a:moveTo>
                  <a:cubicBezTo>
                    <a:pt x="2454" y="1143"/>
                    <a:pt x="2565" y="1405"/>
                    <a:pt x="2413" y="1557"/>
                  </a:cubicBezTo>
                  <a:cubicBezTo>
                    <a:pt x="2351" y="1607"/>
                    <a:pt x="2276" y="1644"/>
                    <a:pt x="2202" y="1682"/>
                  </a:cubicBezTo>
                  <a:cubicBezTo>
                    <a:pt x="2040" y="1756"/>
                    <a:pt x="1878" y="1831"/>
                    <a:pt x="1704" y="1881"/>
                  </a:cubicBezTo>
                  <a:cubicBezTo>
                    <a:pt x="1405" y="1977"/>
                    <a:pt x="1096" y="2027"/>
                    <a:pt x="787" y="2047"/>
                  </a:cubicBezTo>
                  <a:lnTo>
                    <a:pt x="787" y="2047"/>
                  </a:lnTo>
                  <a:cubicBezTo>
                    <a:pt x="963" y="1929"/>
                    <a:pt x="1128" y="1792"/>
                    <a:pt x="1268" y="1632"/>
                  </a:cubicBezTo>
                  <a:cubicBezTo>
                    <a:pt x="1530" y="1383"/>
                    <a:pt x="1853" y="1221"/>
                    <a:pt x="2202" y="1146"/>
                  </a:cubicBezTo>
                  <a:cubicBezTo>
                    <a:pt x="2216" y="1144"/>
                    <a:pt x="2230" y="1143"/>
                    <a:pt x="2243" y="1143"/>
                  </a:cubicBezTo>
                  <a:close/>
                  <a:moveTo>
                    <a:pt x="513" y="0"/>
                  </a:moveTo>
                  <a:cubicBezTo>
                    <a:pt x="130" y="0"/>
                    <a:pt x="25" y="421"/>
                    <a:pt x="61" y="736"/>
                  </a:cubicBezTo>
                  <a:cubicBezTo>
                    <a:pt x="121" y="1212"/>
                    <a:pt x="373" y="1631"/>
                    <a:pt x="624" y="2025"/>
                  </a:cubicBezTo>
                  <a:lnTo>
                    <a:pt x="624" y="2025"/>
                  </a:lnTo>
                  <a:cubicBezTo>
                    <a:pt x="615" y="2039"/>
                    <a:pt x="606" y="2053"/>
                    <a:pt x="596" y="2067"/>
                  </a:cubicBezTo>
                  <a:cubicBezTo>
                    <a:pt x="584" y="2092"/>
                    <a:pt x="596" y="2129"/>
                    <a:pt x="633" y="2130"/>
                  </a:cubicBezTo>
                  <a:lnTo>
                    <a:pt x="633" y="2130"/>
                  </a:lnTo>
                  <a:cubicBezTo>
                    <a:pt x="637" y="2131"/>
                    <a:pt x="641" y="2131"/>
                    <a:pt x="645" y="2131"/>
                  </a:cubicBezTo>
                  <a:cubicBezTo>
                    <a:pt x="650" y="2131"/>
                    <a:pt x="654" y="2131"/>
                    <a:pt x="658" y="2130"/>
                  </a:cubicBezTo>
                  <a:cubicBezTo>
                    <a:pt x="659" y="2130"/>
                    <a:pt x="659" y="2130"/>
                    <a:pt x="659" y="2129"/>
                  </a:cubicBezTo>
                  <a:lnTo>
                    <a:pt x="659" y="2129"/>
                  </a:lnTo>
                  <a:cubicBezTo>
                    <a:pt x="1136" y="2126"/>
                    <a:pt x="1612" y="2027"/>
                    <a:pt x="2052" y="1843"/>
                  </a:cubicBezTo>
                  <a:cubicBezTo>
                    <a:pt x="2289" y="1744"/>
                    <a:pt x="2712" y="1557"/>
                    <a:pt x="2588" y="1221"/>
                  </a:cubicBezTo>
                  <a:cubicBezTo>
                    <a:pt x="2537" y="1095"/>
                    <a:pt x="2430" y="1053"/>
                    <a:pt x="2306" y="1053"/>
                  </a:cubicBezTo>
                  <a:cubicBezTo>
                    <a:pt x="2123" y="1053"/>
                    <a:pt x="1905" y="1144"/>
                    <a:pt x="1779" y="1196"/>
                  </a:cubicBezTo>
                  <a:cubicBezTo>
                    <a:pt x="1579" y="1296"/>
                    <a:pt x="1380" y="1420"/>
                    <a:pt x="1206" y="1570"/>
                  </a:cubicBezTo>
                  <a:cubicBezTo>
                    <a:pt x="1074" y="1732"/>
                    <a:pt x="918" y="1869"/>
                    <a:pt x="743" y="1982"/>
                  </a:cubicBezTo>
                  <a:lnTo>
                    <a:pt x="743" y="1982"/>
                  </a:lnTo>
                  <a:cubicBezTo>
                    <a:pt x="970" y="1603"/>
                    <a:pt x="1240" y="1184"/>
                    <a:pt x="1206" y="736"/>
                  </a:cubicBezTo>
                  <a:cubicBezTo>
                    <a:pt x="1181" y="362"/>
                    <a:pt x="907" y="64"/>
                    <a:pt x="546" y="1"/>
                  </a:cubicBezTo>
                  <a:cubicBezTo>
                    <a:pt x="535" y="1"/>
                    <a:pt x="524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6;p28">
              <a:extLst>
                <a:ext uri="{FF2B5EF4-FFF2-40B4-BE49-F238E27FC236}">
                  <a16:creationId xmlns:a16="http://schemas.microsoft.com/office/drawing/2014/main" id="{687E5AC5-D5B9-4451-B14E-BC2536C0B17A}"/>
                </a:ext>
              </a:extLst>
            </p:cNvPr>
            <p:cNvSpPr/>
            <p:nvPr/>
          </p:nvSpPr>
          <p:spPr>
            <a:xfrm>
              <a:off x="4626850" y="4624850"/>
              <a:ext cx="13275" cy="25325"/>
            </a:xfrm>
            <a:custGeom>
              <a:avLst/>
              <a:gdLst/>
              <a:ahLst/>
              <a:cxnLst/>
              <a:rect l="l" t="t" r="r" b="b"/>
              <a:pathLst>
                <a:path w="531" h="1013" extrusionOk="0">
                  <a:moveTo>
                    <a:pt x="52" y="0"/>
                  </a:moveTo>
                  <a:cubicBezTo>
                    <a:pt x="26" y="0"/>
                    <a:pt x="0" y="22"/>
                    <a:pt x="8" y="52"/>
                  </a:cubicBezTo>
                  <a:lnTo>
                    <a:pt x="20" y="52"/>
                  </a:lnTo>
                  <a:cubicBezTo>
                    <a:pt x="132" y="351"/>
                    <a:pt x="456" y="612"/>
                    <a:pt x="369" y="961"/>
                  </a:cubicBezTo>
                  <a:cubicBezTo>
                    <a:pt x="361" y="992"/>
                    <a:pt x="382" y="1013"/>
                    <a:pt x="405" y="1013"/>
                  </a:cubicBezTo>
                  <a:cubicBezTo>
                    <a:pt x="419" y="1013"/>
                    <a:pt x="434" y="1005"/>
                    <a:pt x="444" y="986"/>
                  </a:cubicBezTo>
                  <a:cubicBezTo>
                    <a:pt x="531" y="612"/>
                    <a:pt x="220" y="351"/>
                    <a:pt x="95" y="27"/>
                  </a:cubicBezTo>
                  <a:cubicBezTo>
                    <a:pt x="86" y="8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7;p28">
              <a:extLst>
                <a:ext uri="{FF2B5EF4-FFF2-40B4-BE49-F238E27FC236}">
                  <a16:creationId xmlns:a16="http://schemas.microsoft.com/office/drawing/2014/main" id="{A3F22336-1CAD-4E24-A6A4-88E70B5524E3}"/>
                </a:ext>
              </a:extLst>
            </p:cNvPr>
            <p:cNvSpPr/>
            <p:nvPr/>
          </p:nvSpPr>
          <p:spPr>
            <a:xfrm>
              <a:off x="4606050" y="4630075"/>
              <a:ext cx="20275" cy="31000"/>
            </a:xfrm>
            <a:custGeom>
              <a:avLst/>
              <a:gdLst/>
              <a:ahLst/>
              <a:cxnLst/>
              <a:rect l="l" t="t" r="r" b="b"/>
              <a:pathLst>
                <a:path w="811" h="1240" extrusionOk="0">
                  <a:moveTo>
                    <a:pt x="65" y="0"/>
                  </a:moveTo>
                  <a:cubicBezTo>
                    <a:pt x="32" y="0"/>
                    <a:pt x="1" y="58"/>
                    <a:pt x="44" y="80"/>
                  </a:cubicBezTo>
                  <a:cubicBezTo>
                    <a:pt x="404" y="354"/>
                    <a:pt x="653" y="764"/>
                    <a:pt x="728" y="1212"/>
                  </a:cubicBezTo>
                  <a:cubicBezTo>
                    <a:pt x="728" y="1231"/>
                    <a:pt x="741" y="1239"/>
                    <a:pt x="756" y="1239"/>
                  </a:cubicBezTo>
                  <a:cubicBezTo>
                    <a:pt x="780" y="1239"/>
                    <a:pt x="810" y="1218"/>
                    <a:pt x="803" y="1187"/>
                  </a:cubicBezTo>
                  <a:cubicBezTo>
                    <a:pt x="728" y="715"/>
                    <a:pt x="467" y="291"/>
                    <a:pt x="81" y="5"/>
                  </a:cubicBezTo>
                  <a:cubicBezTo>
                    <a:pt x="76" y="2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8;p28">
              <a:extLst>
                <a:ext uri="{FF2B5EF4-FFF2-40B4-BE49-F238E27FC236}">
                  <a16:creationId xmlns:a16="http://schemas.microsoft.com/office/drawing/2014/main" id="{E0DAFAF1-81D1-48A5-9C02-D8F8B1C7E7C8}"/>
                </a:ext>
              </a:extLst>
            </p:cNvPr>
            <p:cNvSpPr/>
            <p:nvPr/>
          </p:nvSpPr>
          <p:spPr>
            <a:xfrm>
              <a:off x="4592025" y="4634875"/>
              <a:ext cx="18925" cy="31800"/>
            </a:xfrm>
            <a:custGeom>
              <a:avLst/>
              <a:gdLst/>
              <a:ahLst/>
              <a:cxnLst/>
              <a:rect l="l" t="t" r="r" b="b"/>
              <a:pathLst>
                <a:path w="757" h="1272" extrusionOk="0">
                  <a:moveTo>
                    <a:pt x="57" y="1"/>
                  </a:moveTo>
                  <a:cubicBezTo>
                    <a:pt x="26" y="1"/>
                    <a:pt x="0" y="45"/>
                    <a:pt x="20" y="74"/>
                  </a:cubicBezTo>
                  <a:cubicBezTo>
                    <a:pt x="318" y="411"/>
                    <a:pt x="530" y="809"/>
                    <a:pt x="667" y="1244"/>
                  </a:cubicBezTo>
                  <a:cubicBezTo>
                    <a:pt x="672" y="1263"/>
                    <a:pt x="687" y="1272"/>
                    <a:pt x="703" y="1272"/>
                  </a:cubicBezTo>
                  <a:cubicBezTo>
                    <a:pt x="729" y="1272"/>
                    <a:pt x="757" y="1250"/>
                    <a:pt x="741" y="1219"/>
                  </a:cubicBezTo>
                  <a:cubicBezTo>
                    <a:pt x="605" y="784"/>
                    <a:pt x="381" y="373"/>
                    <a:pt x="82" y="12"/>
                  </a:cubicBezTo>
                  <a:cubicBezTo>
                    <a:pt x="74" y="4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9;p28">
              <a:extLst>
                <a:ext uri="{FF2B5EF4-FFF2-40B4-BE49-F238E27FC236}">
                  <a16:creationId xmlns:a16="http://schemas.microsoft.com/office/drawing/2014/main" id="{86BB9501-F148-4D54-9268-475B15FC8E2A}"/>
                </a:ext>
              </a:extLst>
            </p:cNvPr>
            <p:cNvSpPr/>
            <p:nvPr/>
          </p:nvSpPr>
          <p:spPr>
            <a:xfrm>
              <a:off x="5063575" y="4696775"/>
              <a:ext cx="174250" cy="46675"/>
            </a:xfrm>
            <a:custGeom>
              <a:avLst/>
              <a:gdLst/>
              <a:ahLst/>
              <a:cxnLst/>
              <a:rect l="l" t="t" r="r" b="b"/>
              <a:pathLst>
                <a:path w="6970" h="1867" extrusionOk="0">
                  <a:moveTo>
                    <a:pt x="6683" y="0"/>
                  </a:moveTo>
                  <a:cubicBezTo>
                    <a:pt x="5273" y="785"/>
                    <a:pt x="3970" y="1028"/>
                    <a:pt x="2894" y="1028"/>
                  </a:cubicBezTo>
                  <a:cubicBezTo>
                    <a:pt x="1426" y="1028"/>
                    <a:pt x="384" y="574"/>
                    <a:pt x="75" y="424"/>
                  </a:cubicBezTo>
                  <a:lnTo>
                    <a:pt x="75" y="424"/>
                  </a:lnTo>
                  <a:cubicBezTo>
                    <a:pt x="0" y="697"/>
                    <a:pt x="37" y="984"/>
                    <a:pt x="187" y="1233"/>
                  </a:cubicBezTo>
                  <a:cubicBezTo>
                    <a:pt x="435" y="1636"/>
                    <a:pt x="1950" y="1866"/>
                    <a:pt x="3429" y="1866"/>
                  </a:cubicBezTo>
                  <a:cubicBezTo>
                    <a:pt x="4551" y="1866"/>
                    <a:pt x="5651" y="1734"/>
                    <a:pt x="6161" y="1444"/>
                  </a:cubicBezTo>
                  <a:cubicBezTo>
                    <a:pt x="6970" y="984"/>
                    <a:pt x="6870" y="573"/>
                    <a:pt x="6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0;p28">
              <a:extLst>
                <a:ext uri="{FF2B5EF4-FFF2-40B4-BE49-F238E27FC236}">
                  <a16:creationId xmlns:a16="http://schemas.microsoft.com/office/drawing/2014/main" id="{950AAB40-B683-4197-9DCF-F6651DE2C10F}"/>
                </a:ext>
              </a:extLst>
            </p:cNvPr>
            <p:cNvSpPr/>
            <p:nvPr/>
          </p:nvSpPr>
          <p:spPr>
            <a:xfrm>
              <a:off x="4702650" y="3022075"/>
              <a:ext cx="537975" cy="628050"/>
            </a:xfrm>
            <a:custGeom>
              <a:avLst/>
              <a:gdLst/>
              <a:ahLst/>
              <a:cxnLst/>
              <a:rect l="l" t="t" r="r" b="b"/>
              <a:pathLst>
                <a:path w="21519" h="25122" extrusionOk="0">
                  <a:moveTo>
                    <a:pt x="5648" y="1"/>
                  </a:moveTo>
                  <a:cubicBezTo>
                    <a:pt x="5300" y="1"/>
                    <a:pt x="5041" y="13"/>
                    <a:pt x="4916" y="44"/>
                  </a:cubicBezTo>
                  <a:cubicBezTo>
                    <a:pt x="4269" y="194"/>
                    <a:pt x="1656" y="492"/>
                    <a:pt x="0" y="5172"/>
                  </a:cubicBezTo>
                  <a:lnTo>
                    <a:pt x="884" y="5396"/>
                  </a:lnTo>
                  <a:lnTo>
                    <a:pt x="2987" y="13971"/>
                  </a:lnTo>
                  <a:cubicBezTo>
                    <a:pt x="2987" y="13971"/>
                    <a:pt x="3174" y="17555"/>
                    <a:pt x="3099" y="18961"/>
                  </a:cubicBezTo>
                  <a:cubicBezTo>
                    <a:pt x="3025" y="20368"/>
                    <a:pt x="2614" y="23591"/>
                    <a:pt x="2614" y="23591"/>
                  </a:cubicBezTo>
                  <a:cubicBezTo>
                    <a:pt x="2614" y="23591"/>
                    <a:pt x="4219" y="25122"/>
                    <a:pt x="8003" y="25122"/>
                  </a:cubicBezTo>
                  <a:cubicBezTo>
                    <a:pt x="11774" y="25122"/>
                    <a:pt x="16603" y="24562"/>
                    <a:pt x="18046" y="23691"/>
                  </a:cubicBezTo>
                  <a:cubicBezTo>
                    <a:pt x="18046" y="23691"/>
                    <a:pt x="18121" y="16099"/>
                    <a:pt x="18582" y="13087"/>
                  </a:cubicBezTo>
                  <a:lnTo>
                    <a:pt x="19154" y="9689"/>
                  </a:lnTo>
                  <a:lnTo>
                    <a:pt x="20411" y="10038"/>
                  </a:lnTo>
                  <a:cubicBezTo>
                    <a:pt x="20411" y="10038"/>
                    <a:pt x="21519" y="5732"/>
                    <a:pt x="20411" y="3591"/>
                  </a:cubicBezTo>
                  <a:cubicBezTo>
                    <a:pt x="19303" y="1451"/>
                    <a:pt x="13093" y="156"/>
                    <a:pt x="13093" y="156"/>
                  </a:cubicBezTo>
                  <a:lnTo>
                    <a:pt x="11301" y="156"/>
                  </a:lnTo>
                  <a:cubicBezTo>
                    <a:pt x="11158" y="164"/>
                    <a:pt x="10987" y="167"/>
                    <a:pt x="10794" y="167"/>
                  </a:cubicBezTo>
                  <a:cubicBezTo>
                    <a:pt x="9416" y="167"/>
                    <a:pt x="6931" y="1"/>
                    <a:pt x="5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1;p28">
              <a:extLst>
                <a:ext uri="{FF2B5EF4-FFF2-40B4-BE49-F238E27FC236}">
                  <a16:creationId xmlns:a16="http://schemas.microsoft.com/office/drawing/2014/main" id="{9E9DE837-402C-4F45-B4C6-2A06421516F9}"/>
                </a:ext>
              </a:extLst>
            </p:cNvPr>
            <p:cNvSpPr/>
            <p:nvPr/>
          </p:nvSpPr>
          <p:spPr>
            <a:xfrm>
              <a:off x="4677450" y="3152900"/>
              <a:ext cx="144075" cy="192000"/>
            </a:xfrm>
            <a:custGeom>
              <a:avLst/>
              <a:gdLst/>
              <a:ahLst/>
              <a:cxnLst/>
              <a:rect l="l" t="t" r="r" b="b"/>
              <a:pathLst>
                <a:path w="5763" h="7680" extrusionOk="0">
                  <a:moveTo>
                    <a:pt x="1344" y="1"/>
                  </a:moveTo>
                  <a:cubicBezTo>
                    <a:pt x="622" y="2851"/>
                    <a:pt x="0" y="5589"/>
                    <a:pt x="560" y="7680"/>
                  </a:cubicBezTo>
                  <a:lnTo>
                    <a:pt x="4493" y="4133"/>
                  </a:lnTo>
                  <a:cubicBezTo>
                    <a:pt x="5090" y="3311"/>
                    <a:pt x="5489" y="2204"/>
                    <a:pt x="5763" y="1059"/>
                  </a:cubicBezTo>
                  <a:lnTo>
                    <a:pt x="134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2;p28">
              <a:extLst>
                <a:ext uri="{FF2B5EF4-FFF2-40B4-BE49-F238E27FC236}">
                  <a16:creationId xmlns:a16="http://schemas.microsoft.com/office/drawing/2014/main" id="{8B29B6A7-329F-441A-8044-6EECC94C4F89}"/>
                </a:ext>
              </a:extLst>
            </p:cNvPr>
            <p:cNvSpPr/>
            <p:nvPr/>
          </p:nvSpPr>
          <p:spPr>
            <a:xfrm>
              <a:off x="5078200" y="3242825"/>
              <a:ext cx="121050" cy="207875"/>
            </a:xfrm>
            <a:custGeom>
              <a:avLst/>
              <a:gdLst/>
              <a:ahLst/>
              <a:cxnLst/>
              <a:rect l="l" t="t" r="r" b="b"/>
              <a:pathLst>
                <a:path w="4842" h="8315" extrusionOk="0">
                  <a:moveTo>
                    <a:pt x="411" y="1"/>
                  </a:moveTo>
                  <a:cubicBezTo>
                    <a:pt x="137" y="1146"/>
                    <a:pt x="0" y="2316"/>
                    <a:pt x="149" y="3324"/>
                  </a:cubicBezTo>
                  <a:lnTo>
                    <a:pt x="2103" y="8314"/>
                  </a:lnTo>
                  <a:cubicBezTo>
                    <a:pt x="3833" y="6696"/>
                    <a:pt x="4182" y="3934"/>
                    <a:pt x="4841" y="1059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3;p28">
              <a:extLst>
                <a:ext uri="{FF2B5EF4-FFF2-40B4-BE49-F238E27FC236}">
                  <a16:creationId xmlns:a16="http://schemas.microsoft.com/office/drawing/2014/main" id="{57C68AEC-3977-4553-964E-C294754968AB}"/>
                </a:ext>
              </a:extLst>
            </p:cNvPr>
            <p:cNvSpPr/>
            <p:nvPr/>
          </p:nvSpPr>
          <p:spPr>
            <a:xfrm>
              <a:off x="4687875" y="3251875"/>
              <a:ext cx="353925" cy="153875"/>
            </a:xfrm>
            <a:custGeom>
              <a:avLst/>
              <a:gdLst/>
              <a:ahLst/>
              <a:cxnLst/>
              <a:rect l="l" t="t" r="r" b="b"/>
              <a:pathLst>
                <a:path w="14157" h="6155" extrusionOk="0">
                  <a:moveTo>
                    <a:pt x="3016" y="1"/>
                  </a:moveTo>
                  <a:cubicBezTo>
                    <a:pt x="1410" y="1"/>
                    <a:pt x="0" y="1325"/>
                    <a:pt x="81" y="3497"/>
                  </a:cubicBezTo>
                  <a:cubicBezTo>
                    <a:pt x="106" y="3995"/>
                    <a:pt x="454" y="4418"/>
                    <a:pt x="940" y="4530"/>
                  </a:cubicBezTo>
                  <a:lnTo>
                    <a:pt x="6217" y="5787"/>
                  </a:lnTo>
                  <a:cubicBezTo>
                    <a:pt x="7460" y="6083"/>
                    <a:pt x="9078" y="6155"/>
                    <a:pt x="10326" y="6155"/>
                  </a:cubicBezTo>
                  <a:cubicBezTo>
                    <a:pt x="10914" y="6155"/>
                    <a:pt x="11421" y="6139"/>
                    <a:pt x="11767" y="6123"/>
                  </a:cubicBezTo>
                  <a:cubicBezTo>
                    <a:pt x="12091" y="6110"/>
                    <a:pt x="12390" y="5998"/>
                    <a:pt x="12626" y="5787"/>
                  </a:cubicBezTo>
                  <a:lnTo>
                    <a:pt x="14157" y="4418"/>
                  </a:lnTo>
                  <a:lnTo>
                    <a:pt x="12676" y="3721"/>
                  </a:lnTo>
                  <a:lnTo>
                    <a:pt x="12352" y="3074"/>
                  </a:lnTo>
                  <a:lnTo>
                    <a:pt x="11817" y="3634"/>
                  </a:lnTo>
                  <a:lnTo>
                    <a:pt x="8084" y="2738"/>
                  </a:lnTo>
                  <a:cubicBezTo>
                    <a:pt x="8084" y="2738"/>
                    <a:pt x="5383" y="261"/>
                    <a:pt x="3392" y="25"/>
                  </a:cubicBezTo>
                  <a:cubicBezTo>
                    <a:pt x="3265" y="8"/>
                    <a:pt x="3140" y="1"/>
                    <a:pt x="30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4;p28">
              <a:extLst>
                <a:ext uri="{FF2B5EF4-FFF2-40B4-BE49-F238E27FC236}">
                  <a16:creationId xmlns:a16="http://schemas.microsoft.com/office/drawing/2014/main" id="{22CA76AA-A600-4559-A419-D4BFD6F46EA8}"/>
                </a:ext>
              </a:extLst>
            </p:cNvPr>
            <p:cNvSpPr/>
            <p:nvPr/>
          </p:nvSpPr>
          <p:spPr>
            <a:xfrm>
              <a:off x="4916175" y="3437500"/>
              <a:ext cx="157775" cy="84825"/>
            </a:xfrm>
            <a:custGeom>
              <a:avLst/>
              <a:gdLst/>
              <a:ahLst/>
              <a:cxnLst/>
              <a:rect l="l" t="t" r="r" b="b"/>
              <a:pathLst>
                <a:path w="6311" h="3393" extrusionOk="0">
                  <a:moveTo>
                    <a:pt x="6238" y="1"/>
                  </a:moveTo>
                  <a:cubicBezTo>
                    <a:pt x="6227" y="1"/>
                    <a:pt x="6216" y="5"/>
                    <a:pt x="6207" y="17"/>
                  </a:cubicBezTo>
                  <a:cubicBezTo>
                    <a:pt x="4577" y="1822"/>
                    <a:pt x="2250" y="2593"/>
                    <a:pt x="22" y="3352"/>
                  </a:cubicBezTo>
                  <a:cubicBezTo>
                    <a:pt x="0" y="3363"/>
                    <a:pt x="7" y="3392"/>
                    <a:pt x="25" y="3392"/>
                  </a:cubicBezTo>
                  <a:cubicBezTo>
                    <a:pt x="28" y="3392"/>
                    <a:pt x="31" y="3392"/>
                    <a:pt x="34" y="3390"/>
                  </a:cubicBezTo>
                  <a:cubicBezTo>
                    <a:pt x="2287" y="2693"/>
                    <a:pt x="4639" y="1871"/>
                    <a:pt x="6282" y="92"/>
                  </a:cubicBezTo>
                  <a:cubicBezTo>
                    <a:pt x="6311" y="54"/>
                    <a:pt x="6273" y="1"/>
                    <a:pt x="6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5;p28">
              <a:extLst>
                <a:ext uri="{FF2B5EF4-FFF2-40B4-BE49-F238E27FC236}">
                  <a16:creationId xmlns:a16="http://schemas.microsoft.com/office/drawing/2014/main" id="{0D5FD741-8661-4059-9F1D-E93864536444}"/>
                </a:ext>
              </a:extLst>
            </p:cNvPr>
            <p:cNvSpPr/>
            <p:nvPr/>
          </p:nvSpPr>
          <p:spPr>
            <a:xfrm>
              <a:off x="4877200" y="3470025"/>
              <a:ext cx="185050" cy="107000"/>
            </a:xfrm>
            <a:custGeom>
              <a:avLst/>
              <a:gdLst/>
              <a:ahLst/>
              <a:cxnLst/>
              <a:rect l="l" t="t" r="r" b="b"/>
              <a:pathLst>
                <a:path w="7402" h="4280" extrusionOk="0">
                  <a:moveTo>
                    <a:pt x="7371" y="0"/>
                  </a:moveTo>
                  <a:cubicBezTo>
                    <a:pt x="7365" y="0"/>
                    <a:pt x="7359" y="3"/>
                    <a:pt x="7356" y="10"/>
                  </a:cubicBezTo>
                  <a:cubicBezTo>
                    <a:pt x="5339" y="2139"/>
                    <a:pt x="2937" y="3669"/>
                    <a:pt x="25" y="4229"/>
                  </a:cubicBezTo>
                  <a:cubicBezTo>
                    <a:pt x="0" y="4242"/>
                    <a:pt x="13" y="4279"/>
                    <a:pt x="38" y="4279"/>
                  </a:cubicBezTo>
                  <a:cubicBezTo>
                    <a:pt x="2838" y="3794"/>
                    <a:pt x="5638" y="2313"/>
                    <a:pt x="7393" y="35"/>
                  </a:cubicBezTo>
                  <a:cubicBezTo>
                    <a:pt x="7402" y="18"/>
                    <a:pt x="7386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6;p28">
              <a:extLst>
                <a:ext uri="{FF2B5EF4-FFF2-40B4-BE49-F238E27FC236}">
                  <a16:creationId xmlns:a16="http://schemas.microsoft.com/office/drawing/2014/main" id="{64C8D3EB-2F49-4C3D-A5B0-A1727CE769DE}"/>
                </a:ext>
              </a:extLst>
            </p:cNvPr>
            <p:cNvSpPr/>
            <p:nvPr/>
          </p:nvSpPr>
          <p:spPr>
            <a:xfrm>
              <a:off x="4837050" y="3280175"/>
              <a:ext cx="251125" cy="125725"/>
            </a:xfrm>
            <a:custGeom>
              <a:avLst/>
              <a:gdLst/>
              <a:ahLst/>
              <a:cxnLst/>
              <a:rect l="l" t="t" r="r" b="b"/>
              <a:pathLst>
                <a:path w="10045" h="5029" extrusionOk="0">
                  <a:moveTo>
                    <a:pt x="1" y="0"/>
                  </a:moveTo>
                  <a:lnTo>
                    <a:pt x="4270" y="5028"/>
                  </a:lnTo>
                  <a:cubicBezTo>
                    <a:pt x="4892" y="5028"/>
                    <a:pt x="5440" y="5016"/>
                    <a:pt x="5800" y="4991"/>
                  </a:cubicBezTo>
                  <a:cubicBezTo>
                    <a:pt x="6112" y="4978"/>
                    <a:pt x="6423" y="4866"/>
                    <a:pt x="6659" y="4655"/>
                  </a:cubicBezTo>
                  <a:lnTo>
                    <a:pt x="10044" y="2427"/>
                  </a:lnTo>
                  <a:lnTo>
                    <a:pt x="7008" y="2041"/>
                  </a:lnTo>
                  <a:lnTo>
                    <a:pt x="5850" y="2502"/>
                  </a:lnTo>
                  <a:lnTo>
                    <a:pt x="2117" y="1606"/>
                  </a:lnTo>
                  <a:cubicBezTo>
                    <a:pt x="1457" y="1021"/>
                    <a:pt x="748" y="486"/>
                    <a:pt x="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7;p28">
              <a:extLst>
                <a:ext uri="{FF2B5EF4-FFF2-40B4-BE49-F238E27FC236}">
                  <a16:creationId xmlns:a16="http://schemas.microsoft.com/office/drawing/2014/main" id="{84D1BAA4-4426-4D3B-A506-F3CC0DC6A91D}"/>
                </a:ext>
              </a:extLst>
            </p:cNvPr>
            <p:cNvSpPr/>
            <p:nvPr/>
          </p:nvSpPr>
          <p:spPr>
            <a:xfrm>
              <a:off x="4789775" y="3241075"/>
              <a:ext cx="386125" cy="221850"/>
            </a:xfrm>
            <a:custGeom>
              <a:avLst/>
              <a:gdLst/>
              <a:ahLst/>
              <a:cxnLst/>
              <a:rect l="l" t="t" r="r" b="b"/>
              <a:pathLst>
                <a:path w="15445" h="8874" extrusionOk="0">
                  <a:moveTo>
                    <a:pt x="1317" y="0"/>
                  </a:moveTo>
                  <a:cubicBezTo>
                    <a:pt x="1088" y="0"/>
                    <a:pt x="861" y="64"/>
                    <a:pt x="660" y="195"/>
                  </a:cubicBezTo>
                  <a:lnTo>
                    <a:pt x="0" y="606"/>
                  </a:lnTo>
                  <a:cubicBezTo>
                    <a:pt x="1668" y="1153"/>
                    <a:pt x="3298" y="2821"/>
                    <a:pt x="3746" y="3195"/>
                  </a:cubicBezTo>
                  <a:cubicBezTo>
                    <a:pt x="4057" y="3456"/>
                    <a:pt x="5650" y="5236"/>
                    <a:pt x="7032" y="6256"/>
                  </a:cubicBezTo>
                  <a:cubicBezTo>
                    <a:pt x="9944" y="8422"/>
                    <a:pt x="12035" y="8807"/>
                    <a:pt x="12869" y="8870"/>
                  </a:cubicBezTo>
                  <a:cubicBezTo>
                    <a:pt x="12893" y="8872"/>
                    <a:pt x="12917" y="8873"/>
                    <a:pt x="12941" y="8873"/>
                  </a:cubicBezTo>
                  <a:cubicBezTo>
                    <a:pt x="13173" y="8873"/>
                    <a:pt x="13382" y="8764"/>
                    <a:pt x="13528" y="8583"/>
                  </a:cubicBezTo>
                  <a:cubicBezTo>
                    <a:pt x="15445" y="6132"/>
                    <a:pt x="13242" y="3767"/>
                    <a:pt x="11686" y="3394"/>
                  </a:cubicBezTo>
                  <a:cubicBezTo>
                    <a:pt x="10815" y="3182"/>
                    <a:pt x="9409" y="2871"/>
                    <a:pt x="8612" y="2635"/>
                  </a:cubicBezTo>
                  <a:cubicBezTo>
                    <a:pt x="7866" y="2410"/>
                    <a:pt x="3696" y="606"/>
                    <a:pt x="3696" y="606"/>
                  </a:cubicBezTo>
                  <a:cubicBezTo>
                    <a:pt x="3485" y="494"/>
                    <a:pt x="3261" y="394"/>
                    <a:pt x="3037" y="345"/>
                  </a:cubicBezTo>
                  <a:lnTo>
                    <a:pt x="1606" y="33"/>
                  </a:lnTo>
                  <a:cubicBezTo>
                    <a:pt x="1510" y="11"/>
                    <a:pt x="1413" y="0"/>
                    <a:pt x="131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8;p28">
              <a:extLst>
                <a:ext uri="{FF2B5EF4-FFF2-40B4-BE49-F238E27FC236}">
                  <a16:creationId xmlns:a16="http://schemas.microsoft.com/office/drawing/2014/main" id="{99261749-199F-4D69-8D45-7D26F7F452D4}"/>
                </a:ext>
              </a:extLst>
            </p:cNvPr>
            <p:cNvSpPr/>
            <p:nvPr/>
          </p:nvSpPr>
          <p:spPr>
            <a:xfrm>
              <a:off x="4868800" y="2770725"/>
              <a:ext cx="217500" cy="287325"/>
            </a:xfrm>
            <a:custGeom>
              <a:avLst/>
              <a:gdLst/>
              <a:ahLst/>
              <a:cxnLst/>
              <a:rect l="l" t="t" r="r" b="b"/>
              <a:pathLst>
                <a:path w="8700" h="11493" extrusionOk="0">
                  <a:moveTo>
                    <a:pt x="3348" y="1"/>
                  </a:moveTo>
                  <a:cubicBezTo>
                    <a:pt x="3291" y="1"/>
                    <a:pt x="3245" y="10"/>
                    <a:pt x="3211" y="30"/>
                  </a:cubicBezTo>
                  <a:cubicBezTo>
                    <a:pt x="3137" y="80"/>
                    <a:pt x="3074" y="142"/>
                    <a:pt x="3000" y="204"/>
                  </a:cubicBezTo>
                  <a:cubicBezTo>
                    <a:pt x="2527" y="665"/>
                    <a:pt x="2141" y="1225"/>
                    <a:pt x="1880" y="1834"/>
                  </a:cubicBezTo>
                  <a:cubicBezTo>
                    <a:pt x="1867" y="1859"/>
                    <a:pt x="1855" y="1884"/>
                    <a:pt x="1842" y="1909"/>
                  </a:cubicBezTo>
                  <a:cubicBezTo>
                    <a:pt x="1655" y="2146"/>
                    <a:pt x="672" y="3390"/>
                    <a:pt x="112" y="4087"/>
                  </a:cubicBezTo>
                  <a:cubicBezTo>
                    <a:pt x="0" y="4224"/>
                    <a:pt x="50" y="4423"/>
                    <a:pt x="212" y="4485"/>
                  </a:cubicBezTo>
                  <a:cubicBezTo>
                    <a:pt x="398" y="4572"/>
                    <a:pt x="635" y="4684"/>
                    <a:pt x="809" y="4772"/>
                  </a:cubicBezTo>
                  <a:cubicBezTo>
                    <a:pt x="685" y="5108"/>
                    <a:pt x="623" y="5444"/>
                    <a:pt x="610" y="5805"/>
                  </a:cubicBezTo>
                  <a:cubicBezTo>
                    <a:pt x="610" y="5805"/>
                    <a:pt x="610" y="5817"/>
                    <a:pt x="610" y="5829"/>
                  </a:cubicBezTo>
                  <a:cubicBezTo>
                    <a:pt x="598" y="5941"/>
                    <a:pt x="598" y="6041"/>
                    <a:pt x="610" y="6153"/>
                  </a:cubicBezTo>
                  <a:cubicBezTo>
                    <a:pt x="610" y="6165"/>
                    <a:pt x="610" y="6165"/>
                    <a:pt x="610" y="6178"/>
                  </a:cubicBezTo>
                  <a:cubicBezTo>
                    <a:pt x="635" y="6539"/>
                    <a:pt x="747" y="6900"/>
                    <a:pt x="946" y="7211"/>
                  </a:cubicBezTo>
                  <a:cubicBezTo>
                    <a:pt x="1392" y="7940"/>
                    <a:pt x="2079" y="8086"/>
                    <a:pt x="2559" y="8086"/>
                  </a:cubicBezTo>
                  <a:cubicBezTo>
                    <a:pt x="2882" y="8086"/>
                    <a:pt x="3112" y="8020"/>
                    <a:pt x="3112" y="8020"/>
                  </a:cubicBezTo>
                  <a:cubicBezTo>
                    <a:pt x="3112" y="8020"/>
                    <a:pt x="3112" y="8032"/>
                    <a:pt x="3112" y="8045"/>
                  </a:cubicBezTo>
                  <a:cubicBezTo>
                    <a:pt x="3124" y="8107"/>
                    <a:pt x="3149" y="8356"/>
                    <a:pt x="3149" y="8692"/>
                  </a:cubicBezTo>
                  <a:cubicBezTo>
                    <a:pt x="3149" y="8941"/>
                    <a:pt x="3137" y="9177"/>
                    <a:pt x="3112" y="9414"/>
                  </a:cubicBezTo>
                  <a:cubicBezTo>
                    <a:pt x="3112" y="9439"/>
                    <a:pt x="3112" y="9464"/>
                    <a:pt x="3099" y="9488"/>
                  </a:cubicBezTo>
                  <a:cubicBezTo>
                    <a:pt x="3099" y="9513"/>
                    <a:pt x="3099" y="9551"/>
                    <a:pt x="3087" y="9576"/>
                  </a:cubicBezTo>
                  <a:cubicBezTo>
                    <a:pt x="3062" y="9787"/>
                    <a:pt x="3000" y="9999"/>
                    <a:pt x="2913" y="10198"/>
                  </a:cubicBezTo>
                  <a:cubicBezTo>
                    <a:pt x="2900" y="10223"/>
                    <a:pt x="2900" y="10235"/>
                    <a:pt x="2888" y="10260"/>
                  </a:cubicBezTo>
                  <a:cubicBezTo>
                    <a:pt x="2888" y="10260"/>
                    <a:pt x="3759" y="11467"/>
                    <a:pt x="4954" y="11492"/>
                  </a:cubicBezTo>
                  <a:cubicBezTo>
                    <a:pt x="4972" y="11493"/>
                    <a:pt x="4989" y="11493"/>
                    <a:pt x="5007" y="11493"/>
                  </a:cubicBezTo>
                  <a:cubicBezTo>
                    <a:pt x="6114" y="11493"/>
                    <a:pt x="6982" y="10372"/>
                    <a:pt x="6982" y="10372"/>
                  </a:cubicBezTo>
                  <a:cubicBezTo>
                    <a:pt x="6982" y="10372"/>
                    <a:pt x="6982" y="10360"/>
                    <a:pt x="6970" y="10335"/>
                  </a:cubicBezTo>
                  <a:cubicBezTo>
                    <a:pt x="6858" y="9924"/>
                    <a:pt x="6783" y="9513"/>
                    <a:pt x="6746" y="9090"/>
                  </a:cubicBezTo>
                  <a:cubicBezTo>
                    <a:pt x="6696" y="8642"/>
                    <a:pt x="6721" y="8194"/>
                    <a:pt x="6808" y="7758"/>
                  </a:cubicBezTo>
                  <a:cubicBezTo>
                    <a:pt x="6808" y="7734"/>
                    <a:pt x="6820" y="7721"/>
                    <a:pt x="6820" y="7696"/>
                  </a:cubicBezTo>
                  <a:cubicBezTo>
                    <a:pt x="7107" y="6501"/>
                    <a:pt x="8700" y="3440"/>
                    <a:pt x="7916" y="2631"/>
                  </a:cubicBezTo>
                  <a:cubicBezTo>
                    <a:pt x="7195" y="1875"/>
                    <a:pt x="4161" y="1"/>
                    <a:pt x="33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;p28">
              <a:extLst>
                <a:ext uri="{FF2B5EF4-FFF2-40B4-BE49-F238E27FC236}">
                  <a16:creationId xmlns:a16="http://schemas.microsoft.com/office/drawing/2014/main" id="{730DC46D-8D0A-475E-8E49-8FD6D7857CB6}"/>
                </a:ext>
              </a:extLst>
            </p:cNvPr>
            <p:cNvSpPr/>
            <p:nvPr/>
          </p:nvSpPr>
          <p:spPr>
            <a:xfrm>
              <a:off x="4923550" y="2706750"/>
              <a:ext cx="224050" cy="258875"/>
            </a:xfrm>
            <a:custGeom>
              <a:avLst/>
              <a:gdLst/>
              <a:ahLst/>
              <a:cxnLst/>
              <a:rect l="l" t="t" r="r" b="b"/>
              <a:pathLst>
                <a:path w="8962" h="10355" extrusionOk="0">
                  <a:moveTo>
                    <a:pt x="1146" y="0"/>
                  </a:moveTo>
                  <a:cubicBezTo>
                    <a:pt x="1145" y="0"/>
                    <a:pt x="1" y="1083"/>
                    <a:pt x="598" y="2365"/>
                  </a:cubicBezTo>
                  <a:cubicBezTo>
                    <a:pt x="1195" y="3647"/>
                    <a:pt x="2403" y="4232"/>
                    <a:pt x="3212" y="4493"/>
                  </a:cubicBezTo>
                  <a:cubicBezTo>
                    <a:pt x="4033" y="4767"/>
                    <a:pt x="2365" y="7206"/>
                    <a:pt x="2365" y="7206"/>
                  </a:cubicBezTo>
                  <a:lnTo>
                    <a:pt x="2788" y="7480"/>
                  </a:lnTo>
                  <a:cubicBezTo>
                    <a:pt x="2788" y="7480"/>
                    <a:pt x="3037" y="6659"/>
                    <a:pt x="3461" y="6310"/>
                  </a:cubicBezTo>
                  <a:cubicBezTo>
                    <a:pt x="3599" y="6200"/>
                    <a:pt x="3787" y="6137"/>
                    <a:pt x="3980" y="6137"/>
                  </a:cubicBezTo>
                  <a:cubicBezTo>
                    <a:pt x="4378" y="6137"/>
                    <a:pt x="4796" y="6407"/>
                    <a:pt x="4830" y="7094"/>
                  </a:cubicBezTo>
                  <a:cubicBezTo>
                    <a:pt x="4891" y="8289"/>
                    <a:pt x="3147" y="8301"/>
                    <a:pt x="3077" y="8301"/>
                  </a:cubicBezTo>
                  <a:cubicBezTo>
                    <a:pt x="3075" y="8301"/>
                    <a:pt x="3075" y="8301"/>
                    <a:pt x="3075" y="8301"/>
                  </a:cubicBezTo>
                  <a:lnTo>
                    <a:pt x="3075" y="8301"/>
                  </a:lnTo>
                  <a:cubicBezTo>
                    <a:pt x="3311" y="9546"/>
                    <a:pt x="4668" y="10355"/>
                    <a:pt x="4668" y="10355"/>
                  </a:cubicBezTo>
                  <a:cubicBezTo>
                    <a:pt x="4718" y="9521"/>
                    <a:pt x="6410" y="9471"/>
                    <a:pt x="7680" y="7679"/>
                  </a:cubicBezTo>
                  <a:cubicBezTo>
                    <a:pt x="8961" y="5874"/>
                    <a:pt x="7642" y="4817"/>
                    <a:pt x="7642" y="4817"/>
                  </a:cubicBezTo>
                  <a:cubicBezTo>
                    <a:pt x="7642" y="4817"/>
                    <a:pt x="8053" y="4033"/>
                    <a:pt x="6472" y="2377"/>
                  </a:cubicBezTo>
                  <a:cubicBezTo>
                    <a:pt x="5228" y="1075"/>
                    <a:pt x="4031" y="936"/>
                    <a:pt x="2995" y="936"/>
                  </a:cubicBezTo>
                  <a:cubicBezTo>
                    <a:pt x="2714" y="936"/>
                    <a:pt x="2446" y="946"/>
                    <a:pt x="2191" y="946"/>
                  </a:cubicBezTo>
                  <a:cubicBezTo>
                    <a:pt x="996" y="934"/>
                    <a:pt x="1146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0;p28">
              <a:extLst>
                <a:ext uri="{FF2B5EF4-FFF2-40B4-BE49-F238E27FC236}">
                  <a16:creationId xmlns:a16="http://schemas.microsoft.com/office/drawing/2014/main" id="{857A1678-28BC-4F38-977A-01D416C3689C}"/>
                </a:ext>
              </a:extLst>
            </p:cNvPr>
            <p:cNvSpPr/>
            <p:nvPr/>
          </p:nvSpPr>
          <p:spPr>
            <a:xfrm>
              <a:off x="5005075" y="2869700"/>
              <a:ext cx="24925" cy="17175"/>
            </a:xfrm>
            <a:custGeom>
              <a:avLst/>
              <a:gdLst/>
              <a:ahLst/>
              <a:cxnLst/>
              <a:rect l="l" t="t" r="r" b="b"/>
              <a:pathLst>
                <a:path w="997" h="687" extrusionOk="0">
                  <a:moveTo>
                    <a:pt x="744" y="1"/>
                  </a:moveTo>
                  <a:cubicBezTo>
                    <a:pt x="381" y="1"/>
                    <a:pt x="62" y="302"/>
                    <a:pt x="0" y="663"/>
                  </a:cubicBezTo>
                  <a:cubicBezTo>
                    <a:pt x="0" y="677"/>
                    <a:pt x="12" y="687"/>
                    <a:pt x="24" y="687"/>
                  </a:cubicBezTo>
                  <a:cubicBezTo>
                    <a:pt x="34" y="687"/>
                    <a:pt x="45" y="680"/>
                    <a:pt x="50" y="663"/>
                  </a:cubicBezTo>
                  <a:cubicBezTo>
                    <a:pt x="127" y="269"/>
                    <a:pt x="435" y="67"/>
                    <a:pt x="805" y="67"/>
                  </a:cubicBezTo>
                  <a:cubicBezTo>
                    <a:pt x="855" y="67"/>
                    <a:pt x="907" y="71"/>
                    <a:pt x="959" y="78"/>
                  </a:cubicBezTo>
                  <a:cubicBezTo>
                    <a:pt x="984" y="78"/>
                    <a:pt x="996" y="41"/>
                    <a:pt x="971" y="41"/>
                  </a:cubicBezTo>
                  <a:cubicBezTo>
                    <a:pt x="895" y="13"/>
                    <a:pt x="818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31;p28">
              <a:extLst>
                <a:ext uri="{FF2B5EF4-FFF2-40B4-BE49-F238E27FC236}">
                  <a16:creationId xmlns:a16="http://schemas.microsoft.com/office/drawing/2014/main" id="{E0D4105E-9E3D-4E37-85CD-F89ACA74E1A5}"/>
                </a:ext>
              </a:extLst>
            </p:cNvPr>
            <p:cNvSpPr/>
            <p:nvPr/>
          </p:nvSpPr>
          <p:spPr>
            <a:xfrm>
              <a:off x="4922925" y="2827150"/>
              <a:ext cx="16525" cy="14075"/>
            </a:xfrm>
            <a:custGeom>
              <a:avLst/>
              <a:gdLst/>
              <a:ahLst/>
              <a:cxnLst/>
              <a:rect l="l" t="t" r="r" b="b"/>
              <a:pathLst>
                <a:path w="661" h="563" extrusionOk="0">
                  <a:moveTo>
                    <a:pt x="287" y="1"/>
                  </a:moveTo>
                  <a:cubicBezTo>
                    <a:pt x="125" y="13"/>
                    <a:pt x="1" y="162"/>
                    <a:pt x="13" y="324"/>
                  </a:cubicBezTo>
                  <a:cubicBezTo>
                    <a:pt x="37" y="473"/>
                    <a:pt x="163" y="562"/>
                    <a:pt x="291" y="562"/>
                  </a:cubicBezTo>
                  <a:cubicBezTo>
                    <a:pt x="367" y="562"/>
                    <a:pt x="443" y="531"/>
                    <a:pt x="499" y="461"/>
                  </a:cubicBezTo>
                  <a:cubicBezTo>
                    <a:pt x="660" y="287"/>
                    <a:pt x="523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2;p28">
              <a:extLst>
                <a:ext uri="{FF2B5EF4-FFF2-40B4-BE49-F238E27FC236}">
                  <a16:creationId xmlns:a16="http://schemas.microsoft.com/office/drawing/2014/main" id="{2D07A6EE-C986-4FA5-9744-93495FC51CF6}"/>
                </a:ext>
              </a:extLst>
            </p:cNvPr>
            <p:cNvSpPr/>
            <p:nvPr/>
          </p:nvSpPr>
          <p:spPr>
            <a:xfrm>
              <a:off x="5079750" y="3324350"/>
              <a:ext cx="45125" cy="34700"/>
            </a:xfrm>
            <a:custGeom>
              <a:avLst/>
              <a:gdLst/>
              <a:ahLst/>
              <a:cxnLst/>
              <a:rect l="l" t="t" r="r" b="b"/>
              <a:pathLst>
                <a:path w="1805" h="1388" extrusionOk="0">
                  <a:moveTo>
                    <a:pt x="25" y="0"/>
                  </a:moveTo>
                  <a:cubicBezTo>
                    <a:pt x="13" y="0"/>
                    <a:pt x="0" y="25"/>
                    <a:pt x="25" y="38"/>
                  </a:cubicBezTo>
                  <a:cubicBezTo>
                    <a:pt x="772" y="299"/>
                    <a:pt x="1419" y="660"/>
                    <a:pt x="1792" y="1382"/>
                  </a:cubicBezTo>
                  <a:cubicBezTo>
                    <a:pt x="1792" y="1386"/>
                    <a:pt x="1794" y="1387"/>
                    <a:pt x="1796" y="1387"/>
                  </a:cubicBezTo>
                  <a:cubicBezTo>
                    <a:pt x="1799" y="1387"/>
                    <a:pt x="1805" y="1382"/>
                    <a:pt x="1805" y="1382"/>
                  </a:cubicBezTo>
                  <a:cubicBezTo>
                    <a:pt x="1519" y="623"/>
                    <a:pt x="747" y="249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3;p28">
              <a:extLst>
                <a:ext uri="{FF2B5EF4-FFF2-40B4-BE49-F238E27FC236}">
                  <a16:creationId xmlns:a16="http://schemas.microsoft.com/office/drawing/2014/main" id="{89A9B009-A9F5-427E-9B9F-BAC76D81735A}"/>
                </a:ext>
              </a:extLst>
            </p:cNvPr>
            <p:cNvSpPr/>
            <p:nvPr/>
          </p:nvSpPr>
          <p:spPr>
            <a:xfrm>
              <a:off x="4734075" y="3251700"/>
              <a:ext cx="57200" cy="7025"/>
            </a:xfrm>
            <a:custGeom>
              <a:avLst/>
              <a:gdLst/>
              <a:ahLst/>
              <a:cxnLst/>
              <a:rect l="l" t="t" r="r" b="b"/>
              <a:pathLst>
                <a:path w="2288" h="281" extrusionOk="0">
                  <a:moveTo>
                    <a:pt x="1145" y="0"/>
                  </a:moveTo>
                  <a:cubicBezTo>
                    <a:pt x="759" y="0"/>
                    <a:pt x="374" y="81"/>
                    <a:pt x="13" y="243"/>
                  </a:cubicBezTo>
                  <a:cubicBezTo>
                    <a:pt x="0" y="256"/>
                    <a:pt x="13" y="280"/>
                    <a:pt x="38" y="280"/>
                  </a:cubicBezTo>
                  <a:cubicBezTo>
                    <a:pt x="396" y="123"/>
                    <a:pt x="777" y="46"/>
                    <a:pt x="1158" y="46"/>
                  </a:cubicBezTo>
                  <a:cubicBezTo>
                    <a:pt x="1533" y="46"/>
                    <a:pt x="1908" y="120"/>
                    <a:pt x="2265" y="268"/>
                  </a:cubicBezTo>
                  <a:cubicBezTo>
                    <a:pt x="2268" y="270"/>
                    <a:pt x="2270" y="271"/>
                    <a:pt x="2272" y="271"/>
                  </a:cubicBezTo>
                  <a:cubicBezTo>
                    <a:pt x="2282" y="271"/>
                    <a:pt x="2288" y="253"/>
                    <a:pt x="2278" y="243"/>
                  </a:cubicBezTo>
                  <a:cubicBezTo>
                    <a:pt x="1917" y="81"/>
                    <a:pt x="1531" y="0"/>
                    <a:pt x="1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4;p28">
              <a:extLst>
                <a:ext uri="{FF2B5EF4-FFF2-40B4-BE49-F238E27FC236}">
                  <a16:creationId xmlns:a16="http://schemas.microsoft.com/office/drawing/2014/main" id="{4A9E22A8-FF97-4ED1-9B08-4D217A7A68E3}"/>
                </a:ext>
              </a:extLst>
            </p:cNvPr>
            <p:cNvSpPr/>
            <p:nvPr/>
          </p:nvSpPr>
          <p:spPr>
            <a:xfrm>
              <a:off x="4930800" y="3040950"/>
              <a:ext cx="100625" cy="35500"/>
            </a:xfrm>
            <a:custGeom>
              <a:avLst/>
              <a:gdLst/>
              <a:ahLst/>
              <a:cxnLst/>
              <a:rect l="l" t="t" r="r" b="b"/>
              <a:pathLst>
                <a:path w="4025" h="1420" extrusionOk="0">
                  <a:moveTo>
                    <a:pt x="30" y="0"/>
                  </a:moveTo>
                  <a:cubicBezTo>
                    <a:pt x="16" y="0"/>
                    <a:pt x="1" y="15"/>
                    <a:pt x="9" y="24"/>
                  </a:cubicBezTo>
                  <a:cubicBezTo>
                    <a:pt x="529" y="913"/>
                    <a:pt x="1462" y="1419"/>
                    <a:pt x="2411" y="1419"/>
                  </a:cubicBezTo>
                  <a:cubicBezTo>
                    <a:pt x="2962" y="1419"/>
                    <a:pt x="3520" y="1248"/>
                    <a:pt x="4004" y="882"/>
                  </a:cubicBezTo>
                  <a:cubicBezTo>
                    <a:pt x="4025" y="872"/>
                    <a:pt x="4012" y="854"/>
                    <a:pt x="4000" y="854"/>
                  </a:cubicBezTo>
                  <a:cubicBezTo>
                    <a:pt x="3997" y="854"/>
                    <a:pt x="3994" y="855"/>
                    <a:pt x="3992" y="857"/>
                  </a:cubicBezTo>
                  <a:cubicBezTo>
                    <a:pt x="3482" y="1177"/>
                    <a:pt x="2925" y="1335"/>
                    <a:pt x="2381" y="1335"/>
                  </a:cubicBezTo>
                  <a:cubicBezTo>
                    <a:pt x="1463" y="1335"/>
                    <a:pt x="586" y="886"/>
                    <a:pt x="47" y="11"/>
                  </a:cubicBezTo>
                  <a:cubicBezTo>
                    <a:pt x="43" y="3"/>
                    <a:pt x="3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35;p28">
              <a:extLst>
                <a:ext uri="{FF2B5EF4-FFF2-40B4-BE49-F238E27FC236}">
                  <a16:creationId xmlns:a16="http://schemas.microsoft.com/office/drawing/2014/main" id="{62B425FC-B809-4652-8864-76C143BB0317}"/>
                </a:ext>
              </a:extLst>
            </p:cNvPr>
            <p:cNvSpPr/>
            <p:nvPr/>
          </p:nvSpPr>
          <p:spPr>
            <a:xfrm>
              <a:off x="5035925" y="3042950"/>
              <a:ext cx="11175" cy="14875"/>
            </a:xfrm>
            <a:custGeom>
              <a:avLst/>
              <a:gdLst/>
              <a:ahLst/>
              <a:cxnLst/>
              <a:rect l="l" t="t" r="r" b="b"/>
              <a:pathLst>
                <a:path w="447" h="595" extrusionOk="0">
                  <a:moveTo>
                    <a:pt x="432" y="1"/>
                  </a:moveTo>
                  <a:cubicBezTo>
                    <a:pt x="429" y="1"/>
                    <a:pt x="425" y="2"/>
                    <a:pt x="422" y="6"/>
                  </a:cubicBezTo>
                  <a:cubicBezTo>
                    <a:pt x="335" y="230"/>
                    <a:pt x="198" y="416"/>
                    <a:pt x="11" y="566"/>
                  </a:cubicBezTo>
                  <a:cubicBezTo>
                    <a:pt x="1" y="576"/>
                    <a:pt x="15" y="594"/>
                    <a:pt x="28" y="594"/>
                  </a:cubicBezTo>
                  <a:cubicBezTo>
                    <a:pt x="31" y="594"/>
                    <a:pt x="33" y="593"/>
                    <a:pt x="36" y="591"/>
                  </a:cubicBezTo>
                  <a:cubicBezTo>
                    <a:pt x="223" y="441"/>
                    <a:pt x="372" y="242"/>
                    <a:pt x="447" y="18"/>
                  </a:cubicBezTo>
                  <a:cubicBezTo>
                    <a:pt x="447" y="9"/>
                    <a:pt x="44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6;p28">
              <a:extLst>
                <a:ext uri="{FF2B5EF4-FFF2-40B4-BE49-F238E27FC236}">
                  <a16:creationId xmlns:a16="http://schemas.microsoft.com/office/drawing/2014/main" id="{C96885CF-5E7A-4E5E-9DC0-F6EACF157441}"/>
                </a:ext>
              </a:extLst>
            </p:cNvPr>
            <p:cNvSpPr/>
            <p:nvPr/>
          </p:nvSpPr>
          <p:spPr>
            <a:xfrm>
              <a:off x="5052050" y="3042150"/>
              <a:ext cx="90250" cy="222800"/>
            </a:xfrm>
            <a:custGeom>
              <a:avLst/>
              <a:gdLst/>
              <a:ahLst/>
              <a:cxnLst/>
              <a:rect l="l" t="t" r="r" b="b"/>
              <a:pathLst>
                <a:path w="3610" h="8912" extrusionOk="0">
                  <a:moveTo>
                    <a:pt x="1830" y="0"/>
                  </a:moveTo>
                  <a:cubicBezTo>
                    <a:pt x="1830" y="0"/>
                    <a:pt x="1" y="7418"/>
                    <a:pt x="1270" y="8911"/>
                  </a:cubicBezTo>
                  <a:lnTo>
                    <a:pt x="1457" y="8028"/>
                  </a:lnTo>
                  <a:cubicBezTo>
                    <a:pt x="1457" y="8028"/>
                    <a:pt x="1967" y="2290"/>
                    <a:pt x="3610" y="523"/>
                  </a:cubicBezTo>
                  <a:cubicBezTo>
                    <a:pt x="3610" y="523"/>
                    <a:pt x="3398" y="63"/>
                    <a:pt x="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7;p28">
              <a:extLst>
                <a:ext uri="{FF2B5EF4-FFF2-40B4-BE49-F238E27FC236}">
                  <a16:creationId xmlns:a16="http://schemas.microsoft.com/office/drawing/2014/main" id="{5E28263E-6C8C-4B0E-8F53-6EB86F90E16A}"/>
                </a:ext>
              </a:extLst>
            </p:cNvPr>
            <p:cNvSpPr/>
            <p:nvPr/>
          </p:nvSpPr>
          <p:spPr>
            <a:xfrm>
              <a:off x="4816825" y="3014825"/>
              <a:ext cx="70975" cy="164550"/>
            </a:xfrm>
            <a:custGeom>
              <a:avLst/>
              <a:gdLst/>
              <a:ahLst/>
              <a:cxnLst/>
              <a:rect l="l" t="t" r="r" b="b"/>
              <a:pathLst>
                <a:path w="2839" h="6582" extrusionOk="0">
                  <a:moveTo>
                    <a:pt x="2001" y="1"/>
                  </a:moveTo>
                  <a:cubicBezTo>
                    <a:pt x="1771" y="1"/>
                    <a:pt x="1519" y="69"/>
                    <a:pt x="1283" y="272"/>
                  </a:cubicBezTo>
                  <a:cubicBezTo>
                    <a:pt x="1283" y="272"/>
                    <a:pt x="1" y="4342"/>
                    <a:pt x="188" y="6582"/>
                  </a:cubicBezTo>
                  <a:lnTo>
                    <a:pt x="810" y="5113"/>
                  </a:lnTo>
                  <a:cubicBezTo>
                    <a:pt x="810" y="5113"/>
                    <a:pt x="1843" y="1467"/>
                    <a:pt x="2838" y="272"/>
                  </a:cubicBezTo>
                  <a:cubicBezTo>
                    <a:pt x="2838" y="272"/>
                    <a:pt x="2462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8;p28">
              <a:extLst>
                <a:ext uri="{FF2B5EF4-FFF2-40B4-BE49-F238E27FC236}">
                  <a16:creationId xmlns:a16="http://schemas.microsoft.com/office/drawing/2014/main" id="{A33C1F64-D9C5-4D10-8A68-FF768626F022}"/>
                </a:ext>
              </a:extLst>
            </p:cNvPr>
            <p:cNvSpPr/>
            <p:nvPr/>
          </p:nvSpPr>
          <p:spPr>
            <a:xfrm>
              <a:off x="5104025" y="3041325"/>
              <a:ext cx="32625" cy="14300"/>
            </a:xfrm>
            <a:custGeom>
              <a:avLst/>
              <a:gdLst/>
              <a:ahLst/>
              <a:cxnLst/>
              <a:rect l="l" t="t" r="r" b="b"/>
              <a:pathLst>
                <a:path w="1305" h="572" extrusionOk="0">
                  <a:moveTo>
                    <a:pt x="186" y="1"/>
                  </a:moveTo>
                  <a:cubicBezTo>
                    <a:pt x="136" y="1"/>
                    <a:pt x="86" y="3"/>
                    <a:pt x="37" y="9"/>
                  </a:cubicBezTo>
                  <a:cubicBezTo>
                    <a:pt x="3" y="9"/>
                    <a:pt x="0" y="60"/>
                    <a:pt x="28" y="60"/>
                  </a:cubicBezTo>
                  <a:cubicBezTo>
                    <a:pt x="31" y="60"/>
                    <a:pt x="34" y="59"/>
                    <a:pt x="37" y="58"/>
                  </a:cubicBezTo>
                  <a:cubicBezTo>
                    <a:pt x="86" y="53"/>
                    <a:pt x="133" y="51"/>
                    <a:pt x="180" y="51"/>
                  </a:cubicBezTo>
                  <a:cubicBezTo>
                    <a:pt x="610" y="51"/>
                    <a:pt x="955" y="254"/>
                    <a:pt x="1270" y="569"/>
                  </a:cubicBezTo>
                  <a:cubicBezTo>
                    <a:pt x="1272" y="571"/>
                    <a:pt x="1275" y="572"/>
                    <a:pt x="1278" y="572"/>
                  </a:cubicBezTo>
                  <a:cubicBezTo>
                    <a:pt x="1290" y="572"/>
                    <a:pt x="1304" y="554"/>
                    <a:pt x="1294" y="544"/>
                  </a:cubicBezTo>
                  <a:cubicBezTo>
                    <a:pt x="1061" y="188"/>
                    <a:pt x="608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9;p28">
              <a:extLst>
                <a:ext uri="{FF2B5EF4-FFF2-40B4-BE49-F238E27FC236}">
                  <a16:creationId xmlns:a16="http://schemas.microsoft.com/office/drawing/2014/main" id="{425D6A8B-BC47-4ADA-BFD6-AFF6E14AB403}"/>
                </a:ext>
              </a:extLst>
            </p:cNvPr>
            <p:cNvSpPr/>
            <p:nvPr/>
          </p:nvSpPr>
          <p:spPr>
            <a:xfrm>
              <a:off x="4849250" y="3013575"/>
              <a:ext cx="30150" cy="4325"/>
            </a:xfrm>
            <a:custGeom>
              <a:avLst/>
              <a:gdLst/>
              <a:ahLst/>
              <a:cxnLst/>
              <a:rect l="l" t="t" r="r" b="b"/>
              <a:pathLst>
                <a:path w="1206" h="173" extrusionOk="0">
                  <a:moveTo>
                    <a:pt x="553" y="1"/>
                  </a:moveTo>
                  <a:cubicBezTo>
                    <a:pt x="376" y="1"/>
                    <a:pt x="198" y="29"/>
                    <a:pt x="23" y="86"/>
                  </a:cubicBezTo>
                  <a:cubicBezTo>
                    <a:pt x="1" y="86"/>
                    <a:pt x="8" y="125"/>
                    <a:pt x="28" y="125"/>
                  </a:cubicBezTo>
                  <a:cubicBezTo>
                    <a:pt x="30" y="125"/>
                    <a:pt x="33" y="124"/>
                    <a:pt x="36" y="123"/>
                  </a:cubicBezTo>
                  <a:cubicBezTo>
                    <a:pt x="200" y="74"/>
                    <a:pt x="369" y="48"/>
                    <a:pt x="538" y="48"/>
                  </a:cubicBezTo>
                  <a:cubicBezTo>
                    <a:pt x="752" y="48"/>
                    <a:pt x="966" y="89"/>
                    <a:pt x="1168" y="173"/>
                  </a:cubicBezTo>
                  <a:cubicBezTo>
                    <a:pt x="1193" y="173"/>
                    <a:pt x="1205" y="135"/>
                    <a:pt x="1180" y="123"/>
                  </a:cubicBezTo>
                  <a:cubicBezTo>
                    <a:pt x="977" y="41"/>
                    <a:pt x="766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40;p28">
              <a:extLst>
                <a:ext uri="{FF2B5EF4-FFF2-40B4-BE49-F238E27FC236}">
                  <a16:creationId xmlns:a16="http://schemas.microsoft.com/office/drawing/2014/main" id="{65B04AE4-E290-4217-BE16-4CC1C6C56470}"/>
                </a:ext>
              </a:extLst>
            </p:cNvPr>
            <p:cNvSpPr/>
            <p:nvPr/>
          </p:nvSpPr>
          <p:spPr>
            <a:xfrm>
              <a:off x="5190825" y="3295200"/>
              <a:ext cx="35975" cy="20450"/>
            </a:xfrm>
            <a:custGeom>
              <a:avLst/>
              <a:gdLst/>
              <a:ahLst/>
              <a:cxnLst/>
              <a:rect l="l" t="t" r="r" b="b"/>
              <a:pathLst>
                <a:path w="1439" h="818" extrusionOk="0">
                  <a:moveTo>
                    <a:pt x="1400" y="1"/>
                  </a:moveTo>
                  <a:cubicBezTo>
                    <a:pt x="1394" y="1"/>
                    <a:pt x="1388" y="3"/>
                    <a:pt x="1382" y="9"/>
                  </a:cubicBezTo>
                  <a:cubicBezTo>
                    <a:pt x="984" y="370"/>
                    <a:pt x="573" y="706"/>
                    <a:pt x="25" y="768"/>
                  </a:cubicBezTo>
                  <a:cubicBezTo>
                    <a:pt x="0" y="768"/>
                    <a:pt x="0" y="818"/>
                    <a:pt x="25" y="818"/>
                  </a:cubicBezTo>
                  <a:cubicBezTo>
                    <a:pt x="585" y="781"/>
                    <a:pt x="1021" y="395"/>
                    <a:pt x="1419" y="46"/>
                  </a:cubicBezTo>
                  <a:cubicBezTo>
                    <a:pt x="1438" y="27"/>
                    <a:pt x="1421" y="1"/>
                    <a:pt x="14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41;p28">
              <a:extLst>
                <a:ext uri="{FF2B5EF4-FFF2-40B4-BE49-F238E27FC236}">
                  <a16:creationId xmlns:a16="http://schemas.microsoft.com/office/drawing/2014/main" id="{82EFC1B6-18CC-487E-AE75-7CD15F4125ED}"/>
                </a:ext>
              </a:extLst>
            </p:cNvPr>
            <p:cNvSpPr/>
            <p:nvPr/>
          </p:nvSpPr>
          <p:spPr>
            <a:xfrm>
              <a:off x="5191825" y="3315875"/>
              <a:ext cx="20125" cy="7000"/>
            </a:xfrm>
            <a:custGeom>
              <a:avLst/>
              <a:gdLst/>
              <a:ahLst/>
              <a:cxnLst/>
              <a:rect l="l" t="t" r="r" b="b"/>
              <a:pathLst>
                <a:path w="805" h="280" extrusionOk="0">
                  <a:moveTo>
                    <a:pt x="789" y="0"/>
                  </a:moveTo>
                  <a:cubicBezTo>
                    <a:pt x="787" y="0"/>
                    <a:pt x="784" y="1"/>
                    <a:pt x="782" y="3"/>
                  </a:cubicBezTo>
                  <a:cubicBezTo>
                    <a:pt x="533" y="91"/>
                    <a:pt x="272" y="178"/>
                    <a:pt x="23" y="240"/>
                  </a:cubicBezTo>
                  <a:cubicBezTo>
                    <a:pt x="0" y="240"/>
                    <a:pt x="8" y="279"/>
                    <a:pt x="27" y="279"/>
                  </a:cubicBezTo>
                  <a:cubicBezTo>
                    <a:pt x="30" y="279"/>
                    <a:pt x="32" y="279"/>
                    <a:pt x="35" y="277"/>
                  </a:cubicBezTo>
                  <a:cubicBezTo>
                    <a:pt x="296" y="240"/>
                    <a:pt x="558" y="153"/>
                    <a:pt x="794" y="28"/>
                  </a:cubicBezTo>
                  <a:cubicBezTo>
                    <a:pt x="804" y="18"/>
                    <a:pt x="798" y="0"/>
                    <a:pt x="7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42;p28">
              <a:extLst>
                <a:ext uri="{FF2B5EF4-FFF2-40B4-BE49-F238E27FC236}">
                  <a16:creationId xmlns:a16="http://schemas.microsoft.com/office/drawing/2014/main" id="{0AFAC85D-FB6C-4E0F-AC45-EFA9A0AC84E1}"/>
                </a:ext>
              </a:extLst>
            </p:cNvPr>
            <p:cNvSpPr/>
            <p:nvPr/>
          </p:nvSpPr>
          <p:spPr>
            <a:xfrm>
              <a:off x="4886225" y="2909375"/>
              <a:ext cx="27700" cy="7200"/>
            </a:xfrm>
            <a:custGeom>
              <a:avLst/>
              <a:gdLst/>
              <a:ahLst/>
              <a:cxnLst/>
              <a:rect l="l" t="t" r="r" b="b"/>
              <a:pathLst>
                <a:path w="1108" h="288" extrusionOk="0">
                  <a:moveTo>
                    <a:pt x="1100" y="0"/>
                  </a:moveTo>
                  <a:cubicBezTo>
                    <a:pt x="1095" y="0"/>
                    <a:pt x="1089" y="3"/>
                    <a:pt x="1083" y="10"/>
                  </a:cubicBezTo>
                  <a:cubicBezTo>
                    <a:pt x="808" y="179"/>
                    <a:pt x="489" y="267"/>
                    <a:pt x="170" y="267"/>
                  </a:cubicBezTo>
                  <a:cubicBezTo>
                    <a:pt x="113" y="267"/>
                    <a:pt x="57" y="264"/>
                    <a:pt x="0" y="259"/>
                  </a:cubicBezTo>
                  <a:cubicBezTo>
                    <a:pt x="0" y="259"/>
                    <a:pt x="0" y="271"/>
                    <a:pt x="0" y="283"/>
                  </a:cubicBezTo>
                  <a:lnTo>
                    <a:pt x="50" y="283"/>
                  </a:lnTo>
                  <a:cubicBezTo>
                    <a:pt x="92" y="286"/>
                    <a:pt x="133" y="288"/>
                    <a:pt x="175" y="288"/>
                  </a:cubicBezTo>
                  <a:cubicBezTo>
                    <a:pt x="504" y="288"/>
                    <a:pt x="820" y="200"/>
                    <a:pt x="1108" y="35"/>
                  </a:cubicBezTo>
                  <a:cubicBezTo>
                    <a:pt x="1108" y="22"/>
                    <a:pt x="1108" y="22"/>
                    <a:pt x="1108" y="10"/>
                  </a:cubicBezTo>
                  <a:cubicBezTo>
                    <a:pt x="1108" y="3"/>
                    <a:pt x="1105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43;p28">
              <a:extLst>
                <a:ext uri="{FF2B5EF4-FFF2-40B4-BE49-F238E27FC236}">
                  <a16:creationId xmlns:a16="http://schemas.microsoft.com/office/drawing/2014/main" id="{EDB63845-BF1C-4322-8B0E-C4E3CCC0007B}"/>
                </a:ext>
              </a:extLst>
            </p:cNvPr>
            <p:cNvSpPr/>
            <p:nvPr/>
          </p:nvSpPr>
          <p:spPr>
            <a:xfrm>
              <a:off x="4885600" y="2908850"/>
              <a:ext cx="28950" cy="8550"/>
            </a:xfrm>
            <a:custGeom>
              <a:avLst/>
              <a:gdLst/>
              <a:ahLst/>
              <a:cxnLst/>
              <a:rect l="l" t="t" r="r" b="b"/>
              <a:pathLst>
                <a:path w="1158" h="342" extrusionOk="0">
                  <a:moveTo>
                    <a:pt x="1120" y="0"/>
                  </a:moveTo>
                  <a:cubicBezTo>
                    <a:pt x="1112" y="0"/>
                    <a:pt x="1104" y="6"/>
                    <a:pt x="1096" y="6"/>
                  </a:cubicBezTo>
                  <a:cubicBezTo>
                    <a:pt x="821" y="175"/>
                    <a:pt x="510" y="263"/>
                    <a:pt x="194" y="263"/>
                  </a:cubicBezTo>
                  <a:cubicBezTo>
                    <a:pt x="138" y="263"/>
                    <a:pt x="82" y="260"/>
                    <a:pt x="25" y="255"/>
                  </a:cubicBezTo>
                  <a:lnTo>
                    <a:pt x="0" y="242"/>
                  </a:lnTo>
                  <a:lnTo>
                    <a:pt x="0" y="280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0" y="329"/>
                  </a:lnTo>
                  <a:lnTo>
                    <a:pt x="75" y="329"/>
                  </a:lnTo>
                  <a:cubicBezTo>
                    <a:pt x="125" y="342"/>
                    <a:pt x="162" y="342"/>
                    <a:pt x="212" y="342"/>
                  </a:cubicBezTo>
                  <a:cubicBezTo>
                    <a:pt x="535" y="329"/>
                    <a:pt x="859" y="242"/>
                    <a:pt x="1133" y="68"/>
                  </a:cubicBezTo>
                  <a:lnTo>
                    <a:pt x="1145" y="68"/>
                  </a:lnTo>
                  <a:cubicBezTo>
                    <a:pt x="1158" y="56"/>
                    <a:pt x="1158" y="43"/>
                    <a:pt x="1158" y="18"/>
                  </a:cubicBezTo>
                  <a:cubicBezTo>
                    <a:pt x="1145" y="6"/>
                    <a:pt x="1145" y="6"/>
                    <a:pt x="1133" y="6"/>
                  </a:cubicBezTo>
                  <a:cubicBezTo>
                    <a:pt x="1129" y="2"/>
                    <a:pt x="1125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44;p28">
              <a:extLst>
                <a:ext uri="{FF2B5EF4-FFF2-40B4-BE49-F238E27FC236}">
                  <a16:creationId xmlns:a16="http://schemas.microsoft.com/office/drawing/2014/main" id="{5FD21913-ED8B-4A3D-B2FB-B730A778D4C5}"/>
                </a:ext>
              </a:extLst>
            </p:cNvPr>
            <p:cNvSpPr/>
            <p:nvPr/>
          </p:nvSpPr>
          <p:spPr>
            <a:xfrm>
              <a:off x="5614900" y="4160750"/>
              <a:ext cx="148125" cy="84275"/>
            </a:xfrm>
            <a:custGeom>
              <a:avLst/>
              <a:gdLst/>
              <a:ahLst/>
              <a:cxnLst/>
              <a:rect l="l" t="t" r="r" b="b"/>
              <a:pathLst>
                <a:path w="5925" h="3371" extrusionOk="0">
                  <a:moveTo>
                    <a:pt x="1911" y="1"/>
                  </a:moveTo>
                  <a:cubicBezTo>
                    <a:pt x="992" y="1"/>
                    <a:pt x="244" y="31"/>
                    <a:pt x="150" y="35"/>
                  </a:cubicBezTo>
                  <a:cubicBezTo>
                    <a:pt x="1" y="35"/>
                    <a:pt x="1320" y="259"/>
                    <a:pt x="1195" y="334"/>
                  </a:cubicBezTo>
                  <a:cubicBezTo>
                    <a:pt x="847" y="558"/>
                    <a:pt x="1444" y="994"/>
                    <a:pt x="1295" y="1379"/>
                  </a:cubicBezTo>
                  <a:cubicBezTo>
                    <a:pt x="1392" y="1399"/>
                    <a:pt x="1691" y="1402"/>
                    <a:pt x="2064" y="1402"/>
                  </a:cubicBezTo>
                  <a:cubicBezTo>
                    <a:pt x="2288" y="1402"/>
                    <a:pt x="2538" y="1401"/>
                    <a:pt x="2787" y="1401"/>
                  </a:cubicBezTo>
                  <a:cubicBezTo>
                    <a:pt x="3451" y="1401"/>
                    <a:pt x="4108" y="1410"/>
                    <a:pt x="4232" y="1479"/>
                  </a:cubicBezTo>
                  <a:cubicBezTo>
                    <a:pt x="4518" y="1653"/>
                    <a:pt x="4481" y="2201"/>
                    <a:pt x="4481" y="2499"/>
                  </a:cubicBezTo>
                  <a:cubicBezTo>
                    <a:pt x="4481" y="2798"/>
                    <a:pt x="4456" y="3084"/>
                    <a:pt x="4406" y="3371"/>
                  </a:cubicBezTo>
                  <a:lnTo>
                    <a:pt x="5775" y="3246"/>
                  </a:lnTo>
                  <a:cubicBezTo>
                    <a:pt x="5825" y="2885"/>
                    <a:pt x="5875" y="2512"/>
                    <a:pt x="5900" y="2151"/>
                  </a:cubicBezTo>
                  <a:cubicBezTo>
                    <a:pt x="5925" y="1827"/>
                    <a:pt x="5875" y="745"/>
                    <a:pt x="5688" y="483"/>
                  </a:cubicBezTo>
                  <a:cubicBezTo>
                    <a:pt x="5394" y="81"/>
                    <a:pt x="3422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45;p28">
              <a:extLst>
                <a:ext uri="{FF2B5EF4-FFF2-40B4-BE49-F238E27FC236}">
                  <a16:creationId xmlns:a16="http://schemas.microsoft.com/office/drawing/2014/main" id="{FDECD68A-A01D-4715-A680-1FB79BCC12E4}"/>
                </a:ext>
              </a:extLst>
            </p:cNvPr>
            <p:cNvSpPr/>
            <p:nvPr/>
          </p:nvSpPr>
          <p:spPr>
            <a:xfrm>
              <a:off x="5562625" y="4160900"/>
              <a:ext cx="105500" cy="74475"/>
            </a:xfrm>
            <a:custGeom>
              <a:avLst/>
              <a:gdLst/>
              <a:ahLst/>
              <a:cxnLst/>
              <a:rect l="l" t="t" r="r" b="b"/>
              <a:pathLst>
                <a:path w="4220" h="2979" extrusionOk="0">
                  <a:moveTo>
                    <a:pt x="2303" y="1"/>
                  </a:moveTo>
                  <a:cubicBezTo>
                    <a:pt x="1700" y="1"/>
                    <a:pt x="997" y="77"/>
                    <a:pt x="660" y="365"/>
                  </a:cubicBezTo>
                  <a:cubicBezTo>
                    <a:pt x="412" y="577"/>
                    <a:pt x="287" y="1137"/>
                    <a:pt x="250" y="1448"/>
                  </a:cubicBezTo>
                  <a:cubicBezTo>
                    <a:pt x="188" y="1821"/>
                    <a:pt x="38" y="2618"/>
                    <a:pt x="1" y="2979"/>
                  </a:cubicBezTo>
                  <a:lnTo>
                    <a:pt x="1432" y="2979"/>
                  </a:lnTo>
                  <a:cubicBezTo>
                    <a:pt x="1445" y="2693"/>
                    <a:pt x="1494" y="2394"/>
                    <a:pt x="1557" y="2120"/>
                  </a:cubicBezTo>
                  <a:cubicBezTo>
                    <a:pt x="1619" y="1821"/>
                    <a:pt x="1731" y="1548"/>
                    <a:pt x="2042" y="1448"/>
                  </a:cubicBezTo>
                  <a:cubicBezTo>
                    <a:pt x="2179" y="1404"/>
                    <a:pt x="2415" y="1395"/>
                    <a:pt x="2653" y="1395"/>
                  </a:cubicBezTo>
                  <a:cubicBezTo>
                    <a:pt x="2832" y="1395"/>
                    <a:pt x="3011" y="1400"/>
                    <a:pt x="3150" y="1400"/>
                  </a:cubicBezTo>
                  <a:cubicBezTo>
                    <a:pt x="3196" y="1400"/>
                    <a:pt x="3238" y="1400"/>
                    <a:pt x="3274" y="1398"/>
                  </a:cubicBezTo>
                  <a:cubicBezTo>
                    <a:pt x="3585" y="1386"/>
                    <a:pt x="3909" y="1386"/>
                    <a:pt x="4220" y="1386"/>
                  </a:cubicBezTo>
                  <a:cubicBezTo>
                    <a:pt x="4158" y="988"/>
                    <a:pt x="4071" y="639"/>
                    <a:pt x="3784" y="353"/>
                  </a:cubicBezTo>
                  <a:cubicBezTo>
                    <a:pt x="3647" y="228"/>
                    <a:pt x="3498" y="129"/>
                    <a:pt x="3324" y="79"/>
                  </a:cubicBezTo>
                  <a:cubicBezTo>
                    <a:pt x="3218" y="51"/>
                    <a:pt x="2794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46;p28">
              <a:extLst>
                <a:ext uri="{FF2B5EF4-FFF2-40B4-BE49-F238E27FC236}">
                  <a16:creationId xmlns:a16="http://schemas.microsoft.com/office/drawing/2014/main" id="{5E58F823-C19A-45E9-86FB-83E220C16D85}"/>
                </a:ext>
              </a:extLst>
            </p:cNvPr>
            <p:cNvSpPr/>
            <p:nvPr/>
          </p:nvSpPr>
          <p:spPr>
            <a:xfrm>
              <a:off x="5324000" y="4228000"/>
              <a:ext cx="649050" cy="473225"/>
            </a:xfrm>
            <a:custGeom>
              <a:avLst/>
              <a:gdLst/>
              <a:ahLst/>
              <a:cxnLst/>
              <a:rect l="l" t="t" r="r" b="b"/>
              <a:pathLst>
                <a:path w="25962" h="18929" extrusionOk="0">
                  <a:moveTo>
                    <a:pt x="6778" y="1"/>
                  </a:moveTo>
                  <a:cubicBezTo>
                    <a:pt x="6589" y="1"/>
                    <a:pt x="6400" y="3"/>
                    <a:pt x="6210" y="9"/>
                  </a:cubicBezTo>
                  <a:cubicBezTo>
                    <a:pt x="4493" y="58"/>
                    <a:pt x="1033" y="482"/>
                    <a:pt x="1033" y="3095"/>
                  </a:cubicBezTo>
                  <a:cubicBezTo>
                    <a:pt x="1033" y="5920"/>
                    <a:pt x="0" y="16661"/>
                    <a:pt x="1830" y="18266"/>
                  </a:cubicBezTo>
                  <a:cubicBezTo>
                    <a:pt x="2203" y="18577"/>
                    <a:pt x="2663" y="18776"/>
                    <a:pt x="3149" y="18851"/>
                  </a:cubicBezTo>
                  <a:cubicBezTo>
                    <a:pt x="3553" y="18903"/>
                    <a:pt x="3958" y="18929"/>
                    <a:pt x="4362" y="18929"/>
                  </a:cubicBezTo>
                  <a:cubicBezTo>
                    <a:pt x="4443" y="18929"/>
                    <a:pt x="4524" y="18928"/>
                    <a:pt x="4605" y="18926"/>
                  </a:cubicBezTo>
                  <a:cubicBezTo>
                    <a:pt x="5734" y="18911"/>
                    <a:pt x="6861" y="18906"/>
                    <a:pt x="7986" y="18906"/>
                  </a:cubicBezTo>
                  <a:cubicBezTo>
                    <a:pt x="10321" y="18906"/>
                    <a:pt x="12651" y="18927"/>
                    <a:pt x="14984" y="18927"/>
                  </a:cubicBezTo>
                  <a:cubicBezTo>
                    <a:pt x="15345" y="18927"/>
                    <a:pt x="15706" y="18927"/>
                    <a:pt x="16067" y="18926"/>
                  </a:cubicBezTo>
                  <a:cubicBezTo>
                    <a:pt x="18096" y="18926"/>
                    <a:pt x="20137" y="18876"/>
                    <a:pt x="22166" y="18789"/>
                  </a:cubicBezTo>
                  <a:cubicBezTo>
                    <a:pt x="23647" y="18714"/>
                    <a:pt x="25700" y="18527"/>
                    <a:pt x="25688" y="16648"/>
                  </a:cubicBezTo>
                  <a:cubicBezTo>
                    <a:pt x="25688" y="12255"/>
                    <a:pt x="25962" y="7812"/>
                    <a:pt x="25812" y="3406"/>
                  </a:cubicBezTo>
                  <a:cubicBezTo>
                    <a:pt x="25787" y="2510"/>
                    <a:pt x="25526" y="1552"/>
                    <a:pt x="24829" y="979"/>
                  </a:cubicBezTo>
                  <a:cubicBezTo>
                    <a:pt x="24120" y="394"/>
                    <a:pt x="23124" y="320"/>
                    <a:pt x="22203" y="295"/>
                  </a:cubicBezTo>
                  <a:cubicBezTo>
                    <a:pt x="21357" y="271"/>
                    <a:pt x="20512" y="261"/>
                    <a:pt x="19666" y="261"/>
                  </a:cubicBezTo>
                  <a:cubicBezTo>
                    <a:pt x="17860" y="261"/>
                    <a:pt x="16052" y="306"/>
                    <a:pt x="14238" y="357"/>
                  </a:cubicBezTo>
                  <a:cubicBezTo>
                    <a:pt x="14048" y="362"/>
                    <a:pt x="13859" y="365"/>
                    <a:pt x="13671" y="365"/>
                  </a:cubicBezTo>
                  <a:cubicBezTo>
                    <a:pt x="11357" y="365"/>
                    <a:pt x="9091" y="1"/>
                    <a:pt x="6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47;p28">
              <a:extLst>
                <a:ext uri="{FF2B5EF4-FFF2-40B4-BE49-F238E27FC236}">
                  <a16:creationId xmlns:a16="http://schemas.microsoft.com/office/drawing/2014/main" id="{3CBFB8F3-ADDC-42E5-88D3-9867C5CC2F14}"/>
                </a:ext>
              </a:extLst>
            </p:cNvPr>
            <p:cNvSpPr/>
            <p:nvPr/>
          </p:nvSpPr>
          <p:spPr>
            <a:xfrm>
              <a:off x="5469925" y="4313325"/>
              <a:ext cx="393600" cy="287025"/>
            </a:xfrm>
            <a:custGeom>
              <a:avLst/>
              <a:gdLst/>
              <a:ahLst/>
              <a:cxnLst/>
              <a:rect l="l" t="t" r="r" b="b"/>
              <a:pathLst>
                <a:path w="15744" h="11481" extrusionOk="0">
                  <a:moveTo>
                    <a:pt x="4151" y="0"/>
                  </a:moveTo>
                  <a:cubicBezTo>
                    <a:pt x="4025" y="0"/>
                    <a:pt x="3898" y="2"/>
                    <a:pt x="3771" y="6"/>
                  </a:cubicBezTo>
                  <a:cubicBezTo>
                    <a:pt x="2726" y="31"/>
                    <a:pt x="635" y="292"/>
                    <a:pt x="635" y="1872"/>
                  </a:cubicBezTo>
                  <a:cubicBezTo>
                    <a:pt x="635" y="3590"/>
                    <a:pt x="0" y="10099"/>
                    <a:pt x="1108" y="11082"/>
                  </a:cubicBezTo>
                  <a:cubicBezTo>
                    <a:pt x="1344" y="11269"/>
                    <a:pt x="1618" y="11393"/>
                    <a:pt x="1917" y="11431"/>
                  </a:cubicBezTo>
                  <a:cubicBezTo>
                    <a:pt x="2203" y="11468"/>
                    <a:pt x="2502" y="11480"/>
                    <a:pt x="2800" y="11480"/>
                  </a:cubicBezTo>
                  <a:cubicBezTo>
                    <a:pt x="3572" y="11468"/>
                    <a:pt x="4344" y="11464"/>
                    <a:pt x="5115" y="11464"/>
                  </a:cubicBezTo>
                  <a:cubicBezTo>
                    <a:pt x="6658" y="11464"/>
                    <a:pt x="8202" y="11480"/>
                    <a:pt x="9745" y="11480"/>
                  </a:cubicBezTo>
                  <a:cubicBezTo>
                    <a:pt x="10989" y="11480"/>
                    <a:pt x="12222" y="11455"/>
                    <a:pt x="13454" y="11393"/>
                  </a:cubicBezTo>
                  <a:cubicBezTo>
                    <a:pt x="14350" y="11356"/>
                    <a:pt x="15594" y="11244"/>
                    <a:pt x="15594" y="10099"/>
                  </a:cubicBezTo>
                  <a:cubicBezTo>
                    <a:pt x="15582" y="7423"/>
                    <a:pt x="15744" y="4735"/>
                    <a:pt x="15669" y="2072"/>
                  </a:cubicBezTo>
                  <a:cubicBezTo>
                    <a:pt x="15644" y="1524"/>
                    <a:pt x="15482" y="939"/>
                    <a:pt x="15059" y="591"/>
                  </a:cubicBezTo>
                  <a:cubicBezTo>
                    <a:pt x="14636" y="230"/>
                    <a:pt x="14039" y="192"/>
                    <a:pt x="13479" y="180"/>
                  </a:cubicBezTo>
                  <a:cubicBezTo>
                    <a:pt x="12939" y="163"/>
                    <a:pt x="12401" y="156"/>
                    <a:pt x="11864" y="156"/>
                  </a:cubicBezTo>
                  <a:cubicBezTo>
                    <a:pt x="10789" y="156"/>
                    <a:pt x="9716" y="184"/>
                    <a:pt x="8637" y="217"/>
                  </a:cubicBezTo>
                  <a:cubicBezTo>
                    <a:pt x="8541" y="219"/>
                    <a:pt x="8445" y="220"/>
                    <a:pt x="8349" y="220"/>
                  </a:cubicBezTo>
                  <a:cubicBezTo>
                    <a:pt x="6944" y="220"/>
                    <a:pt x="5564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8;p28">
              <a:extLst>
                <a:ext uri="{FF2B5EF4-FFF2-40B4-BE49-F238E27FC236}">
                  <a16:creationId xmlns:a16="http://schemas.microsoft.com/office/drawing/2014/main" id="{B5A61BCA-EB35-4C54-8016-8B40B911EFEA}"/>
                </a:ext>
              </a:extLst>
            </p:cNvPr>
            <p:cNvSpPr/>
            <p:nvPr/>
          </p:nvSpPr>
          <p:spPr>
            <a:xfrm>
              <a:off x="5345450" y="4598150"/>
              <a:ext cx="108625" cy="103075"/>
            </a:xfrm>
            <a:custGeom>
              <a:avLst/>
              <a:gdLst/>
              <a:ahLst/>
              <a:cxnLst/>
              <a:rect l="l" t="t" r="r" b="b"/>
              <a:pathLst>
                <a:path w="4345" h="4123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668"/>
                    <a:pt x="424" y="2975"/>
                    <a:pt x="972" y="3460"/>
                  </a:cubicBezTo>
                  <a:cubicBezTo>
                    <a:pt x="1345" y="3771"/>
                    <a:pt x="1805" y="3970"/>
                    <a:pt x="2291" y="4033"/>
                  </a:cubicBezTo>
                  <a:cubicBezTo>
                    <a:pt x="2697" y="4095"/>
                    <a:pt x="3104" y="4123"/>
                    <a:pt x="3511" y="4123"/>
                  </a:cubicBezTo>
                  <a:cubicBezTo>
                    <a:pt x="3589" y="4123"/>
                    <a:pt x="3668" y="4122"/>
                    <a:pt x="3747" y="4120"/>
                  </a:cubicBezTo>
                  <a:cubicBezTo>
                    <a:pt x="3909" y="4120"/>
                    <a:pt x="4071" y="4120"/>
                    <a:pt x="4232" y="4107"/>
                  </a:cubicBezTo>
                  <a:cubicBezTo>
                    <a:pt x="4344" y="2726"/>
                    <a:pt x="3672" y="1394"/>
                    <a:pt x="2502" y="660"/>
                  </a:cubicBezTo>
                  <a:cubicBezTo>
                    <a:pt x="2017" y="374"/>
                    <a:pt x="1482" y="187"/>
                    <a:pt x="922" y="100"/>
                  </a:cubicBezTo>
                  <a:cubicBezTo>
                    <a:pt x="623" y="38"/>
                    <a:pt x="31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9;p28">
              <a:extLst>
                <a:ext uri="{FF2B5EF4-FFF2-40B4-BE49-F238E27FC236}">
                  <a16:creationId xmlns:a16="http://schemas.microsoft.com/office/drawing/2014/main" id="{6BF6D73A-2948-4BDD-A343-B850C72F9BBB}"/>
                </a:ext>
              </a:extLst>
            </p:cNvPr>
            <p:cNvSpPr/>
            <p:nvPr/>
          </p:nvSpPr>
          <p:spPr>
            <a:xfrm>
              <a:off x="5348875" y="4228825"/>
              <a:ext cx="117325" cy="110175"/>
            </a:xfrm>
            <a:custGeom>
              <a:avLst/>
              <a:gdLst/>
              <a:ahLst/>
              <a:cxnLst/>
              <a:rect l="l" t="t" r="r" b="b"/>
              <a:pathLst>
                <a:path w="4693" h="4407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2876" y="125"/>
                    <a:pt x="38" y="697"/>
                    <a:pt x="38" y="3062"/>
                  </a:cubicBezTo>
                  <a:cubicBezTo>
                    <a:pt x="38" y="3398"/>
                    <a:pt x="26" y="3859"/>
                    <a:pt x="1" y="4406"/>
                  </a:cubicBezTo>
                  <a:cubicBezTo>
                    <a:pt x="685" y="4356"/>
                    <a:pt x="1357" y="4219"/>
                    <a:pt x="2017" y="3995"/>
                  </a:cubicBezTo>
                  <a:cubicBezTo>
                    <a:pt x="2565" y="3834"/>
                    <a:pt x="3075" y="3547"/>
                    <a:pt x="3498" y="3162"/>
                  </a:cubicBezTo>
                  <a:cubicBezTo>
                    <a:pt x="3809" y="2850"/>
                    <a:pt x="4058" y="2477"/>
                    <a:pt x="4220" y="2066"/>
                  </a:cubicBezTo>
                  <a:cubicBezTo>
                    <a:pt x="4518" y="1419"/>
                    <a:pt x="4668" y="71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50;p28">
              <a:extLst>
                <a:ext uri="{FF2B5EF4-FFF2-40B4-BE49-F238E27FC236}">
                  <a16:creationId xmlns:a16="http://schemas.microsoft.com/office/drawing/2014/main" id="{08250400-97B5-45D4-9BC5-BEDE612234A2}"/>
                </a:ext>
              </a:extLst>
            </p:cNvPr>
            <p:cNvSpPr/>
            <p:nvPr/>
          </p:nvSpPr>
          <p:spPr>
            <a:xfrm>
              <a:off x="5878450" y="4567350"/>
              <a:ext cx="88700" cy="130375"/>
            </a:xfrm>
            <a:custGeom>
              <a:avLst/>
              <a:gdLst/>
              <a:ahLst/>
              <a:cxnLst/>
              <a:rect l="l" t="t" r="r" b="b"/>
              <a:pathLst>
                <a:path w="3548" h="5215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3261" y="75"/>
                    <a:pt x="2962" y="174"/>
                    <a:pt x="2688" y="299"/>
                  </a:cubicBezTo>
                  <a:cubicBezTo>
                    <a:pt x="1705" y="734"/>
                    <a:pt x="834" y="1494"/>
                    <a:pt x="398" y="2477"/>
                  </a:cubicBezTo>
                  <a:cubicBezTo>
                    <a:pt x="174" y="3062"/>
                    <a:pt x="37" y="3672"/>
                    <a:pt x="13" y="4294"/>
                  </a:cubicBezTo>
                  <a:cubicBezTo>
                    <a:pt x="0" y="4605"/>
                    <a:pt x="0" y="4904"/>
                    <a:pt x="0" y="5215"/>
                  </a:cubicBezTo>
                  <a:cubicBezTo>
                    <a:pt x="1481" y="5140"/>
                    <a:pt x="3522" y="4953"/>
                    <a:pt x="3510" y="3074"/>
                  </a:cubicBezTo>
                  <a:cubicBezTo>
                    <a:pt x="3510" y="2054"/>
                    <a:pt x="3535" y="1021"/>
                    <a:pt x="3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1;p28">
              <a:extLst>
                <a:ext uri="{FF2B5EF4-FFF2-40B4-BE49-F238E27FC236}">
                  <a16:creationId xmlns:a16="http://schemas.microsoft.com/office/drawing/2014/main" id="{31DD5DE5-1B4B-4F75-914E-0A8F68FF282B}"/>
                </a:ext>
              </a:extLst>
            </p:cNvPr>
            <p:cNvSpPr/>
            <p:nvPr/>
          </p:nvSpPr>
          <p:spPr>
            <a:xfrm>
              <a:off x="5857600" y="4235050"/>
              <a:ext cx="112350" cy="104300"/>
            </a:xfrm>
            <a:custGeom>
              <a:avLst/>
              <a:gdLst/>
              <a:ahLst/>
              <a:cxnLst/>
              <a:rect l="l" t="t" r="r" b="b"/>
              <a:pathLst>
                <a:path w="4494" h="4172" extrusionOk="0">
                  <a:moveTo>
                    <a:pt x="0" y="0"/>
                  </a:moveTo>
                  <a:cubicBezTo>
                    <a:pt x="13" y="13"/>
                    <a:pt x="13" y="13"/>
                    <a:pt x="13" y="25"/>
                  </a:cubicBezTo>
                  <a:cubicBezTo>
                    <a:pt x="25" y="536"/>
                    <a:pt x="87" y="1046"/>
                    <a:pt x="224" y="1531"/>
                  </a:cubicBezTo>
                  <a:cubicBezTo>
                    <a:pt x="598" y="2738"/>
                    <a:pt x="1680" y="3634"/>
                    <a:pt x="2888" y="3983"/>
                  </a:cubicBezTo>
                  <a:cubicBezTo>
                    <a:pt x="3367" y="4108"/>
                    <a:pt x="3867" y="4171"/>
                    <a:pt x="4359" y="4171"/>
                  </a:cubicBezTo>
                  <a:cubicBezTo>
                    <a:pt x="4404" y="4171"/>
                    <a:pt x="4448" y="4171"/>
                    <a:pt x="4493" y="4170"/>
                  </a:cubicBezTo>
                  <a:cubicBezTo>
                    <a:pt x="4493" y="3821"/>
                    <a:pt x="4481" y="3473"/>
                    <a:pt x="4468" y="3124"/>
                  </a:cubicBezTo>
                  <a:cubicBezTo>
                    <a:pt x="4443" y="2228"/>
                    <a:pt x="4182" y="1270"/>
                    <a:pt x="3485" y="697"/>
                  </a:cubicBezTo>
                  <a:cubicBezTo>
                    <a:pt x="2776" y="112"/>
                    <a:pt x="1780" y="38"/>
                    <a:pt x="859" y="13"/>
                  </a:cubicBezTo>
                  <a:cubicBezTo>
                    <a:pt x="573" y="0"/>
                    <a:pt x="2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52;p28">
              <a:extLst>
                <a:ext uri="{FF2B5EF4-FFF2-40B4-BE49-F238E27FC236}">
                  <a16:creationId xmlns:a16="http://schemas.microsoft.com/office/drawing/2014/main" id="{D3AC42F9-749D-4915-ADF9-0B88784A3B6B}"/>
                </a:ext>
              </a:extLst>
            </p:cNvPr>
            <p:cNvSpPr/>
            <p:nvPr/>
          </p:nvSpPr>
          <p:spPr>
            <a:xfrm>
              <a:off x="5324000" y="4229750"/>
              <a:ext cx="634750" cy="471475"/>
            </a:xfrm>
            <a:custGeom>
              <a:avLst/>
              <a:gdLst/>
              <a:ahLst/>
              <a:cxnLst/>
              <a:rect l="l" t="t" r="r" b="b"/>
              <a:pathLst>
                <a:path w="25390" h="18859" extrusionOk="0">
                  <a:moveTo>
                    <a:pt x="5215" y="1"/>
                  </a:moveTo>
                  <a:lnTo>
                    <a:pt x="5215" y="1"/>
                  </a:lnTo>
                  <a:cubicBezTo>
                    <a:pt x="3423" y="200"/>
                    <a:pt x="1033" y="860"/>
                    <a:pt x="1033" y="3025"/>
                  </a:cubicBezTo>
                  <a:cubicBezTo>
                    <a:pt x="1033" y="5850"/>
                    <a:pt x="0" y="16591"/>
                    <a:pt x="1830" y="18196"/>
                  </a:cubicBezTo>
                  <a:cubicBezTo>
                    <a:pt x="2203" y="18507"/>
                    <a:pt x="2663" y="18706"/>
                    <a:pt x="3149" y="18781"/>
                  </a:cubicBezTo>
                  <a:cubicBezTo>
                    <a:pt x="3553" y="18833"/>
                    <a:pt x="3958" y="18859"/>
                    <a:pt x="4362" y="18859"/>
                  </a:cubicBezTo>
                  <a:cubicBezTo>
                    <a:pt x="4443" y="18859"/>
                    <a:pt x="4524" y="18858"/>
                    <a:pt x="4605" y="18856"/>
                  </a:cubicBezTo>
                  <a:cubicBezTo>
                    <a:pt x="5734" y="18841"/>
                    <a:pt x="6861" y="18836"/>
                    <a:pt x="7986" y="18836"/>
                  </a:cubicBezTo>
                  <a:cubicBezTo>
                    <a:pt x="10321" y="18836"/>
                    <a:pt x="12651" y="18857"/>
                    <a:pt x="14984" y="18857"/>
                  </a:cubicBezTo>
                  <a:cubicBezTo>
                    <a:pt x="15345" y="18857"/>
                    <a:pt x="15706" y="18857"/>
                    <a:pt x="16067" y="18856"/>
                  </a:cubicBezTo>
                  <a:cubicBezTo>
                    <a:pt x="18096" y="18856"/>
                    <a:pt x="20137" y="18806"/>
                    <a:pt x="22166" y="18719"/>
                  </a:cubicBezTo>
                  <a:cubicBezTo>
                    <a:pt x="23298" y="18669"/>
                    <a:pt x="24754" y="18545"/>
                    <a:pt x="25389" y="17649"/>
                  </a:cubicBezTo>
                  <a:lnTo>
                    <a:pt x="25389" y="17649"/>
                  </a:lnTo>
                  <a:cubicBezTo>
                    <a:pt x="22825" y="18059"/>
                    <a:pt x="19701" y="18034"/>
                    <a:pt x="17660" y="18047"/>
                  </a:cubicBezTo>
                  <a:cubicBezTo>
                    <a:pt x="13840" y="18047"/>
                    <a:pt x="9795" y="18134"/>
                    <a:pt x="5974" y="18184"/>
                  </a:cubicBezTo>
                  <a:cubicBezTo>
                    <a:pt x="5893" y="18186"/>
                    <a:pt x="5812" y="18187"/>
                    <a:pt x="5731" y="18187"/>
                  </a:cubicBezTo>
                  <a:cubicBezTo>
                    <a:pt x="5327" y="18187"/>
                    <a:pt x="4922" y="18161"/>
                    <a:pt x="4518" y="18109"/>
                  </a:cubicBezTo>
                  <a:cubicBezTo>
                    <a:pt x="4032" y="18047"/>
                    <a:pt x="3572" y="17835"/>
                    <a:pt x="3199" y="17524"/>
                  </a:cubicBezTo>
                  <a:cubicBezTo>
                    <a:pt x="1369" y="15919"/>
                    <a:pt x="2402" y="5178"/>
                    <a:pt x="2402" y="2353"/>
                  </a:cubicBezTo>
                  <a:cubicBezTo>
                    <a:pt x="2402" y="1494"/>
                    <a:pt x="3460" y="349"/>
                    <a:pt x="5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53;p28">
              <a:extLst>
                <a:ext uri="{FF2B5EF4-FFF2-40B4-BE49-F238E27FC236}">
                  <a16:creationId xmlns:a16="http://schemas.microsoft.com/office/drawing/2014/main" id="{D4C4501F-06F0-4FED-827E-0F438E68C02E}"/>
                </a:ext>
              </a:extLst>
            </p:cNvPr>
            <p:cNvSpPr/>
            <p:nvPr/>
          </p:nvSpPr>
          <p:spPr>
            <a:xfrm>
              <a:off x="5438550" y="4258700"/>
              <a:ext cx="490325" cy="19075"/>
            </a:xfrm>
            <a:custGeom>
              <a:avLst/>
              <a:gdLst/>
              <a:ahLst/>
              <a:cxnLst/>
              <a:rect l="l" t="t" r="r" b="b"/>
              <a:pathLst>
                <a:path w="19613" h="763" extrusionOk="0">
                  <a:moveTo>
                    <a:pt x="19575" y="0"/>
                  </a:moveTo>
                  <a:cubicBezTo>
                    <a:pt x="18144" y="25"/>
                    <a:pt x="16725" y="162"/>
                    <a:pt x="15294" y="199"/>
                  </a:cubicBezTo>
                  <a:cubicBezTo>
                    <a:pt x="14874" y="210"/>
                    <a:pt x="14455" y="215"/>
                    <a:pt x="14036" y="215"/>
                  </a:cubicBezTo>
                  <a:cubicBezTo>
                    <a:pt x="13024" y="215"/>
                    <a:pt x="12012" y="188"/>
                    <a:pt x="11000" y="162"/>
                  </a:cubicBezTo>
                  <a:cubicBezTo>
                    <a:pt x="9569" y="125"/>
                    <a:pt x="8141" y="115"/>
                    <a:pt x="6712" y="115"/>
                  </a:cubicBezTo>
                  <a:cubicBezTo>
                    <a:pt x="5284" y="115"/>
                    <a:pt x="3856" y="125"/>
                    <a:pt x="2425" y="125"/>
                  </a:cubicBezTo>
                  <a:cubicBezTo>
                    <a:pt x="2054" y="125"/>
                    <a:pt x="1676" y="98"/>
                    <a:pt x="1306" y="98"/>
                  </a:cubicBezTo>
                  <a:cubicBezTo>
                    <a:pt x="1168" y="98"/>
                    <a:pt x="1030" y="102"/>
                    <a:pt x="894" y="112"/>
                  </a:cubicBezTo>
                  <a:cubicBezTo>
                    <a:pt x="533" y="137"/>
                    <a:pt x="98" y="237"/>
                    <a:pt x="23" y="635"/>
                  </a:cubicBezTo>
                  <a:cubicBezTo>
                    <a:pt x="0" y="710"/>
                    <a:pt x="64" y="762"/>
                    <a:pt x="126" y="762"/>
                  </a:cubicBezTo>
                  <a:cubicBezTo>
                    <a:pt x="167" y="762"/>
                    <a:pt x="207" y="739"/>
                    <a:pt x="222" y="685"/>
                  </a:cubicBezTo>
                  <a:cubicBezTo>
                    <a:pt x="304" y="367"/>
                    <a:pt x="698" y="319"/>
                    <a:pt x="1015" y="319"/>
                  </a:cubicBezTo>
                  <a:cubicBezTo>
                    <a:pt x="1083" y="319"/>
                    <a:pt x="1148" y="322"/>
                    <a:pt x="1205" y="324"/>
                  </a:cubicBezTo>
                  <a:cubicBezTo>
                    <a:pt x="1691" y="324"/>
                    <a:pt x="2176" y="336"/>
                    <a:pt x="2661" y="336"/>
                  </a:cubicBezTo>
                  <a:cubicBezTo>
                    <a:pt x="4043" y="336"/>
                    <a:pt x="5424" y="324"/>
                    <a:pt x="6818" y="324"/>
                  </a:cubicBezTo>
                  <a:cubicBezTo>
                    <a:pt x="9029" y="324"/>
                    <a:pt x="11248" y="415"/>
                    <a:pt x="13462" y="415"/>
                  </a:cubicBezTo>
                  <a:cubicBezTo>
                    <a:pt x="13965" y="415"/>
                    <a:pt x="14468" y="410"/>
                    <a:pt x="14970" y="398"/>
                  </a:cubicBezTo>
                  <a:cubicBezTo>
                    <a:pt x="16501" y="374"/>
                    <a:pt x="18044" y="237"/>
                    <a:pt x="19575" y="62"/>
                  </a:cubicBezTo>
                  <a:cubicBezTo>
                    <a:pt x="19612" y="50"/>
                    <a:pt x="19612" y="0"/>
                    <a:pt x="1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54;p28">
              <a:extLst>
                <a:ext uri="{FF2B5EF4-FFF2-40B4-BE49-F238E27FC236}">
                  <a16:creationId xmlns:a16="http://schemas.microsoft.com/office/drawing/2014/main" id="{830DD41D-A6FE-4BB2-9E1A-42461668A1E8}"/>
                </a:ext>
              </a:extLst>
            </p:cNvPr>
            <p:cNvSpPr/>
            <p:nvPr/>
          </p:nvSpPr>
          <p:spPr>
            <a:xfrm>
              <a:off x="6077875" y="4638275"/>
              <a:ext cx="67850" cy="74400"/>
            </a:xfrm>
            <a:custGeom>
              <a:avLst/>
              <a:gdLst/>
              <a:ahLst/>
              <a:cxnLst/>
              <a:rect l="l" t="t" r="r" b="b"/>
              <a:pathLst>
                <a:path w="2714" h="2976" extrusionOk="0">
                  <a:moveTo>
                    <a:pt x="1357" y="1"/>
                  </a:moveTo>
                  <a:cubicBezTo>
                    <a:pt x="611" y="1"/>
                    <a:pt x="1" y="660"/>
                    <a:pt x="1" y="1482"/>
                  </a:cubicBezTo>
                  <a:cubicBezTo>
                    <a:pt x="1" y="2303"/>
                    <a:pt x="611" y="2975"/>
                    <a:pt x="1357" y="2975"/>
                  </a:cubicBezTo>
                  <a:cubicBezTo>
                    <a:pt x="2104" y="2975"/>
                    <a:pt x="2714" y="2303"/>
                    <a:pt x="2714" y="1482"/>
                  </a:cubicBezTo>
                  <a:cubicBezTo>
                    <a:pt x="2714" y="660"/>
                    <a:pt x="2104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55;p28">
              <a:extLst>
                <a:ext uri="{FF2B5EF4-FFF2-40B4-BE49-F238E27FC236}">
                  <a16:creationId xmlns:a16="http://schemas.microsoft.com/office/drawing/2014/main" id="{5666B676-3290-4EA7-B8C4-E00449F593A8}"/>
                </a:ext>
              </a:extLst>
            </p:cNvPr>
            <p:cNvSpPr/>
            <p:nvPr/>
          </p:nvSpPr>
          <p:spPr>
            <a:xfrm>
              <a:off x="6087525" y="4651025"/>
              <a:ext cx="33625" cy="47950"/>
            </a:xfrm>
            <a:custGeom>
              <a:avLst/>
              <a:gdLst/>
              <a:ahLst/>
              <a:cxnLst/>
              <a:rect l="l" t="t" r="r" b="b"/>
              <a:pathLst>
                <a:path w="1345" h="1918" extrusionOk="0">
                  <a:moveTo>
                    <a:pt x="673" y="1"/>
                  </a:moveTo>
                  <a:cubicBezTo>
                    <a:pt x="299" y="1"/>
                    <a:pt x="0" y="437"/>
                    <a:pt x="0" y="959"/>
                  </a:cubicBezTo>
                  <a:cubicBezTo>
                    <a:pt x="0" y="1494"/>
                    <a:pt x="299" y="1918"/>
                    <a:pt x="673" y="1918"/>
                  </a:cubicBezTo>
                  <a:cubicBezTo>
                    <a:pt x="1046" y="1918"/>
                    <a:pt x="1345" y="1494"/>
                    <a:pt x="1345" y="959"/>
                  </a:cubicBezTo>
                  <a:cubicBezTo>
                    <a:pt x="1345" y="437"/>
                    <a:pt x="1046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56;p28">
              <a:extLst>
                <a:ext uri="{FF2B5EF4-FFF2-40B4-BE49-F238E27FC236}">
                  <a16:creationId xmlns:a16="http://schemas.microsoft.com/office/drawing/2014/main" id="{BE283D8D-16D5-42EF-A532-308D7CB96519}"/>
                </a:ext>
              </a:extLst>
            </p:cNvPr>
            <p:cNvSpPr/>
            <p:nvPr/>
          </p:nvSpPr>
          <p:spPr>
            <a:xfrm>
              <a:off x="6230650" y="4613125"/>
              <a:ext cx="68175" cy="67450"/>
            </a:xfrm>
            <a:custGeom>
              <a:avLst/>
              <a:gdLst/>
              <a:ahLst/>
              <a:cxnLst/>
              <a:rect l="l" t="t" r="r" b="b"/>
              <a:pathLst>
                <a:path w="2727" h="2698" extrusionOk="0">
                  <a:moveTo>
                    <a:pt x="1300" y="0"/>
                  </a:moveTo>
                  <a:cubicBezTo>
                    <a:pt x="1224" y="0"/>
                    <a:pt x="1147" y="8"/>
                    <a:pt x="1071" y="24"/>
                  </a:cubicBezTo>
                  <a:cubicBezTo>
                    <a:pt x="411" y="160"/>
                    <a:pt x="0" y="870"/>
                    <a:pt x="162" y="1604"/>
                  </a:cubicBezTo>
                  <a:cubicBezTo>
                    <a:pt x="305" y="2253"/>
                    <a:pt x="847" y="2698"/>
                    <a:pt x="1426" y="2698"/>
                  </a:cubicBezTo>
                  <a:cubicBezTo>
                    <a:pt x="1502" y="2698"/>
                    <a:pt x="1579" y="2690"/>
                    <a:pt x="1656" y="2674"/>
                  </a:cubicBezTo>
                  <a:cubicBezTo>
                    <a:pt x="2315" y="2538"/>
                    <a:pt x="2726" y="1841"/>
                    <a:pt x="2564" y="1106"/>
                  </a:cubicBezTo>
                  <a:cubicBezTo>
                    <a:pt x="2432" y="456"/>
                    <a:pt x="1889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57;p28">
              <a:extLst>
                <a:ext uri="{FF2B5EF4-FFF2-40B4-BE49-F238E27FC236}">
                  <a16:creationId xmlns:a16="http://schemas.microsoft.com/office/drawing/2014/main" id="{D6977389-DEC2-404C-AC8B-B3F6891D47C2}"/>
                </a:ext>
              </a:extLst>
            </p:cNvPr>
            <p:cNvSpPr/>
            <p:nvPr/>
          </p:nvSpPr>
          <p:spPr>
            <a:xfrm>
              <a:off x="6242150" y="4626275"/>
              <a:ext cx="33650" cy="43025"/>
            </a:xfrm>
            <a:custGeom>
              <a:avLst/>
              <a:gdLst/>
              <a:ahLst/>
              <a:cxnLst/>
              <a:rect l="l" t="t" r="r" b="b"/>
              <a:pathLst>
                <a:path w="1346" h="1721" extrusionOk="0">
                  <a:moveTo>
                    <a:pt x="564" y="0"/>
                  </a:moveTo>
                  <a:cubicBezTo>
                    <a:pt x="538" y="0"/>
                    <a:pt x="512" y="3"/>
                    <a:pt x="486" y="8"/>
                  </a:cubicBezTo>
                  <a:cubicBezTo>
                    <a:pt x="175" y="70"/>
                    <a:pt x="1" y="506"/>
                    <a:pt x="113" y="979"/>
                  </a:cubicBezTo>
                  <a:cubicBezTo>
                    <a:pt x="204" y="1412"/>
                    <a:pt x="495" y="1720"/>
                    <a:pt x="782" y="1720"/>
                  </a:cubicBezTo>
                  <a:cubicBezTo>
                    <a:pt x="808" y="1720"/>
                    <a:pt x="834" y="1718"/>
                    <a:pt x="860" y="1713"/>
                  </a:cubicBezTo>
                  <a:cubicBezTo>
                    <a:pt x="1171" y="1651"/>
                    <a:pt x="1345" y="1215"/>
                    <a:pt x="1245" y="742"/>
                  </a:cubicBezTo>
                  <a:cubicBezTo>
                    <a:pt x="1143" y="308"/>
                    <a:pt x="85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58;p28">
              <a:extLst>
                <a:ext uri="{FF2B5EF4-FFF2-40B4-BE49-F238E27FC236}">
                  <a16:creationId xmlns:a16="http://schemas.microsoft.com/office/drawing/2014/main" id="{EC0C7316-BF71-40FC-8F06-8B322BC6A106}"/>
                </a:ext>
              </a:extLst>
            </p:cNvPr>
            <p:cNvSpPr/>
            <p:nvPr/>
          </p:nvSpPr>
          <p:spPr>
            <a:xfrm>
              <a:off x="6034175" y="3875400"/>
              <a:ext cx="148125" cy="374675"/>
            </a:xfrm>
            <a:custGeom>
              <a:avLst/>
              <a:gdLst/>
              <a:ahLst/>
              <a:cxnLst/>
              <a:rect l="l" t="t" r="r" b="b"/>
              <a:pathLst>
                <a:path w="5925" h="14987" extrusionOk="0">
                  <a:moveTo>
                    <a:pt x="2793" y="0"/>
                  </a:moveTo>
                  <a:cubicBezTo>
                    <a:pt x="1875" y="0"/>
                    <a:pt x="627" y="691"/>
                    <a:pt x="168" y="1020"/>
                  </a:cubicBezTo>
                  <a:cubicBezTo>
                    <a:pt x="0" y="1121"/>
                    <a:pt x="84" y="1353"/>
                    <a:pt x="248" y="1353"/>
                  </a:cubicBezTo>
                  <a:cubicBezTo>
                    <a:pt x="266" y="1353"/>
                    <a:pt x="285" y="1350"/>
                    <a:pt x="305" y="1344"/>
                  </a:cubicBezTo>
                  <a:cubicBezTo>
                    <a:pt x="803" y="1219"/>
                    <a:pt x="1276" y="1007"/>
                    <a:pt x="1774" y="858"/>
                  </a:cubicBezTo>
                  <a:cubicBezTo>
                    <a:pt x="2050" y="776"/>
                    <a:pt x="2402" y="652"/>
                    <a:pt x="2712" y="652"/>
                  </a:cubicBezTo>
                  <a:cubicBezTo>
                    <a:pt x="2779" y="652"/>
                    <a:pt x="2844" y="658"/>
                    <a:pt x="2906" y="671"/>
                  </a:cubicBezTo>
                  <a:cubicBezTo>
                    <a:pt x="3230" y="746"/>
                    <a:pt x="3180" y="1082"/>
                    <a:pt x="3230" y="1368"/>
                  </a:cubicBezTo>
                  <a:cubicBezTo>
                    <a:pt x="3292" y="1729"/>
                    <a:pt x="3342" y="2090"/>
                    <a:pt x="3404" y="2464"/>
                  </a:cubicBezTo>
                  <a:cubicBezTo>
                    <a:pt x="4014" y="6508"/>
                    <a:pt x="4561" y="10566"/>
                    <a:pt x="5109" y="14623"/>
                  </a:cubicBezTo>
                  <a:cubicBezTo>
                    <a:pt x="5146" y="14866"/>
                    <a:pt x="5358" y="14987"/>
                    <a:pt x="5552" y="14987"/>
                  </a:cubicBezTo>
                  <a:cubicBezTo>
                    <a:pt x="5747" y="14987"/>
                    <a:pt x="5924" y="14866"/>
                    <a:pt x="5893" y="14623"/>
                  </a:cubicBezTo>
                  <a:cubicBezTo>
                    <a:pt x="5818" y="14025"/>
                    <a:pt x="5719" y="13441"/>
                    <a:pt x="5632" y="12843"/>
                  </a:cubicBezTo>
                  <a:cubicBezTo>
                    <a:pt x="5246" y="10155"/>
                    <a:pt x="4848" y="7454"/>
                    <a:pt x="4437" y="4754"/>
                  </a:cubicBezTo>
                  <a:cubicBezTo>
                    <a:pt x="4312" y="3982"/>
                    <a:pt x="4200" y="3210"/>
                    <a:pt x="4076" y="2439"/>
                  </a:cubicBezTo>
                  <a:cubicBezTo>
                    <a:pt x="4014" y="2065"/>
                    <a:pt x="3952" y="1704"/>
                    <a:pt x="3902" y="1331"/>
                  </a:cubicBezTo>
                  <a:cubicBezTo>
                    <a:pt x="3852" y="1057"/>
                    <a:pt x="3840" y="746"/>
                    <a:pt x="3715" y="485"/>
                  </a:cubicBezTo>
                  <a:cubicBezTo>
                    <a:pt x="3533" y="133"/>
                    <a:pt x="3195" y="0"/>
                    <a:pt x="2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59;p28">
              <a:extLst>
                <a:ext uri="{FF2B5EF4-FFF2-40B4-BE49-F238E27FC236}">
                  <a16:creationId xmlns:a16="http://schemas.microsoft.com/office/drawing/2014/main" id="{A5AD55E0-5EED-4C83-91B5-F0589C1975FB}"/>
                </a:ext>
              </a:extLst>
            </p:cNvPr>
            <p:cNvSpPr/>
            <p:nvPr/>
          </p:nvSpPr>
          <p:spPr>
            <a:xfrm>
              <a:off x="5986400" y="3896400"/>
              <a:ext cx="71600" cy="413725"/>
            </a:xfrm>
            <a:custGeom>
              <a:avLst/>
              <a:gdLst/>
              <a:ahLst/>
              <a:cxnLst/>
              <a:rect l="l" t="t" r="r" b="b"/>
              <a:pathLst>
                <a:path w="2864" h="16549" extrusionOk="0">
                  <a:moveTo>
                    <a:pt x="2395" y="0"/>
                  </a:moveTo>
                  <a:cubicBezTo>
                    <a:pt x="2059" y="0"/>
                    <a:pt x="1725" y="173"/>
                    <a:pt x="1432" y="304"/>
                  </a:cubicBezTo>
                  <a:cubicBezTo>
                    <a:pt x="1009" y="491"/>
                    <a:pt x="449" y="703"/>
                    <a:pt x="237" y="1138"/>
                  </a:cubicBezTo>
                  <a:cubicBezTo>
                    <a:pt x="1" y="1661"/>
                    <a:pt x="162" y="2333"/>
                    <a:pt x="237" y="2881"/>
                  </a:cubicBezTo>
                  <a:cubicBezTo>
                    <a:pt x="312" y="3515"/>
                    <a:pt x="349" y="4138"/>
                    <a:pt x="411" y="4772"/>
                  </a:cubicBezTo>
                  <a:cubicBezTo>
                    <a:pt x="561" y="6228"/>
                    <a:pt x="735" y="7685"/>
                    <a:pt x="909" y="9141"/>
                  </a:cubicBezTo>
                  <a:cubicBezTo>
                    <a:pt x="1083" y="10659"/>
                    <a:pt x="1270" y="12165"/>
                    <a:pt x="1419" y="13671"/>
                  </a:cubicBezTo>
                  <a:cubicBezTo>
                    <a:pt x="1482" y="14293"/>
                    <a:pt x="1544" y="14915"/>
                    <a:pt x="1594" y="15525"/>
                  </a:cubicBezTo>
                  <a:cubicBezTo>
                    <a:pt x="1627" y="15958"/>
                    <a:pt x="1769" y="16549"/>
                    <a:pt x="2267" y="16549"/>
                  </a:cubicBezTo>
                  <a:cubicBezTo>
                    <a:pt x="2327" y="16549"/>
                    <a:pt x="2393" y="16540"/>
                    <a:pt x="2465" y="16521"/>
                  </a:cubicBezTo>
                  <a:cubicBezTo>
                    <a:pt x="2714" y="16446"/>
                    <a:pt x="2801" y="16135"/>
                    <a:pt x="2614" y="15948"/>
                  </a:cubicBezTo>
                  <a:cubicBezTo>
                    <a:pt x="2415" y="15724"/>
                    <a:pt x="2465" y="15301"/>
                    <a:pt x="2440" y="15015"/>
                  </a:cubicBezTo>
                  <a:cubicBezTo>
                    <a:pt x="2403" y="14642"/>
                    <a:pt x="2365" y="14268"/>
                    <a:pt x="2328" y="13895"/>
                  </a:cubicBezTo>
                  <a:cubicBezTo>
                    <a:pt x="2253" y="13123"/>
                    <a:pt x="2166" y="12339"/>
                    <a:pt x="2079" y="11555"/>
                  </a:cubicBezTo>
                  <a:cubicBezTo>
                    <a:pt x="1880" y="9875"/>
                    <a:pt x="1668" y="8195"/>
                    <a:pt x="1482" y="6515"/>
                  </a:cubicBezTo>
                  <a:cubicBezTo>
                    <a:pt x="1320" y="5071"/>
                    <a:pt x="1171" y="3615"/>
                    <a:pt x="1021" y="2171"/>
                  </a:cubicBezTo>
                  <a:cubicBezTo>
                    <a:pt x="984" y="1935"/>
                    <a:pt x="909" y="1599"/>
                    <a:pt x="1096" y="1412"/>
                  </a:cubicBezTo>
                  <a:cubicBezTo>
                    <a:pt x="1245" y="1250"/>
                    <a:pt x="1556" y="1151"/>
                    <a:pt x="1743" y="1064"/>
                  </a:cubicBezTo>
                  <a:cubicBezTo>
                    <a:pt x="2104" y="889"/>
                    <a:pt x="2564" y="765"/>
                    <a:pt x="2776" y="404"/>
                  </a:cubicBezTo>
                  <a:cubicBezTo>
                    <a:pt x="2863" y="255"/>
                    <a:pt x="2788" y="68"/>
                    <a:pt x="2627" y="31"/>
                  </a:cubicBezTo>
                  <a:cubicBezTo>
                    <a:pt x="2550" y="10"/>
                    <a:pt x="247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0;p28">
              <a:extLst>
                <a:ext uri="{FF2B5EF4-FFF2-40B4-BE49-F238E27FC236}">
                  <a16:creationId xmlns:a16="http://schemas.microsoft.com/office/drawing/2014/main" id="{2F8E5E1A-7B94-4966-A44F-0A4BA86131DA}"/>
                </a:ext>
              </a:extLst>
            </p:cNvPr>
            <p:cNvSpPr/>
            <p:nvPr/>
          </p:nvSpPr>
          <p:spPr>
            <a:xfrm>
              <a:off x="5943775" y="4194425"/>
              <a:ext cx="399525" cy="475075"/>
            </a:xfrm>
            <a:custGeom>
              <a:avLst/>
              <a:gdLst/>
              <a:ahLst/>
              <a:cxnLst/>
              <a:rect l="l" t="t" r="r" b="b"/>
              <a:pathLst>
                <a:path w="15981" h="19003" extrusionOk="0">
                  <a:moveTo>
                    <a:pt x="10787" y="0"/>
                  </a:moveTo>
                  <a:cubicBezTo>
                    <a:pt x="8152" y="0"/>
                    <a:pt x="611" y="1326"/>
                    <a:pt x="399" y="2073"/>
                  </a:cubicBezTo>
                  <a:cubicBezTo>
                    <a:pt x="1" y="3418"/>
                    <a:pt x="1544" y="17904"/>
                    <a:pt x="2950" y="18775"/>
                  </a:cubicBezTo>
                  <a:cubicBezTo>
                    <a:pt x="3207" y="18934"/>
                    <a:pt x="3729" y="19003"/>
                    <a:pt x="4416" y="19003"/>
                  </a:cubicBezTo>
                  <a:cubicBezTo>
                    <a:pt x="7494" y="19003"/>
                    <a:pt x="13900" y="17637"/>
                    <a:pt x="14836" y="16946"/>
                  </a:cubicBezTo>
                  <a:cubicBezTo>
                    <a:pt x="15981" y="16087"/>
                    <a:pt x="12969" y="443"/>
                    <a:pt x="11488" y="57"/>
                  </a:cubicBezTo>
                  <a:cubicBezTo>
                    <a:pt x="11334" y="18"/>
                    <a:pt x="11093" y="0"/>
                    <a:pt x="10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1;p28">
              <a:extLst>
                <a:ext uri="{FF2B5EF4-FFF2-40B4-BE49-F238E27FC236}">
                  <a16:creationId xmlns:a16="http://schemas.microsoft.com/office/drawing/2014/main" id="{C7D2E5DE-B9A3-4278-8585-FE3F53EC3783}"/>
                </a:ext>
              </a:extLst>
            </p:cNvPr>
            <p:cNvSpPr/>
            <p:nvPr/>
          </p:nvSpPr>
          <p:spPr>
            <a:xfrm>
              <a:off x="5943775" y="4220100"/>
              <a:ext cx="372450" cy="449400"/>
            </a:xfrm>
            <a:custGeom>
              <a:avLst/>
              <a:gdLst/>
              <a:ahLst/>
              <a:cxnLst/>
              <a:rect l="l" t="t" r="r" b="b"/>
              <a:pathLst>
                <a:path w="14898" h="17976" extrusionOk="0">
                  <a:moveTo>
                    <a:pt x="3373" y="1"/>
                  </a:moveTo>
                  <a:lnTo>
                    <a:pt x="3373" y="1"/>
                  </a:lnTo>
                  <a:cubicBezTo>
                    <a:pt x="1731" y="362"/>
                    <a:pt x="486" y="748"/>
                    <a:pt x="399" y="1046"/>
                  </a:cubicBezTo>
                  <a:cubicBezTo>
                    <a:pt x="1" y="2391"/>
                    <a:pt x="1544" y="16877"/>
                    <a:pt x="2950" y="17748"/>
                  </a:cubicBezTo>
                  <a:cubicBezTo>
                    <a:pt x="3207" y="17907"/>
                    <a:pt x="3729" y="17976"/>
                    <a:pt x="4416" y="17976"/>
                  </a:cubicBezTo>
                  <a:cubicBezTo>
                    <a:pt x="7494" y="17976"/>
                    <a:pt x="13900" y="16610"/>
                    <a:pt x="14836" y="15919"/>
                  </a:cubicBezTo>
                  <a:cubicBezTo>
                    <a:pt x="14861" y="15894"/>
                    <a:pt x="14886" y="15857"/>
                    <a:pt x="14898" y="15832"/>
                  </a:cubicBezTo>
                  <a:lnTo>
                    <a:pt x="14898" y="15832"/>
                  </a:lnTo>
                  <a:cubicBezTo>
                    <a:pt x="12524" y="16400"/>
                    <a:pt x="9306" y="16928"/>
                    <a:pt x="7387" y="16928"/>
                  </a:cubicBezTo>
                  <a:cubicBezTo>
                    <a:pt x="6701" y="16928"/>
                    <a:pt x="6180" y="16860"/>
                    <a:pt x="5925" y="16703"/>
                  </a:cubicBezTo>
                  <a:cubicBezTo>
                    <a:pt x="4518" y="15832"/>
                    <a:pt x="2975" y="1345"/>
                    <a:pt x="3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2;p28">
              <a:extLst>
                <a:ext uri="{FF2B5EF4-FFF2-40B4-BE49-F238E27FC236}">
                  <a16:creationId xmlns:a16="http://schemas.microsoft.com/office/drawing/2014/main" id="{8227BC4C-D3BB-4291-9165-F4602893F83E}"/>
                </a:ext>
              </a:extLst>
            </p:cNvPr>
            <p:cNvSpPr/>
            <p:nvPr/>
          </p:nvSpPr>
          <p:spPr>
            <a:xfrm>
              <a:off x="5983300" y="4230375"/>
              <a:ext cx="14325" cy="155900"/>
            </a:xfrm>
            <a:custGeom>
              <a:avLst/>
              <a:gdLst/>
              <a:ahLst/>
              <a:cxnLst/>
              <a:rect l="l" t="t" r="r" b="b"/>
              <a:pathLst>
                <a:path w="573" h="6236" extrusionOk="0">
                  <a:moveTo>
                    <a:pt x="100" y="1"/>
                  </a:moveTo>
                  <a:cubicBezTo>
                    <a:pt x="0" y="2042"/>
                    <a:pt x="486" y="6199"/>
                    <a:pt x="486" y="6236"/>
                  </a:cubicBezTo>
                  <a:lnTo>
                    <a:pt x="573" y="6223"/>
                  </a:lnTo>
                  <a:cubicBezTo>
                    <a:pt x="560" y="6186"/>
                    <a:pt x="75" y="2042"/>
                    <a:pt x="1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3;p28">
              <a:extLst>
                <a:ext uri="{FF2B5EF4-FFF2-40B4-BE49-F238E27FC236}">
                  <a16:creationId xmlns:a16="http://schemas.microsoft.com/office/drawing/2014/main" id="{AD40DE39-0448-4273-8BDB-A05A40700BC4}"/>
                </a:ext>
              </a:extLst>
            </p:cNvPr>
            <p:cNvSpPr/>
            <p:nvPr/>
          </p:nvSpPr>
          <p:spPr>
            <a:xfrm>
              <a:off x="6064800" y="4249050"/>
              <a:ext cx="162450" cy="32375"/>
            </a:xfrm>
            <a:custGeom>
              <a:avLst/>
              <a:gdLst/>
              <a:ahLst/>
              <a:cxnLst/>
              <a:rect l="l" t="t" r="r" b="b"/>
              <a:pathLst>
                <a:path w="6498" h="1295" extrusionOk="0">
                  <a:moveTo>
                    <a:pt x="6485" y="0"/>
                  </a:moveTo>
                  <a:cubicBezTo>
                    <a:pt x="4295" y="224"/>
                    <a:pt x="2142" y="635"/>
                    <a:pt x="38" y="1233"/>
                  </a:cubicBezTo>
                  <a:cubicBezTo>
                    <a:pt x="1" y="1245"/>
                    <a:pt x="13" y="1295"/>
                    <a:pt x="51" y="1295"/>
                  </a:cubicBezTo>
                  <a:cubicBezTo>
                    <a:pt x="2166" y="710"/>
                    <a:pt x="4307" y="287"/>
                    <a:pt x="6485" y="25"/>
                  </a:cubicBezTo>
                  <a:cubicBezTo>
                    <a:pt x="6498" y="25"/>
                    <a:pt x="6498" y="0"/>
                    <a:pt x="6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4;p28">
              <a:extLst>
                <a:ext uri="{FF2B5EF4-FFF2-40B4-BE49-F238E27FC236}">
                  <a16:creationId xmlns:a16="http://schemas.microsoft.com/office/drawing/2014/main" id="{5A4E71C7-9A19-43DF-B61C-D61BAF306287}"/>
                </a:ext>
              </a:extLst>
            </p:cNvPr>
            <p:cNvSpPr/>
            <p:nvPr/>
          </p:nvSpPr>
          <p:spPr>
            <a:xfrm>
              <a:off x="6060150" y="4280975"/>
              <a:ext cx="7800" cy="19175"/>
            </a:xfrm>
            <a:custGeom>
              <a:avLst/>
              <a:gdLst/>
              <a:ahLst/>
              <a:cxnLst/>
              <a:rect l="l" t="t" r="r" b="b"/>
              <a:pathLst>
                <a:path w="312" h="767" extrusionOk="0">
                  <a:moveTo>
                    <a:pt x="203" y="64"/>
                  </a:moveTo>
                  <a:lnTo>
                    <a:pt x="203" y="64"/>
                  </a:lnTo>
                  <a:cubicBezTo>
                    <a:pt x="214" y="165"/>
                    <a:pt x="226" y="266"/>
                    <a:pt x="237" y="366"/>
                  </a:cubicBezTo>
                  <a:cubicBezTo>
                    <a:pt x="249" y="416"/>
                    <a:pt x="249" y="466"/>
                    <a:pt x="262" y="503"/>
                  </a:cubicBezTo>
                  <a:cubicBezTo>
                    <a:pt x="262" y="528"/>
                    <a:pt x="262" y="553"/>
                    <a:pt x="262" y="578"/>
                  </a:cubicBezTo>
                  <a:cubicBezTo>
                    <a:pt x="194" y="639"/>
                    <a:pt x="145" y="670"/>
                    <a:pt x="114" y="670"/>
                  </a:cubicBezTo>
                  <a:cubicBezTo>
                    <a:pt x="88" y="670"/>
                    <a:pt x="75" y="648"/>
                    <a:pt x="75" y="603"/>
                  </a:cubicBezTo>
                  <a:cubicBezTo>
                    <a:pt x="7" y="421"/>
                    <a:pt x="125" y="229"/>
                    <a:pt x="203" y="64"/>
                  </a:cubicBezTo>
                  <a:close/>
                  <a:moveTo>
                    <a:pt x="222" y="0"/>
                  </a:moveTo>
                  <a:cubicBezTo>
                    <a:pt x="219" y="0"/>
                    <a:pt x="215" y="2"/>
                    <a:pt x="212" y="5"/>
                  </a:cubicBezTo>
                  <a:cubicBezTo>
                    <a:pt x="100" y="117"/>
                    <a:pt x="25" y="267"/>
                    <a:pt x="25" y="428"/>
                  </a:cubicBezTo>
                  <a:cubicBezTo>
                    <a:pt x="13" y="528"/>
                    <a:pt x="0" y="702"/>
                    <a:pt x="100" y="752"/>
                  </a:cubicBezTo>
                  <a:cubicBezTo>
                    <a:pt x="120" y="762"/>
                    <a:pt x="140" y="767"/>
                    <a:pt x="158" y="767"/>
                  </a:cubicBezTo>
                  <a:cubicBezTo>
                    <a:pt x="232" y="767"/>
                    <a:pt x="289" y="697"/>
                    <a:pt x="299" y="628"/>
                  </a:cubicBezTo>
                  <a:cubicBezTo>
                    <a:pt x="311" y="565"/>
                    <a:pt x="311" y="491"/>
                    <a:pt x="287" y="416"/>
                  </a:cubicBezTo>
                  <a:cubicBezTo>
                    <a:pt x="274" y="292"/>
                    <a:pt x="249" y="155"/>
                    <a:pt x="224" y="30"/>
                  </a:cubicBezTo>
                  <a:cubicBezTo>
                    <a:pt x="224" y="28"/>
                    <a:pt x="223" y="26"/>
                    <a:pt x="222" y="24"/>
                  </a:cubicBezTo>
                  <a:lnTo>
                    <a:pt x="222" y="24"/>
                  </a:lnTo>
                  <a:cubicBezTo>
                    <a:pt x="222" y="22"/>
                    <a:pt x="223" y="20"/>
                    <a:pt x="224" y="18"/>
                  </a:cubicBezTo>
                  <a:cubicBezTo>
                    <a:pt x="233" y="9"/>
                    <a:pt x="2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5;p28">
              <a:extLst>
                <a:ext uri="{FF2B5EF4-FFF2-40B4-BE49-F238E27FC236}">
                  <a16:creationId xmlns:a16="http://schemas.microsoft.com/office/drawing/2014/main" id="{4A46D0D5-5C52-4BD2-ADC6-A95EB199D948}"/>
                </a:ext>
              </a:extLst>
            </p:cNvPr>
            <p:cNvSpPr/>
            <p:nvPr/>
          </p:nvSpPr>
          <p:spPr>
            <a:xfrm>
              <a:off x="6067600" y="4437900"/>
              <a:ext cx="70975" cy="66925"/>
            </a:xfrm>
            <a:custGeom>
              <a:avLst/>
              <a:gdLst/>
              <a:ahLst/>
              <a:cxnLst/>
              <a:rect l="l" t="t" r="r" b="b"/>
              <a:pathLst>
                <a:path w="2839" h="2677" extrusionOk="0">
                  <a:moveTo>
                    <a:pt x="1507" y="1"/>
                  </a:moveTo>
                  <a:cubicBezTo>
                    <a:pt x="1507" y="1"/>
                    <a:pt x="511" y="349"/>
                    <a:pt x="1" y="486"/>
                  </a:cubicBezTo>
                  <a:cubicBezTo>
                    <a:pt x="1" y="486"/>
                    <a:pt x="860" y="1967"/>
                    <a:pt x="1320" y="2677"/>
                  </a:cubicBezTo>
                  <a:cubicBezTo>
                    <a:pt x="2042" y="2403"/>
                    <a:pt x="2839" y="2054"/>
                    <a:pt x="2839" y="2054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6;p28">
              <a:extLst>
                <a:ext uri="{FF2B5EF4-FFF2-40B4-BE49-F238E27FC236}">
                  <a16:creationId xmlns:a16="http://schemas.microsoft.com/office/drawing/2014/main" id="{0101975C-EEC5-40FE-A9B2-98ED7F5892DD}"/>
                </a:ext>
              </a:extLst>
            </p:cNvPr>
            <p:cNvSpPr/>
            <p:nvPr/>
          </p:nvSpPr>
          <p:spPr>
            <a:xfrm>
              <a:off x="6065750" y="4436350"/>
              <a:ext cx="75000" cy="70350"/>
            </a:xfrm>
            <a:custGeom>
              <a:avLst/>
              <a:gdLst/>
              <a:ahLst/>
              <a:cxnLst/>
              <a:rect l="l" t="t" r="r" b="b"/>
              <a:pathLst>
                <a:path w="3000" h="2814" extrusionOk="0">
                  <a:moveTo>
                    <a:pt x="1581" y="63"/>
                  </a:moveTo>
                  <a:lnTo>
                    <a:pt x="2913" y="2116"/>
                  </a:lnTo>
                  <a:cubicBezTo>
                    <a:pt x="2913" y="2116"/>
                    <a:pt x="2116" y="2465"/>
                    <a:pt x="1394" y="2739"/>
                  </a:cubicBezTo>
                  <a:cubicBezTo>
                    <a:pt x="934" y="2029"/>
                    <a:pt x="75" y="548"/>
                    <a:pt x="75" y="548"/>
                  </a:cubicBezTo>
                  <a:cubicBezTo>
                    <a:pt x="585" y="411"/>
                    <a:pt x="1581" y="63"/>
                    <a:pt x="1581" y="63"/>
                  </a:cubicBezTo>
                  <a:close/>
                  <a:moveTo>
                    <a:pt x="1568" y="1"/>
                  </a:moveTo>
                  <a:cubicBezTo>
                    <a:pt x="1556" y="1"/>
                    <a:pt x="560" y="349"/>
                    <a:pt x="63" y="486"/>
                  </a:cubicBezTo>
                  <a:cubicBezTo>
                    <a:pt x="25" y="498"/>
                    <a:pt x="0" y="548"/>
                    <a:pt x="25" y="586"/>
                  </a:cubicBezTo>
                  <a:cubicBezTo>
                    <a:pt x="25" y="598"/>
                    <a:pt x="884" y="2079"/>
                    <a:pt x="1332" y="2776"/>
                  </a:cubicBezTo>
                  <a:cubicBezTo>
                    <a:pt x="1344" y="2801"/>
                    <a:pt x="1369" y="2813"/>
                    <a:pt x="1394" y="2813"/>
                  </a:cubicBezTo>
                  <a:cubicBezTo>
                    <a:pt x="1394" y="2813"/>
                    <a:pt x="1407" y="2801"/>
                    <a:pt x="1419" y="2801"/>
                  </a:cubicBezTo>
                  <a:cubicBezTo>
                    <a:pt x="2128" y="2527"/>
                    <a:pt x="2937" y="2179"/>
                    <a:pt x="2937" y="2179"/>
                  </a:cubicBezTo>
                  <a:cubicBezTo>
                    <a:pt x="2975" y="2154"/>
                    <a:pt x="3000" y="2116"/>
                    <a:pt x="2975" y="2079"/>
                  </a:cubicBezTo>
                  <a:lnTo>
                    <a:pt x="1643" y="25"/>
                  </a:lnTo>
                  <a:cubicBezTo>
                    <a:pt x="1631" y="13"/>
                    <a:pt x="1606" y="1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67;p28">
              <a:extLst>
                <a:ext uri="{FF2B5EF4-FFF2-40B4-BE49-F238E27FC236}">
                  <a16:creationId xmlns:a16="http://schemas.microsoft.com/office/drawing/2014/main" id="{F8DCBEDA-ADA4-42E0-B036-2165B9DED5E3}"/>
                </a:ext>
              </a:extLst>
            </p:cNvPr>
            <p:cNvSpPr/>
            <p:nvPr/>
          </p:nvSpPr>
          <p:spPr>
            <a:xfrm>
              <a:off x="6192075" y="4374125"/>
              <a:ext cx="61925" cy="57900"/>
            </a:xfrm>
            <a:custGeom>
              <a:avLst/>
              <a:gdLst/>
              <a:ahLst/>
              <a:cxnLst/>
              <a:rect l="l" t="t" r="r" b="b"/>
              <a:pathLst>
                <a:path w="2477" h="2316" extrusionOk="0">
                  <a:moveTo>
                    <a:pt x="834" y="1"/>
                  </a:moveTo>
                  <a:lnTo>
                    <a:pt x="0" y="2315"/>
                  </a:lnTo>
                  <a:lnTo>
                    <a:pt x="0" y="2315"/>
                  </a:lnTo>
                  <a:lnTo>
                    <a:pt x="2477" y="158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68;p28">
              <a:extLst>
                <a:ext uri="{FF2B5EF4-FFF2-40B4-BE49-F238E27FC236}">
                  <a16:creationId xmlns:a16="http://schemas.microsoft.com/office/drawing/2014/main" id="{71165EF3-8FF7-4CE0-924D-C86D970A17D9}"/>
                </a:ext>
              </a:extLst>
            </p:cNvPr>
            <p:cNvSpPr/>
            <p:nvPr/>
          </p:nvSpPr>
          <p:spPr>
            <a:xfrm>
              <a:off x="6189900" y="4372575"/>
              <a:ext cx="66275" cy="61000"/>
            </a:xfrm>
            <a:custGeom>
              <a:avLst/>
              <a:gdLst/>
              <a:ahLst/>
              <a:cxnLst/>
              <a:rect l="l" t="t" r="r" b="b"/>
              <a:pathLst>
                <a:path w="2651" h="2440" extrusionOk="0">
                  <a:moveTo>
                    <a:pt x="921" y="63"/>
                  </a:moveTo>
                  <a:lnTo>
                    <a:pt x="2564" y="1643"/>
                  </a:lnTo>
                  <a:lnTo>
                    <a:pt x="87" y="2377"/>
                  </a:lnTo>
                  <a:lnTo>
                    <a:pt x="87" y="2377"/>
                  </a:lnTo>
                  <a:lnTo>
                    <a:pt x="921" y="63"/>
                  </a:lnTo>
                  <a:close/>
                  <a:moveTo>
                    <a:pt x="909" y="0"/>
                  </a:moveTo>
                  <a:cubicBezTo>
                    <a:pt x="884" y="0"/>
                    <a:pt x="871" y="25"/>
                    <a:pt x="859" y="38"/>
                  </a:cubicBezTo>
                  <a:lnTo>
                    <a:pt x="25" y="2352"/>
                  </a:lnTo>
                  <a:cubicBezTo>
                    <a:pt x="0" y="2390"/>
                    <a:pt x="37" y="2440"/>
                    <a:pt x="87" y="2440"/>
                  </a:cubicBezTo>
                  <a:lnTo>
                    <a:pt x="100" y="2440"/>
                  </a:lnTo>
                  <a:lnTo>
                    <a:pt x="2589" y="1705"/>
                  </a:lnTo>
                  <a:cubicBezTo>
                    <a:pt x="2639" y="1693"/>
                    <a:pt x="2651" y="1631"/>
                    <a:pt x="2614" y="1606"/>
                  </a:cubicBezTo>
                  <a:lnTo>
                    <a:pt x="971" y="13"/>
                  </a:lnTo>
                  <a:cubicBezTo>
                    <a:pt x="958" y="0"/>
                    <a:pt x="93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69;p28">
              <a:extLst>
                <a:ext uri="{FF2B5EF4-FFF2-40B4-BE49-F238E27FC236}">
                  <a16:creationId xmlns:a16="http://schemas.microsoft.com/office/drawing/2014/main" id="{7A806B6A-E39D-47CD-B8F2-D3A26C8114CD}"/>
                </a:ext>
              </a:extLst>
            </p:cNvPr>
            <p:cNvSpPr/>
            <p:nvPr/>
          </p:nvSpPr>
          <p:spPr>
            <a:xfrm>
              <a:off x="6183975" y="4479600"/>
              <a:ext cx="61625" cy="58225"/>
            </a:xfrm>
            <a:custGeom>
              <a:avLst/>
              <a:gdLst/>
              <a:ahLst/>
              <a:cxnLst/>
              <a:rect l="l" t="t" r="r" b="b"/>
              <a:pathLst>
                <a:path w="2465" h="2329" extrusionOk="0">
                  <a:moveTo>
                    <a:pt x="1208" y="0"/>
                  </a:moveTo>
                  <a:cubicBezTo>
                    <a:pt x="1199" y="0"/>
                    <a:pt x="1191" y="0"/>
                    <a:pt x="1183" y="1"/>
                  </a:cubicBezTo>
                  <a:cubicBezTo>
                    <a:pt x="511" y="50"/>
                    <a:pt x="1" y="623"/>
                    <a:pt x="38" y="1295"/>
                  </a:cubicBezTo>
                  <a:cubicBezTo>
                    <a:pt x="117" y="1894"/>
                    <a:pt x="628" y="2329"/>
                    <a:pt x="1215" y="2329"/>
                  </a:cubicBezTo>
                  <a:cubicBezTo>
                    <a:pt x="1274" y="2329"/>
                    <a:pt x="1334" y="2325"/>
                    <a:pt x="1395" y="2315"/>
                  </a:cubicBezTo>
                  <a:cubicBezTo>
                    <a:pt x="1967" y="2203"/>
                    <a:pt x="2465" y="1706"/>
                    <a:pt x="2440" y="1121"/>
                  </a:cubicBezTo>
                  <a:cubicBezTo>
                    <a:pt x="2440" y="1096"/>
                    <a:pt x="2427" y="1058"/>
                    <a:pt x="2427" y="1034"/>
                  </a:cubicBezTo>
                  <a:cubicBezTo>
                    <a:pt x="2317" y="444"/>
                    <a:pt x="1807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0;p28">
              <a:extLst>
                <a:ext uri="{FF2B5EF4-FFF2-40B4-BE49-F238E27FC236}">
                  <a16:creationId xmlns:a16="http://schemas.microsoft.com/office/drawing/2014/main" id="{F9DACFBA-B695-4FA8-98C4-2688FE5CBDF0}"/>
                </a:ext>
              </a:extLst>
            </p:cNvPr>
            <p:cNvSpPr/>
            <p:nvPr/>
          </p:nvSpPr>
          <p:spPr>
            <a:xfrm>
              <a:off x="6174500" y="4478675"/>
              <a:ext cx="72050" cy="60075"/>
            </a:xfrm>
            <a:custGeom>
              <a:avLst/>
              <a:gdLst/>
              <a:ahLst/>
              <a:cxnLst/>
              <a:rect l="l" t="t" r="r" b="b"/>
              <a:pathLst>
                <a:path w="2882" h="2403" extrusionOk="0">
                  <a:moveTo>
                    <a:pt x="1612" y="62"/>
                  </a:moveTo>
                  <a:cubicBezTo>
                    <a:pt x="2197" y="87"/>
                    <a:pt x="2682" y="510"/>
                    <a:pt x="2782" y="1071"/>
                  </a:cubicBezTo>
                  <a:cubicBezTo>
                    <a:pt x="2782" y="1108"/>
                    <a:pt x="2782" y="1133"/>
                    <a:pt x="2782" y="1158"/>
                  </a:cubicBezTo>
                  <a:cubicBezTo>
                    <a:pt x="2819" y="1755"/>
                    <a:pt x="2296" y="2215"/>
                    <a:pt x="1761" y="2315"/>
                  </a:cubicBezTo>
                  <a:cubicBezTo>
                    <a:pt x="1697" y="2329"/>
                    <a:pt x="1631" y="2335"/>
                    <a:pt x="1566" y="2335"/>
                  </a:cubicBezTo>
                  <a:cubicBezTo>
                    <a:pt x="1331" y="2335"/>
                    <a:pt x="1097" y="2250"/>
                    <a:pt x="902" y="2103"/>
                  </a:cubicBezTo>
                  <a:cubicBezTo>
                    <a:pt x="367" y="1730"/>
                    <a:pt x="280" y="971"/>
                    <a:pt x="728" y="498"/>
                  </a:cubicBezTo>
                  <a:cubicBezTo>
                    <a:pt x="940" y="249"/>
                    <a:pt x="1238" y="87"/>
                    <a:pt x="1562" y="62"/>
                  </a:cubicBezTo>
                  <a:close/>
                  <a:moveTo>
                    <a:pt x="1562" y="0"/>
                  </a:moveTo>
                  <a:cubicBezTo>
                    <a:pt x="1213" y="25"/>
                    <a:pt x="902" y="187"/>
                    <a:pt x="678" y="448"/>
                  </a:cubicBezTo>
                  <a:cubicBezTo>
                    <a:pt x="1" y="1212"/>
                    <a:pt x="543" y="2403"/>
                    <a:pt x="1543" y="2403"/>
                  </a:cubicBezTo>
                  <a:cubicBezTo>
                    <a:pt x="1554" y="2403"/>
                    <a:pt x="1564" y="2402"/>
                    <a:pt x="1574" y="2402"/>
                  </a:cubicBezTo>
                  <a:cubicBezTo>
                    <a:pt x="1649" y="2402"/>
                    <a:pt x="1711" y="2390"/>
                    <a:pt x="1774" y="2377"/>
                  </a:cubicBezTo>
                  <a:cubicBezTo>
                    <a:pt x="2334" y="2278"/>
                    <a:pt x="2881" y="1792"/>
                    <a:pt x="2844" y="1158"/>
                  </a:cubicBezTo>
                  <a:cubicBezTo>
                    <a:pt x="2844" y="1133"/>
                    <a:pt x="2844" y="1095"/>
                    <a:pt x="2831" y="1071"/>
                  </a:cubicBezTo>
                  <a:cubicBezTo>
                    <a:pt x="2732" y="448"/>
                    <a:pt x="2184" y="0"/>
                    <a:pt x="1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1;p28">
              <a:extLst>
                <a:ext uri="{FF2B5EF4-FFF2-40B4-BE49-F238E27FC236}">
                  <a16:creationId xmlns:a16="http://schemas.microsoft.com/office/drawing/2014/main" id="{76B8B05D-87CD-4B6F-A182-660BB563D8D1}"/>
                </a:ext>
              </a:extLst>
            </p:cNvPr>
            <p:cNvSpPr/>
            <p:nvPr/>
          </p:nvSpPr>
          <p:spPr>
            <a:xfrm>
              <a:off x="5843900" y="3345650"/>
              <a:ext cx="194500" cy="507350"/>
            </a:xfrm>
            <a:custGeom>
              <a:avLst/>
              <a:gdLst/>
              <a:ahLst/>
              <a:cxnLst/>
              <a:rect l="l" t="t" r="r" b="b"/>
              <a:pathLst>
                <a:path w="7780" h="20294" extrusionOk="0">
                  <a:moveTo>
                    <a:pt x="1052" y="0"/>
                  </a:moveTo>
                  <a:cubicBezTo>
                    <a:pt x="606" y="0"/>
                    <a:pt x="1" y="3952"/>
                    <a:pt x="1" y="3952"/>
                  </a:cubicBezTo>
                  <a:cubicBezTo>
                    <a:pt x="722" y="5172"/>
                    <a:pt x="2440" y="8358"/>
                    <a:pt x="3075" y="10748"/>
                  </a:cubicBezTo>
                  <a:cubicBezTo>
                    <a:pt x="4095" y="14606"/>
                    <a:pt x="6958" y="20293"/>
                    <a:pt x="6958" y="20293"/>
                  </a:cubicBezTo>
                  <a:lnTo>
                    <a:pt x="7779" y="19733"/>
                  </a:lnTo>
                  <a:cubicBezTo>
                    <a:pt x="7779" y="19733"/>
                    <a:pt x="6174" y="12789"/>
                    <a:pt x="5402" y="10212"/>
                  </a:cubicBezTo>
                  <a:cubicBezTo>
                    <a:pt x="4605" y="7574"/>
                    <a:pt x="3896" y="3741"/>
                    <a:pt x="3012" y="1998"/>
                  </a:cubicBezTo>
                  <a:cubicBezTo>
                    <a:pt x="2739" y="1438"/>
                    <a:pt x="2365" y="941"/>
                    <a:pt x="1892" y="530"/>
                  </a:cubicBezTo>
                  <a:cubicBezTo>
                    <a:pt x="1656" y="318"/>
                    <a:pt x="1370" y="144"/>
                    <a:pt x="1083" y="7"/>
                  </a:cubicBezTo>
                  <a:cubicBezTo>
                    <a:pt x="1073" y="3"/>
                    <a:pt x="1062" y="0"/>
                    <a:pt x="105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2;p28">
              <a:extLst>
                <a:ext uri="{FF2B5EF4-FFF2-40B4-BE49-F238E27FC236}">
                  <a16:creationId xmlns:a16="http://schemas.microsoft.com/office/drawing/2014/main" id="{7127B6C6-0BA5-44C5-82C6-5BD1350BA6AE}"/>
                </a:ext>
              </a:extLst>
            </p:cNvPr>
            <p:cNvSpPr/>
            <p:nvPr/>
          </p:nvSpPr>
          <p:spPr>
            <a:xfrm>
              <a:off x="6009425" y="3832125"/>
              <a:ext cx="72825" cy="87275"/>
            </a:xfrm>
            <a:custGeom>
              <a:avLst/>
              <a:gdLst/>
              <a:ahLst/>
              <a:cxnLst/>
              <a:rect l="l" t="t" r="r" b="b"/>
              <a:pathLst>
                <a:path w="2913" h="3491" extrusionOk="0">
                  <a:moveTo>
                    <a:pt x="971" y="0"/>
                  </a:moveTo>
                  <a:lnTo>
                    <a:pt x="262" y="312"/>
                  </a:lnTo>
                  <a:cubicBezTo>
                    <a:pt x="424" y="772"/>
                    <a:pt x="1" y="1245"/>
                    <a:pt x="63" y="1730"/>
                  </a:cubicBezTo>
                  <a:cubicBezTo>
                    <a:pt x="150" y="2141"/>
                    <a:pt x="299" y="2527"/>
                    <a:pt x="511" y="2875"/>
                  </a:cubicBezTo>
                  <a:cubicBezTo>
                    <a:pt x="511" y="2875"/>
                    <a:pt x="959" y="2689"/>
                    <a:pt x="1071" y="2639"/>
                  </a:cubicBezTo>
                  <a:cubicBezTo>
                    <a:pt x="1121" y="2619"/>
                    <a:pt x="1167" y="2609"/>
                    <a:pt x="1211" y="2609"/>
                  </a:cubicBezTo>
                  <a:cubicBezTo>
                    <a:pt x="1356" y="2609"/>
                    <a:pt x="1471" y="2710"/>
                    <a:pt x="1556" y="2863"/>
                  </a:cubicBezTo>
                  <a:cubicBezTo>
                    <a:pt x="1606" y="2938"/>
                    <a:pt x="1619" y="3025"/>
                    <a:pt x="1581" y="3112"/>
                  </a:cubicBezTo>
                  <a:cubicBezTo>
                    <a:pt x="1507" y="3211"/>
                    <a:pt x="1444" y="3311"/>
                    <a:pt x="1357" y="3398"/>
                  </a:cubicBezTo>
                  <a:cubicBezTo>
                    <a:pt x="1357" y="3473"/>
                    <a:pt x="1507" y="3473"/>
                    <a:pt x="1581" y="3485"/>
                  </a:cubicBezTo>
                  <a:cubicBezTo>
                    <a:pt x="1601" y="3489"/>
                    <a:pt x="1621" y="3491"/>
                    <a:pt x="1642" y="3491"/>
                  </a:cubicBezTo>
                  <a:cubicBezTo>
                    <a:pt x="1760" y="3491"/>
                    <a:pt x="1878" y="3430"/>
                    <a:pt x="1942" y="3323"/>
                  </a:cubicBezTo>
                  <a:cubicBezTo>
                    <a:pt x="1977" y="3366"/>
                    <a:pt x="2029" y="3388"/>
                    <a:pt x="2080" y="3388"/>
                  </a:cubicBezTo>
                  <a:cubicBezTo>
                    <a:pt x="2120" y="3388"/>
                    <a:pt x="2159" y="3375"/>
                    <a:pt x="2191" y="3348"/>
                  </a:cubicBezTo>
                  <a:cubicBezTo>
                    <a:pt x="2253" y="3274"/>
                    <a:pt x="2303" y="3199"/>
                    <a:pt x="2316" y="3099"/>
                  </a:cubicBezTo>
                  <a:cubicBezTo>
                    <a:pt x="2348" y="3138"/>
                    <a:pt x="2394" y="3157"/>
                    <a:pt x="2440" y="3157"/>
                  </a:cubicBezTo>
                  <a:cubicBezTo>
                    <a:pt x="2481" y="3157"/>
                    <a:pt x="2522" y="3142"/>
                    <a:pt x="2552" y="3112"/>
                  </a:cubicBezTo>
                  <a:cubicBezTo>
                    <a:pt x="2614" y="3037"/>
                    <a:pt x="2652" y="2963"/>
                    <a:pt x="2652" y="2863"/>
                  </a:cubicBezTo>
                  <a:cubicBezTo>
                    <a:pt x="2664" y="2913"/>
                    <a:pt x="2676" y="2975"/>
                    <a:pt x="2726" y="2975"/>
                  </a:cubicBezTo>
                  <a:cubicBezTo>
                    <a:pt x="2730" y="2976"/>
                    <a:pt x="2734" y="2977"/>
                    <a:pt x="2738" y="2977"/>
                  </a:cubicBezTo>
                  <a:cubicBezTo>
                    <a:pt x="2769" y="2977"/>
                    <a:pt x="2791" y="2934"/>
                    <a:pt x="2813" y="2900"/>
                  </a:cubicBezTo>
                  <a:cubicBezTo>
                    <a:pt x="2913" y="2676"/>
                    <a:pt x="2913" y="2427"/>
                    <a:pt x="2838" y="2203"/>
                  </a:cubicBezTo>
                  <a:cubicBezTo>
                    <a:pt x="2714" y="1892"/>
                    <a:pt x="2540" y="1618"/>
                    <a:pt x="2328" y="1382"/>
                  </a:cubicBezTo>
                  <a:cubicBezTo>
                    <a:pt x="2092" y="1108"/>
                    <a:pt x="1805" y="884"/>
                    <a:pt x="1556" y="610"/>
                  </a:cubicBezTo>
                  <a:cubicBezTo>
                    <a:pt x="1370" y="411"/>
                    <a:pt x="1158" y="224"/>
                    <a:pt x="9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3;p28">
              <a:extLst>
                <a:ext uri="{FF2B5EF4-FFF2-40B4-BE49-F238E27FC236}">
                  <a16:creationId xmlns:a16="http://schemas.microsoft.com/office/drawing/2014/main" id="{5DD046E7-3B0E-4963-B2F3-BA68D63161F7}"/>
                </a:ext>
              </a:extLst>
            </p:cNvPr>
            <p:cNvSpPr/>
            <p:nvPr/>
          </p:nvSpPr>
          <p:spPr>
            <a:xfrm>
              <a:off x="5388400" y="3804425"/>
              <a:ext cx="271650" cy="395625"/>
            </a:xfrm>
            <a:custGeom>
              <a:avLst/>
              <a:gdLst/>
              <a:ahLst/>
              <a:cxnLst/>
              <a:rect l="l" t="t" r="r" b="b"/>
              <a:pathLst>
                <a:path w="10866" h="15825" extrusionOk="0">
                  <a:moveTo>
                    <a:pt x="10865" y="1"/>
                  </a:moveTo>
                  <a:lnTo>
                    <a:pt x="5675" y="1233"/>
                  </a:lnTo>
                  <a:lnTo>
                    <a:pt x="0" y="2353"/>
                  </a:lnTo>
                  <a:cubicBezTo>
                    <a:pt x="0" y="2353"/>
                    <a:pt x="523" y="8252"/>
                    <a:pt x="872" y="10766"/>
                  </a:cubicBezTo>
                  <a:cubicBezTo>
                    <a:pt x="1220" y="13293"/>
                    <a:pt x="1033" y="15247"/>
                    <a:pt x="2191" y="15657"/>
                  </a:cubicBezTo>
                  <a:cubicBezTo>
                    <a:pt x="2519" y="15774"/>
                    <a:pt x="2776" y="15824"/>
                    <a:pt x="3012" y="15824"/>
                  </a:cubicBezTo>
                  <a:cubicBezTo>
                    <a:pt x="3607" y="15824"/>
                    <a:pt x="4067" y="15502"/>
                    <a:pt x="5190" y="15110"/>
                  </a:cubicBezTo>
                  <a:cubicBezTo>
                    <a:pt x="6198" y="14761"/>
                    <a:pt x="7866" y="14176"/>
                    <a:pt x="8588" y="13616"/>
                  </a:cubicBezTo>
                  <a:cubicBezTo>
                    <a:pt x="9310" y="13069"/>
                    <a:pt x="9484" y="13006"/>
                    <a:pt x="9944" y="9795"/>
                  </a:cubicBezTo>
                  <a:cubicBezTo>
                    <a:pt x="10417" y="6597"/>
                    <a:pt x="10865" y="1"/>
                    <a:pt x="10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4;p28">
              <a:extLst>
                <a:ext uri="{FF2B5EF4-FFF2-40B4-BE49-F238E27FC236}">
                  <a16:creationId xmlns:a16="http://schemas.microsoft.com/office/drawing/2014/main" id="{BE368C5D-B2E5-4344-BFB1-B7F7393F8623}"/>
                </a:ext>
              </a:extLst>
            </p:cNvPr>
            <p:cNvSpPr/>
            <p:nvPr/>
          </p:nvSpPr>
          <p:spPr>
            <a:xfrm>
              <a:off x="5388400" y="3859500"/>
              <a:ext cx="117325" cy="340525"/>
            </a:xfrm>
            <a:custGeom>
              <a:avLst/>
              <a:gdLst/>
              <a:ahLst/>
              <a:cxnLst/>
              <a:rect l="l" t="t" r="r" b="b"/>
              <a:pathLst>
                <a:path w="4693" h="13621" extrusionOk="0">
                  <a:moveTo>
                    <a:pt x="722" y="1"/>
                  </a:moveTo>
                  <a:lnTo>
                    <a:pt x="0" y="150"/>
                  </a:lnTo>
                  <a:cubicBezTo>
                    <a:pt x="0" y="150"/>
                    <a:pt x="523" y="6049"/>
                    <a:pt x="872" y="8563"/>
                  </a:cubicBezTo>
                  <a:cubicBezTo>
                    <a:pt x="1220" y="11090"/>
                    <a:pt x="1033" y="13044"/>
                    <a:pt x="2191" y="13454"/>
                  </a:cubicBezTo>
                  <a:cubicBezTo>
                    <a:pt x="2523" y="13570"/>
                    <a:pt x="2782" y="13621"/>
                    <a:pt x="3019" y="13621"/>
                  </a:cubicBezTo>
                  <a:cubicBezTo>
                    <a:pt x="3517" y="13621"/>
                    <a:pt x="3916" y="13397"/>
                    <a:pt x="4692" y="13093"/>
                  </a:cubicBezTo>
                  <a:lnTo>
                    <a:pt x="4692" y="13093"/>
                  </a:lnTo>
                  <a:cubicBezTo>
                    <a:pt x="4677" y="13094"/>
                    <a:pt x="4662" y="13094"/>
                    <a:pt x="4647" y="13094"/>
                  </a:cubicBezTo>
                  <a:cubicBezTo>
                    <a:pt x="3967" y="13094"/>
                    <a:pt x="3325" y="12822"/>
                    <a:pt x="2838" y="12359"/>
                  </a:cubicBezTo>
                  <a:cubicBezTo>
                    <a:pt x="1917" y="11538"/>
                    <a:pt x="1867" y="9994"/>
                    <a:pt x="1519" y="7468"/>
                  </a:cubicBezTo>
                  <a:cubicBezTo>
                    <a:pt x="1257" y="5576"/>
                    <a:pt x="896" y="1780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5;p28">
              <a:extLst>
                <a:ext uri="{FF2B5EF4-FFF2-40B4-BE49-F238E27FC236}">
                  <a16:creationId xmlns:a16="http://schemas.microsoft.com/office/drawing/2014/main" id="{114BFEA3-BDD8-4761-A52A-AEDDA46762F3}"/>
                </a:ext>
              </a:extLst>
            </p:cNvPr>
            <p:cNvSpPr/>
            <p:nvPr/>
          </p:nvSpPr>
          <p:spPr>
            <a:xfrm>
              <a:off x="5437550" y="3563175"/>
              <a:ext cx="145650" cy="290125"/>
            </a:xfrm>
            <a:custGeom>
              <a:avLst/>
              <a:gdLst/>
              <a:ahLst/>
              <a:cxnLst/>
              <a:rect l="l" t="t" r="r" b="b"/>
              <a:pathLst>
                <a:path w="5826" h="11605" extrusionOk="0">
                  <a:moveTo>
                    <a:pt x="4462" y="1"/>
                  </a:moveTo>
                  <a:cubicBezTo>
                    <a:pt x="4413" y="1"/>
                    <a:pt x="4364" y="11"/>
                    <a:pt x="4319" y="30"/>
                  </a:cubicBezTo>
                  <a:cubicBezTo>
                    <a:pt x="2876" y="628"/>
                    <a:pt x="125" y="11107"/>
                    <a:pt x="1" y="11555"/>
                  </a:cubicBezTo>
                  <a:lnTo>
                    <a:pt x="175" y="11605"/>
                  </a:lnTo>
                  <a:cubicBezTo>
                    <a:pt x="175" y="11567"/>
                    <a:pt x="897" y="8854"/>
                    <a:pt x="1768" y="6091"/>
                  </a:cubicBezTo>
                  <a:cubicBezTo>
                    <a:pt x="2428" y="4025"/>
                    <a:pt x="3647" y="503"/>
                    <a:pt x="4382" y="192"/>
                  </a:cubicBezTo>
                  <a:cubicBezTo>
                    <a:pt x="4404" y="183"/>
                    <a:pt x="4427" y="179"/>
                    <a:pt x="4451" y="179"/>
                  </a:cubicBezTo>
                  <a:cubicBezTo>
                    <a:pt x="4494" y="179"/>
                    <a:pt x="4536" y="193"/>
                    <a:pt x="4568" y="217"/>
                  </a:cubicBezTo>
                  <a:cubicBezTo>
                    <a:pt x="5464" y="827"/>
                    <a:pt x="5576" y="7336"/>
                    <a:pt x="5539" y="9800"/>
                  </a:cubicBezTo>
                  <a:lnTo>
                    <a:pt x="5726" y="9800"/>
                  </a:lnTo>
                  <a:cubicBezTo>
                    <a:pt x="5726" y="9439"/>
                    <a:pt x="5825" y="852"/>
                    <a:pt x="4668" y="68"/>
                  </a:cubicBezTo>
                  <a:cubicBezTo>
                    <a:pt x="4608" y="23"/>
                    <a:pt x="4535" y="1"/>
                    <a:pt x="4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6;p28">
              <a:extLst>
                <a:ext uri="{FF2B5EF4-FFF2-40B4-BE49-F238E27FC236}">
                  <a16:creationId xmlns:a16="http://schemas.microsoft.com/office/drawing/2014/main" id="{2FF485D5-436A-464D-A72B-D02093FD8351}"/>
                </a:ext>
              </a:extLst>
            </p:cNvPr>
            <p:cNvSpPr/>
            <p:nvPr/>
          </p:nvSpPr>
          <p:spPr>
            <a:xfrm>
              <a:off x="5363825" y="3802150"/>
              <a:ext cx="300575" cy="64950"/>
            </a:xfrm>
            <a:custGeom>
              <a:avLst/>
              <a:gdLst/>
              <a:ahLst/>
              <a:cxnLst/>
              <a:rect l="l" t="t" r="r" b="b"/>
              <a:pathLst>
                <a:path w="12023" h="2598" extrusionOk="0">
                  <a:moveTo>
                    <a:pt x="10875" y="0"/>
                  </a:moveTo>
                  <a:cubicBezTo>
                    <a:pt x="9909" y="0"/>
                    <a:pt x="8390" y="119"/>
                    <a:pt x="7044" y="478"/>
                  </a:cubicBezTo>
                  <a:cubicBezTo>
                    <a:pt x="4941" y="1038"/>
                    <a:pt x="0" y="2357"/>
                    <a:pt x="1145" y="2544"/>
                  </a:cubicBezTo>
                  <a:cubicBezTo>
                    <a:pt x="1391" y="2581"/>
                    <a:pt x="1626" y="2598"/>
                    <a:pt x="1860" y="2598"/>
                  </a:cubicBezTo>
                  <a:cubicBezTo>
                    <a:pt x="3022" y="2598"/>
                    <a:pt x="4131" y="2178"/>
                    <a:pt x="6173" y="1784"/>
                  </a:cubicBezTo>
                  <a:cubicBezTo>
                    <a:pt x="8625" y="1311"/>
                    <a:pt x="12023" y="241"/>
                    <a:pt x="11848" y="92"/>
                  </a:cubicBezTo>
                  <a:cubicBezTo>
                    <a:pt x="11786" y="38"/>
                    <a:pt x="11418" y="0"/>
                    <a:pt x="10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77;p28">
              <a:extLst>
                <a:ext uri="{FF2B5EF4-FFF2-40B4-BE49-F238E27FC236}">
                  <a16:creationId xmlns:a16="http://schemas.microsoft.com/office/drawing/2014/main" id="{5AFD5F13-8101-460A-9540-A66D92A82AEC}"/>
                </a:ext>
              </a:extLst>
            </p:cNvPr>
            <p:cNvSpPr/>
            <p:nvPr/>
          </p:nvSpPr>
          <p:spPr>
            <a:xfrm>
              <a:off x="5460900" y="3571050"/>
              <a:ext cx="156200" cy="294700"/>
            </a:xfrm>
            <a:custGeom>
              <a:avLst/>
              <a:gdLst/>
              <a:ahLst/>
              <a:cxnLst/>
              <a:rect l="l" t="t" r="r" b="b"/>
              <a:pathLst>
                <a:path w="6248" h="11788" extrusionOk="0">
                  <a:moveTo>
                    <a:pt x="3367" y="0"/>
                  </a:moveTo>
                  <a:cubicBezTo>
                    <a:pt x="3305" y="0"/>
                    <a:pt x="3243" y="13"/>
                    <a:pt x="3186" y="39"/>
                  </a:cubicBezTo>
                  <a:cubicBezTo>
                    <a:pt x="1556" y="748"/>
                    <a:pt x="62" y="11315"/>
                    <a:pt x="0" y="11763"/>
                  </a:cubicBezTo>
                  <a:lnTo>
                    <a:pt x="174" y="11788"/>
                  </a:lnTo>
                  <a:cubicBezTo>
                    <a:pt x="174" y="11763"/>
                    <a:pt x="560" y="9012"/>
                    <a:pt x="1145" y="6224"/>
                  </a:cubicBezTo>
                  <a:cubicBezTo>
                    <a:pt x="2091" y="1595"/>
                    <a:pt x="2825" y="388"/>
                    <a:pt x="3261" y="201"/>
                  </a:cubicBezTo>
                  <a:cubicBezTo>
                    <a:pt x="3295" y="186"/>
                    <a:pt x="3332" y="179"/>
                    <a:pt x="3368" y="179"/>
                  </a:cubicBezTo>
                  <a:cubicBezTo>
                    <a:pt x="3425" y="179"/>
                    <a:pt x="3482" y="196"/>
                    <a:pt x="3535" y="226"/>
                  </a:cubicBezTo>
                  <a:cubicBezTo>
                    <a:pt x="3920" y="450"/>
                    <a:pt x="4555" y="1570"/>
                    <a:pt x="5327" y="5577"/>
                  </a:cubicBezTo>
                  <a:cubicBezTo>
                    <a:pt x="5787" y="7992"/>
                    <a:pt x="6074" y="10331"/>
                    <a:pt x="6074" y="10356"/>
                  </a:cubicBezTo>
                  <a:lnTo>
                    <a:pt x="6248" y="10331"/>
                  </a:lnTo>
                  <a:cubicBezTo>
                    <a:pt x="6210" y="9946"/>
                    <a:pt x="5090" y="910"/>
                    <a:pt x="3622" y="76"/>
                  </a:cubicBezTo>
                  <a:cubicBezTo>
                    <a:pt x="3542" y="26"/>
                    <a:pt x="3454" y="0"/>
                    <a:pt x="3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78;p28">
              <a:extLst>
                <a:ext uri="{FF2B5EF4-FFF2-40B4-BE49-F238E27FC236}">
                  <a16:creationId xmlns:a16="http://schemas.microsoft.com/office/drawing/2014/main" id="{03DD0317-F6B0-4DBA-9BB5-6D48C7EB3EBB}"/>
                </a:ext>
              </a:extLst>
            </p:cNvPr>
            <p:cNvSpPr/>
            <p:nvPr/>
          </p:nvSpPr>
          <p:spPr>
            <a:xfrm>
              <a:off x="5450925" y="3863550"/>
              <a:ext cx="67550" cy="318950"/>
            </a:xfrm>
            <a:custGeom>
              <a:avLst/>
              <a:gdLst/>
              <a:ahLst/>
              <a:cxnLst/>
              <a:rect l="l" t="t" r="r" b="b"/>
              <a:pathLst>
                <a:path w="2702" h="12758" extrusionOk="0">
                  <a:moveTo>
                    <a:pt x="51" y="0"/>
                  </a:moveTo>
                  <a:lnTo>
                    <a:pt x="1" y="13"/>
                  </a:lnTo>
                  <a:lnTo>
                    <a:pt x="26" y="125"/>
                  </a:lnTo>
                  <a:lnTo>
                    <a:pt x="63" y="125"/>
                  </a:lnTo>
                  <a:lnTo>
                    <a:pt x="51" y="0"/>
                  </a:lnTo>
                  <a:close/>
                  <a:moveTo>
                    <a:pt x="76" y="237"/>
                  </a:moveTo>
                  <a:lnTo>
                    <a:pt x="38" y="249"/>
                  </a:lnTo>
                  <a:lnTo>
                    <a:pt x="51" y="361"/>
                  </a:lnTo>
                  <a:lnTo>
                    <a:pt x="100" y="361"/>
                  </a:lnTo>
                  <a:lnTo>
                    <a:pt x="76" y="237"/>
                  </a:lnTo>
                  <a:close/>
                  <a:moveTo>
                    <a:pt x="63" y="473"/>
                  </a:moveTo>
                  <a:lnTo>
                    <a:pt x="88" y="598"/>
                  </a:lnTo>
                  <a:lnTo>
                    <a:pt x="125" y="585"/>
                  </a:lnTo>
                  <a:lnTo>
                    <a:pt x="113" y="473"/>
                  </a:lnTo>
                  <a:close/>
                  <a:moveTo>
                    <a:pt x="100" y="710"/>
                  </a:moveTo>
                  <a:lnTo>
                    <a:pt x="113" y="834"/>
                  </a:lnTo>
                  <a:lnTo>
                    <a:pt x="163" y="822"/>
                  </a:lnTo>
                  <a:lnTo>
                    <a:pt x="138" y="710"/>
                  </a:lnTo>
                  <a:close/>
                  <a:moveTo>
                    <a:pt x="175" y="934"/>
                  </a:moveTo>
                  <a:lnTo>
                    <a:pt x="125" y="946"/>
                  </a:lnTo>
                  <a:lnTo>
                    <a:pt x="150" y="1058"/>
                  </a:lnTo>
                  <a:lnTo>
                    <a:pt x="188" y="1058"/>
                  </a:lnTo>
                  <a:lnTo>
                    <a:pt x="175" y="934"/>
                  </a:lnTo>
                  <a:close/>
                  <a:moveTo>
                    <a:pt x="212" y="1170"/>
                  </a:moveTo>
                  <a:lnTo>
                    <a:pt x="163" y="1183"/>
                  </a:lnTo>
                  <a:lnTo>
                    <a:pt x="175" y="1295"/>
                  </a:lnTo>
                  <a:lnTo>
                    <a:pt x="225" y="1295"/>
                  </a:lnTo>
                  <a:lnTo>
                    <a:pt x="212" y="1170"/>
                  </a:lnTo>
                  <a:close/>
                  <a:moveTo>
                    <a:pt x="200" y="1407"/>
                  </a:moveTo>
                  <a:lnTo>
                    <a:pt x="212" y="1531"/>
                  </a:lnTo>
                  <a:lnTo>
                    <a:pt x="262" y="1519"/>
                  </a:lnTo>
                  <a:lnTo>
                    <a:pt x="237" y="1407"/>
                  </a:lnTo>
                  <a:close/>
                  <a:moveTo>
                    <a:pt x="225" y="1643"/>
                  </a:moveTo>
                  <a:lnTo>
                    <a:pt x="250" y="1768"/>
                  </a:lnTo>
                  <a:lnTo>
                    <a:pt x="287" y="1755"/>
                  </a:lnTo>
                  <a:lnTo>
                    <a:pt x="275" y="1643"/>
                  </a:lnTo>
                  <a:close/>
                  <a:moveTo>
                    <a:pt x="312" y="1867"/>
                  </a:moveTo>
                  <a:lnTo>
                    <a:pt x="262" y="1880"/>
                  </a:lnTo>
                  <a:lnTo>
                    <a:pt x="287" y="1992"/>
                  </a:lnTo>
                  <a:lnTo>
                    <a:pt x="324" y="1992"/>
                  </a:lnTo>
                  <a:lnTo>
                    <a:pt x="312" y="1867"/>
                  </a:lnTo>
                  <a:close/>
                  <a:moveTo>
                    <a:pt x="337" y="2104"/>
                  </a:moveTo>
                  <a:lnTo>
                    <a:pt x="300" y="2116"/>
                  </a:lnTo>
                  <a:lnTo>
                    <a:pt x="312" y="2228"/>
                  </a:lnTo>
                  <a:lnTo>
                    <a:pt x="362" y="2228"/>
                  </a:lnTo>
                  <a:lnTo>
                    <a:pt x="337" y="2104"/>
                  </a:lnTo>
                  <a:close/>
                  <a:moveTo>
                    <a:pt x="337" y="2340"/>
                  </a:moveTo>
                  <a:lnTo>
                    <a:pt x="349" y="2465"/>
                  </a:lnTo>
                  <a:lnTo>
                    <a:pt x="399" y="2452"/>
                  </a:lnTo>
                  <a:lnTo>
                    <a:pt x="374" y="2340"/>
                  </a:lnTo>
                  <a:close/>
                  <a:moveTo>
                    <a:pt x="374" y="2577"/>
                  </a:moveTo>
                  <a:lnTo>
                    <a:pt x="387" y="2701"/>
                  </a:lnTo>
                  <a:lnTo>
                    <a:pt x="424" y="2689"/>
                  </a:lnTo>
                  <a:lnTo>
                    <a:pt x="412" y="2577"/>
                  </a:lnTo>
                  <a:close/>
                  <a:moveTo>
                    <a:pt x="449" y="2801"/>
                  </a:moveTo>
                  <a:lnTo>
                    <a:pt x="399" y="2813"/>
                  </a:lnTo>
                  <a:lnTo>
                    <a:pt x="424" y="2925"/>
                  </a:lnTo>
                  <a:lnTo>
                    <a:pt x="461" y="2925"/>
                  </a:lnTo>
                  <a:lnTo>
                    <a:pt x="449" y="2801"/>
                  </a:lnTo>
                  <a:close/>
                  <a:moveTo>
                    <a:pt x="486" y="3037"/>
                  </a:moveTo>
                  <a:lnTo>
                    <a:pt x="436" y="3050"/>
                  </a:lnTo>
                  <a:lnTo>
                    <a:pt x="461" y="3162"/>
                  </a:lnTo>
                  <a:lnTo>
                    <a:pt x="499" y="3162"/>
                  </a:lnTo>
                  <a:lnTo>
                    <a:pt x="486" y="3037"/>
                  </a:lnTo>
                  <a:close/>
                  <a:moveTo>
                    <a:pt x="474" y="3274"/>
                  </a:moveTo>
                  <a:lnTo>
                    <a:pt x="499" y="3398"/>
                  </a:lnTo>
                  <a:lnTo>
                    <a:pt x="536" y="3386"/>
                  </a:lnTo>
                  <a:lnTo>
                    <a:pt x="524" y="3274"/>
                  </a:lnTo>
                  <a:close/>
                  <a:moveTo>
                    <a:pt x="511" y="3510"/>
                  </a:moveTo>
                  <a:lnTo>
                    <a:pt x="524" y="3635"/>
                  </a:lnTo>
                  <a:lnTo>
                    <a:pt x="573" y="3622"/>
                  </a:lnTo>
                  <a:lnTo>
                    <a:pt x="561" y="3510"/>
                  </a:lnTo>
                  <a:close/>
                  <a:moveTo>
                    <a:pt x="598" y="3734"/>
                  </a:moveTo>
                  <a:lnTo>
                    <a:pt x="548" y="3747"/>
                  </a:lnTo>
                  <a:lnTo>
                    <a:pt x="561" y="3859"/>
                  </a:lnTo>
                  <a:lnTo>
                    <a:pt x="611" y="3859"/>
                  </a:lnTo>
                  <a:lnTo>
                    <a:pt x="598" y="3734"/>
                  </a:lnTo>
                  <a:close/>
                  <a:moveTo>
                    <a:pt x="623" y="3971"/>
                  </a:moveTo>
                  <a:lnTo>
                    <a:pt x="586" y="3983"/>
                  </a:lnTo>
                  <a:lnTo>
                    <a:pt x="598" y="4095"/>
                  </a:lnTo>
                  <a:lnTo>
                    <a:pt x="648" y="4095"/>
                  </a:lnTo>
                  <a:lnTo>
                    <a:pt x="623" y="3971"/>
                  </a:lnTo>
                  <a:close/>
                  <a:moveTo>
                    <a:pt x="623" y="4207"/>
                  </a:moveTo>
                  <a:lnTo>
                    <a:pt x="636" y="4332"/>
                  </a:lnTo>
                  <a:lnTo>
                    <a:pt x="685" y="4319"/>
                  </a:lnTo>
                  <a:lnTo>
                    <a:pt x="660" y="4207"/>
                  </a:lnTo>
                  <a:close/>
                  <a:moveTo>
                    <a:pt x="660" y="4444"/>
                  </a:moveTo>
                  <a:lnTo>
                    <a:pt x="685" y="4568"/>
                  </a:lnTo>
                  <a:lnTo>
                    <a:pt x="723" y="4556"/>
                  </a:lnTo>
                  <a:lnTo>
                    <a:pt x="710" y="4444"/>
                  </a:lnTo>
                  <a:close/>
                  <a:moveTo>
                    <a:pt x="748" y="4668"/>
                  </a:moveTo>
                  <a:lnTo>
                    <a:pt x="698" y="4680"/>
                  </a:lnTo>
                  <a:lnTo>
                    <a:pt x="723" y="4792"/>
                  </a:lnTo>
                  <a:lnTo>
                    <a:pt x="760" y="4792"/>
                  </a:lnTo>
                  <a:lnTo>
                    <a:pt x="748" y="4668"/>
                  </a:lnTo>
                  <a:close/>
                  <a:moveTo>
                    <a:pt x="785" y="4904"/>
                  </a:moveTo>
                  <a:lnTo>
                    <a:pt x="735" y="4916"/>
                  </a:lnTo>
                  <a:lnTo>
                    <a:pt x="760" y="5028"/>
                  </a:lnTo>
                  <a:lnTo>
                    <a:pt x="797" y="5016"/>
                  </a:lnTo>
                  <a:lnTo>
                    <a:pt x="785" y="4904"/>
                  </a:lnTo>
                  <a:close/>
                  <a:moveTo>
                    <a:pt x="773" y="5140"/>
                  </a:moveTo>
                  <a:lnTo>
                    <a:pt x="797" y="5265"/>
                  </a:lnTo>
                  <a:lnTo>
                    <a:pt x="835" y="5252"/>
                  </a:lnTo>
                  <a:lnTo>
                    <a:pt x="822" y="5140"/>
                  </a:lnTo>
                  <a:close/>
                  <a:moveTo>
                    <a:pt x="860" y="5364"/>
                  </a:moveTo>
                  <a:lnTo>
                    <a:pt x="822" y="5377"/>
                  </a:lnTo>
                  <a:lnTo>
                    <a:pt x="835" y="5489"/>
                  </a:lnTo>
                  <a:lnTo>
                    <a:pt x="885" y="5489"/>
                  </a:lnTo>
                  <a:lnTo>
                    <a:pt x="860" y="5364"/>
                  </a:lnTo>
                  <a:close/>
                  <a:moveTo>
                    <a:pt x="897" y="5601"/>
                  </a:moveTo>
                  <a:lnTo>
                    <a:pt x="860" y="5613"/>
                  </a:lnTo>
                  <a:lnTo>
                    <a:pt x="872" y="5725"/>
                  </a:lnTo>
                  <a:lnTo>
                    <a:pt x="922" y="5713"/>
                  </a:lnTo>
                  <a:lnTo>
                    <a:pt x="897" y="5601"/>
                  </a:lnTo>
                  <a:close/>
                  <a:moveTo>
                    <a:pt x="897" y="5837"/>
                  </a:moveTo>
                  <a:lnTo>
                    <a:pt x="922" y="5962"/>
                  </a:lnTo>
                  <a:lnTo>
                    <a:pt x="959" y="5949"/>
                  </a:lnTo>
                  <a:lnTo>
                    <a:pt x="947" y="5837"/>
                  </a:lnTo>
                  <a:close/>
                  <a:moveTo>
                    <a:pt x="984" y="6061"/>
                  </a:moveTo>
                  <a:lnTo>
                    <a:pt x="934" y="6074"/>
                  </a:lnTo>
                  <a:lnTo>
                    <a:pt x="959" y="6186"/>
                  </a:lnTo>
                  <a:lnTo>
                    <a:pt x="1009" y="6186"/>
                  </a:lnTo>
                  <a:lnTo>
                    <a:pt x="984" y="6061"/>
                  </a:lnTo>
                  <a:close/>
                  <a:moveTo>
                    <a:pt x="1021" y="6298"/>
                  </a:moveTo>
                  <a:lnTo>
                    <a:pt x="984" y="6310"/>
                  </a:lnTo>
                  <a:lnTo>
                    <a:pt x="997" y="6422"/>
                  </a:lnTo>
                  <a:lnTo>
                    <a:pt x="1046" y="6410"/>
                  </a:lnTo>
                  <a:lnTo>
                    <a:pt x="1021" y="6298"/>
                  </a:lnTo>
                  <a:close/>
                  <a:moveTo>
                    <a:pt x="1021" y="6534"/>
                  </a:moveTo>
                  <a:lnTo>
                    <a:pt x="1046" y="6659"/>
                  </a:lnTo>
                  <a:lnTo>
                    <a:pt x="1084" y="6646"/>
                  </a:lnTo>
                  <a:lnTo>
                    <a:pt x="1071" y="6534"/>
                  </a:lnTo>
                  <a:close/>
                  <a:moveTo>
                    <a:pt x="1109" y="6758"/>
                  </a:moveTo>
                  <a:lnTo>
                    <a:pt x="1071" y="6771"/>
                  </a:lnTo>
                  <a:lnTo>
                    <a:pt x="1084" y="6883"/>
                  </a:lnTo>
                  <a:lnTo>
                    <a:pt x="1133" y="6883"/>
                  </a:lnTo>
                  <a:lnTo>
                    <a:pt x="1109" y="6758"/>
                  </a:lnTo>
                  <a:close/>
                  <a:moveTo>
                    <a:pt x="1158" y="6995"/>
                  </a:moveTo>
                  <a:lnTo>
                    <a:pt x="1109" y="7007"/>
                  </a:lnTo>
                  <a:lnTo>
                    <a:pt x="1133" y="7119"/>
                  </a:lnTo>
                  <a:lnTo>
                    <a:pt x="1171" y="7107"/>
                  </a:lnTo>
                  <a:lnTo>
                    <a:pt x="1158" y="6995"/>
                  </a:lnTo>
                  <a:close/>
                  <a:moveTo>
                    <a:pt x="1158" y="7231"/>
                  </a:moveTo>
                  <a:lnTo>
                    <a:pt x="1171" y="7343"/>
                  </a:lnTo>
                  <a:lnTo>
                    <a:pt x="1221" y="7343"/>
                  </a:lnTo>
                  <a:lnTo>
                    <a:pt x="1196" y="7231"/>
                  </a:lnTo>
                  <a:close/>
                  <a:moveTo>
                    <a:pt x="1245" y="7455"/>
                  </a:moveTo>
                  <a:lnTo>
                    <a:pt x="1196" y="7468"/>
                  </a:lnTo>
                  <a:lnTo>
                    <a:pt x="1221" y="7580"/>
                  </a:lnTo>
                  <a:lnTo>
                    <a:pt x="1258" y="7567"/>
                  </a:lnTo>
                  <a:lnTo>
                    <a:pt x="1245" y="7455"/>
                  </a:lnTo>
                  <a:close/>
                  <a:moveTo>
                    <a:pt x="1245" y="7692"/>
                  </a:moveTo>
                  <a:cubicBezTo>
                    <a:pt x="1245" y="7729"/>
                    <a:pt x="1258" y="7779"/>
                    <a:pt x="1270" y="7816"/>
                  </a:cubicBezTo>
                  <a:lnTo>
                    <a:pt x="1308" y="7804"/>
                  </a:lnTo>
                  <a:cubicBezTo>
                    <a:pt x="1308" y="7766"/>
                    <a:pt x="1295" y="7729"/>
                    <a:pt x="1283" y="7692"/>
                  </a:cubicBezTo>
                  <a:close/>
                  <a:moveTo>
                    <a:pt x="1333" y="7916"/>
                  </a:moveTo>
                  <a:lnTo>
                    <a:pt x="1295" y="7928"/>
                  </a:lnTo>
                  <a:lnTo>
                    <a:pt x="1308" y="8040"/>
                  </a:lnTo>
                  <a:lnTo>
                    <a:pt x="1357" y="8040"/>
                  </a:lnTo>
                  <a:lnTo>
                    <a:pt x="1333" y="7916"/>
                  </a:lnTo>
                  <a:close/>
                  <a:moveTo>
                    <a:pt x="1333" y="8152"/>
                  </a:moveTo>
                  <a:lnTo>
                    <a:pt x="1357" y="8277"/>
                  </a:lnTo>
                  <a:lnTo>
                    <a:pt x="1407" y="8264"/>
                  </a:lnTo>
                  <a:lnTo>
                    <a:pt x="1382" y="8152"/>
                  </a:lnTo>
                  <a:close/>
                  <a:moveTo>
                    <a:pt x="1432" y="8376"/>
                  </a:moveTo>
                  <a:lnTo>
                    <a:pt x="1382" y="8389"/>
                  </a:lnTo>
                  <a:lnTo>
                    <a:pt x="1407" y="8501"/>
                  </a:lnTo>
                  <a:lnTo>
                    <a:pt x="1457" y="8501"/>
                  </a:lnTo>
                  <a:lnTo>
                    <a:pt x="1432" y="8376"/>
                  </a:lnTo>
                  <a:close/>
                  <a:moveTo>
                    <a:pt x="1482" y="8613"/>
                  </a:moveTo>
                  <a:lnTo>
                    <a:pt x="1432" y="8625"/>
                  </a:lnTo>
                  <a:cubicBezTo>
                    <a:pt x="1445" y="8663"/>
                    <a:pt x="1445" y="8700"/>
                    <a:pt x="1457" y="8737"/>
                  </a:cubicBezTo>
                  <a:lnTo>
                    <a:pt x="1507" y="8725"/>
                  </a:lnTo>
                  <a:cubicBezTo>
                    <a:pt x="1494" y="8687"/>
                    <a:pt x="1482" y="8650"/>
                    <a:pt x="1482" y="8613"/>
                  </a:cubicBezTo>
                  <a:close/>
                  <a:moveTo>
                    <a:pt x="1532" y="8837"/>
                  </a:moveTo>
                  <a:lnTo>
                    <a:pt x="1482" y="8849"/>
                  </a:lnTo>
                  <a:lnTo>
                    <a:pt x="1507" y="8961"/>
                  </a:lnTo>
                  <a:lnTo>
                    <a:pt x="1557" y="8961"/>
                  </a:lnTo>
                  <a:lnTo>
                    <a:pt x="1532" y="8837"/>
                  </a:lnTo>
                  <a:close/>
                  <a:moveTo>
                    <a:pt x="1581" y="9073"/>
                  </a:moveTo>
                  <a:lnTo>
                    <a:pt x="1532" y="9086"/>
                  </a:lnTo>
                  <a:lnTo>
                    <a:pt x="1557" y="9198"/>
                  </a:lnTo>
                  <a:lnTo>
                    <a:pt x="1606" y="9185"/>
                  </a:lnTo>
                  <a:lnTo>
                    <a:pt x="1581" y="9073"/>
                  </a:lnTo>
                  <a:close/>
                  <a:moveTo>
                    <a:pt x="1631" y="9297"/>
                  </a:moveTo>
                  <a:lnTo>
                    <a:pt x="1581" y="9310"/>
                  </a:lnTo>
                  <a:lnTo>
                    <a:pt x="1606" y="9422"/>
                  </a:lnTo>
                  <a:lnTo>
                    <a:pt x="1656" y="9422"/>
                  </a:lnTo>
                  <a:lnTo>
                    <a:pt x="1631" y="9297"/>
                  </a:lnTo>
                  <a:close/>
                  <a:moveTo>
                    <a:pt x="1681" y="9534"/>
                  </a:moveTo>
                  <a:lnTo>
                    <a:pt x="1644" y="9546"/>
                  </a:lnTo>
                  <a:cubicBezTo>
                    <a:pt x="1644" y="9583"/>
                    <a:pt x="1656" y="9621"/>
                    <a:pt x="1669" y="9658"/>
                  </a:cubicBezTo>
                  <a:lnTo>
                    <a:pt x="1706" y="9646"/>
                  </a:lnTo>
                  <a:cubicBezTo>
                    <a:pt x="1693" y="9608"/>
                    <a:pt x="1693" y="9571"/>
                    <a:pt x="1681" y="9534"/>
                  </a:cubicBezTo>
                  <a:close/>
                  <a:moveTo>
                    <a:pt x="1731" y="9758"/>
                  </a:moveTo>
                  <a:lnTo>
                    <a:pt x="1693" y="9770"/>
                  </a:lnTo>
                  <a:lnTo>
                    <a:pt x="1718" y="9882"/>
                  </a:lnTo>
                  <a:lnTo>
                    <a:pt x="1768" y="9870"/>
                  </a:lnTo>
                  <a:lnTo>
                    <a:pt x="1731" y="9758"/>
                  </a:lnTo>
                  <a:close/>
                  <a:moveTo>
                    <a:pt x="1743" y="9994"/>
                  </a:moveTo>
                  <a:cubicBezTo>
                    <a:pt x="1756" y="10044"/>
                    <a:pt x="1768" y="10081"/>
                    <a:pt x="1781" y="10119"/>
                  </a:cubicBezTo>
                  <a:lnTo>
                    <a:pt x="1818" y="10106"/>
                  </a:lnTo>
                  <a:cubicBezTo>
                    <a:pt x="1805" y="10069"/>
                    <a:pt x="1805" y="10032"/>
                    <a:pt x="1793" y="9994"/>
                  </a:cubicBezTo>
                  <a:close/>
                  <a:moveTo>
                    <a:pt x="1843" y="10218"/>
                  </a:moveTo>
                  <a:lnTo>
                    <a:pt x="1805" y="10231"/>
                  </a:lnTo>
                  <a:cubicBezTo>
                    <a:pt x="1818" y="10268"/>
                    <a:pt x="1818" y="10305"/>
                    <a:pt x="1830" y="10343"/>
                  </a:cubicBezTo>
                  <a:lnTo>
                    <a:pt x="1880" y="10330"/>
                  </a:lnTo>
                  <a:cubicBezTo>
                    <a:pt x="1868" y="10293"/>
                    <a:pt x="1855" y="10256"/>
                    <a:pt x="1843" y="10218"/>
                  </a:cubicBezTo>
                  <a:close/>
                  <a:moveTo>
                    <a:pt x="1905" y="10442"/>
                  </a:moveTo>
                  <a:lnTo>
                    <a:pt x="1868" y="10455"/>
                  </a:lnTo>
                  <a:cubicBezTo>
                    <a:pt x="1868" y="10492"/>
                    <a:pt x="1880" y="10529"/>
                    <a:pt x="1893" y="10567"/>
                  </a:cubicBezTo>
                  <a:lnTo>
                    <a:pt x="1930" y="10554"/>
                  </a:lnTo>
                  <a:cubicBezTo>
                    <a:pt x="1930" y="10517"/>
                    <a:pt x="1917" y="10480"/>
                    <a:pt x="1905" y="10442"/>
                  </a:cubicBezTo>
                  <a:close/>
                  <a:moveTo>
                    <a:pt x="1930" y="10679"/>
                  </a:moveTo>
                  <a:cubicBezTo>
                    <a:pt x="1930" y="10728"/>
                    <a:pt x="1942" y="10766"/>
                    <a:pt x="1955" y="10803"/>
                  </a:cubicBezTo>
                  <a:lnTo>
                    <a:pt x="1992" y="10791"/>
                  </a:lnTo>
                  <a:cubicBezTo>
                    <a:pt x="1992" y="10753"/>
                    <a:pt x="1980" y="10716"/>
                    <a:pt x="1967" y="10679"/>
                  </a:cubicBezTo>
                  <a:close/>
                  <a:moveTo>
                    <a:pt x="2030" y="10903"/>
                  </a:moveTo>
                  <a:lnTo>
                    <a:pt x="1992" y="10915"/>
                  </a:lnTo>
                  <a:cubicBezTo>
                    <a:pt x="1992" y="10952"/>
                    <a:pt x="2005" y="10990"/>
                    <a:pt x="2017" y="11027"/>
                  </a:cubicBezTo>
                  <a:lnTo>
                    <a:pt x="2067" y="11015"/>
                  </a:lnTo>
                  <a:cubicBezTo>
                    <a:pt x="2054" y="10977"/>
                    <a:pt x="2042" y="10940"/>
                    <a:pt x="2030" y="10903"/>
                  </a:cubicBezTo>
                  <a:close/>
                  <a:moveTo>
                    <a:pt x="2092" y="11127"/>
                  </a:moveTo>
                  <a:lnTo>
                    <a:pt x="2054" y="11139"/>
                  </a:lnTo>
                  <a:cubicBezTo>
                    <a:pt x="2067" y="11177"/>
                    <a:pt x="2079" y="11214"/>
                    <a:pt x="2092" y="11251"/>
                  </a:cubicBezTo>
                  <a:lnTo>
                    <a:pt x="2129" y="11239"/>
                  </a:lnTo>
                  <a:cubicBezTo>
                    <a:pt x="2117" y="11201"/>
                    <a:pt x="2104" y="11164"/>
                    <a:pt x="2092" y="11127"/>
                  </a:cubicBezTo>
                  <a:close/>
                  <a:moveTo>
                    <a:pt x="2166" y="11351"/>
                  </a:moveTo>
                  <a:lnTo>
                    <a:pt x="2117" y="11363"/>
                  </a:lnTo>
                  <a:cubicBezTo>
                    <a:pt x="2129" y="11401"/>
                    <a:pt x="2142" y="11438"/>
                    <a:pt x="2154" y="11475"/>
                  </a:cubicBezTo>
                  <a:lnTo>
                    <a:pt x="2191" y="11463"/>
                  </a:lnTo>
                  <a:cubicBezTo>
                    <a:pt x="2191" y="11425"/>
                    <a:pt x="2179" y="11388"/>
                    <a:pt x="2166" y="11351"/>
                  </a:cubicBezTo>
                  <a:close/>
                  <a:moveTo>
                    <a:pt x="2229" y="11575"/>
                  </a:moveTo>
                  <a:lnTo>
                    <a:pt x="2191" y="11587"/>
                  </a:lnTo>
                  <a:lnTo>
                    <a:pt x="2229" y="11699"/>
                  </a:lnTo>
                  <a:lnTo>
                    <a:pt x="2266" y="11687"/>
                  </a:lnTo>
                  <a:cubicBezTo>
                    <a:pt x="2254" y="11649"/>
                    <a:pt x="2241" y="11612"/>
                    <a:pt x="2229" y="11575"/>
                  </a:cubicBezTo>
                  <a:close/>
                  <a:moveTo>
                    <a:pt x="2303" y="11799"/>
                  </a:moveTo>
                  <a:lnTo>
                    <a:pt x="2266" y="11811"/>
                  </a:lnTo>
                  <a:cubicBezTo>
                    <a:pt x="2278" y="11849"/>
                    <a:pt x="2291" y="11886"/>
                    <a:pt x="2303" y="11923"/>
                  </a:cubicBezTo>
                  <a:lnTo>
                    <a:pt x="2353" y="11911"/>
                  </a:lnTo>
                  <a:cubicBezTo>
                    <a:pt x="2341" y="11873"/>
                    <a:pt x="2316" y="11836"/>
                    <a:pt x="2303" y="11799"/>
                  </a:cubicBezTo>
                  <a:close/>
                  <a:moveTo>
                    <a:pt x="2390" y="12023"/>
                  </a:moveTo>
                  <a:lnTo>
                    <a:pt x="2341" y="12035"/>
                  </a:lnTo>
                  <a:cubicBezTo>
                    <a:pt x="2366" y="12073"/>
                    <a:pt x="2378" y="12110"/>
                    <a:pt x="2390" y="12147"/>
                  </a:cubicBezTo>
                  <a:lnTo>
                    <a:pt x="2428" y="12135"/>
                  </a:lnTo>
                  <a:cubicBezTo>
                    <a:pt x="2415" y="12097"/>
                    <a:pt x="2403" y="12060"/>
                    <a:pt x="2390" y="12023"/>
                  </a:cubicBezTo>
                  <a:close/>
                  <a:moveTo>
                    <a:pt x="2478" y="12234"/>
                  </a:moveTo>
                  <a:lnTo>
                    <a:pt x="2428" y="12259"/>
                  </a:lnTo>
                  <a:cubicBezTo>
                    <a:pt x="2440" y="12297"/>
                    <a:pt x="2465" y="12334"/>
                    <a:pt x="2478" y="12371"/>
                  </a:cubicBezTo>
                  <a:lnTo>
                    <a:pt x="2515" y="12346"/>
                  </a:lnTo>
                  <a:cubicBezTo>
                    <a:pt x="2502" y="12309"/>
                    <a:pt x="2490" y="12272"/>
                    <a:pt x="2478" y="12234"/>
                  </a:cubicBezTo>
                  <a:close/>
                  <a:moveTo>
                    <a:pt x="2565" y="12458"/>
                  </a:moveTo>
                  <a:lnTo>
                    <a:pt x="2527" y="12471"/>
                  </a:lnTo>
                  <a:cubicBezTo>
                    <a:pt x="2540" y="12508"/>
                    <a:pt x="2552" y="12546"/>
                    <a:pt x="2577" y="12583"/>
                  </a:cubicBezTo>
                  <a:lnTo>
                    <a:pt x="2614" y="12558"/>
                  </a:lnTo>
                  <a:cubicBezTo>
                    <a:pt x="2602" y="12533"/>
                    <a:pt x="2577" y="12496"/>
                    <a:pt x="2565" y="12458"/>
                  </a:cubicBezTo>
                  <a:close/>
                  <a:moveTo>
                    <a:pt x="2664" y="12670"/>
                  </a:moveTo>
                  <a:lnTo>
                    <a:pt x="2627" y="12682"/>
                  </a:lnTo>
                  <a:cubicBezTo>
                    <a:pt x="2639" y="12707"/>
                    <a:pt x="2652" y="12732"/>
                    <a:pt x="2664" y="12757"/>
                  </a:cubicBezTo>
                  <a:lnTo>
                    <a:pt x="2702" y="12732"/>
                  </a:lnTo>
                  <a:cubicBezTo>
                    <a:pt x="2689" y="12720"/>
                    <a:pt x="2677" y="12695"/>
                    <a:pt x="2664" y="1267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79;p28">
              <a:extLst>
                <a:ext uri="{FF2B5EF4-FFF2-40B4-BE49-F238E27FC236}">
                  <a16:creationId xmlns:a16="http://schemas.microsoft.com/office/drawing/2014/main" id="{7C83956F-1AF0-48B6-AA6F-88D798F8B25C}"/>
                </a:ext>
              </a:extLst>
            </p:cNvPr>
            <p:cNvSpPr/>
            <p:nvPr/>
          </p:nvSpPr>
          <p:spPr>
            <a:xfrm>
              <a:off x="5584425" y="3823425"/>
              <a:ext cx="27400" cy="330125"/>
            </a:xfrm>
            <a:custGeom>
              <a:avLst/>
              <a:gdLst/>
              <a:ahLst/>
              <a:cxnLst/>
              <a:rect l="l" t="t" r="r" b="b"/>
              <a:pathLst>
                <a:path w="1096" h="13205" extrusionOk="0">
                  <a:moveTo>
                    <a:pt x="1058" y="0"/>
                  </a:moveTo>
                  <a:lnTo>
                    <a:pt x="1058" y="50"/>
                  </a:lnTo>
                  <a:lnTo>
                    <a:pt x="1095" y="50"/>
                  </a:lnTo>
                  <a:lnTo>
                    <a:pt x="1095" y="0"/>
                  </a:lnTo>
                  <a:close/>
                  <a:moveTo>
                    <a:pt x="1058" y="162"/>
                  </a:moveTo>
                  <a:lnTo>
                    <a:pt x="1058" y="286"/>
                  </a:lnTo>
                  <a:lnTo>
                    <a:pt x="1095" y="286"/>
                  </a:lnTo>
                  <a:lnTo>
                    <a:pt x="1095" y="162"/>
                  </a:lnTo>
                  <a:close/>
                  <a:moveTo>
                    <a:pt x="1058" y="398"/>
                  </a:moveTo>
                  <a:lnTo>
                    <a:pt x="1058" y="523"/>
                  </a:lnTo>
                  <a:lnTo>
                    <a:pt x="1095" y="510"/>
                  </a:lnTo>
                  <a:lnTo>
                    <a:pt x="1095" y="398"/>
                  </a:lnTo>
                  <a:close/>
                  <a:moveTo>
                    <a:pt x="1058" y="635"/>
                  </a:moveTo>
                  <a:lnTo>
                    <a:pt x="1045" y="759"/>
                  </a:lnTo>
                  <a:lnTo>
                    <a:pt x="1095" y="759"/>
                  </a:lnTo>
                  <a:lnTo>
                    <a:pt x="1095" y="635"/>
                  </a:lnTo>
                  <a:close/>
                  <a:moveTo>
                    <a:pt x="1045" y="871"/>
                  </a:moveTo>
                  <a:lnTo>
                    <a:pt x="1045" y="983"/>
                  </a:lnTo>
                  <a:lnTo>
                    <a:pt x="1095" y="996"/>
                  </a:lnTo>
                  <a:lnTo>
                    <a:pt x="1095" y="871"/>
                  </a:lnTo>
                  <a:close/>
                  <a:moveTo>
                    <a:pt x="1045" y="1108"/>
                  </a:moveTo>
                  <a:lnTo>
                    <a:pt x="1033" y="1220"/>
                  </a:lnTo>
                  <a:lnTo>
                    <a:pt x="1083" y="1232"/>
                  </a:lnTo>
                  <a:lnTo>
                    <a:pt x="1083" y="1108"/>
                  </a:lnTo>
                  <a:close/>
                  <a:moveTo>
                    <a:pt x="1033" y="1344"/>
                  </a:moveTo>
                  <a:lnTo>
                    <a:pt x="1033" y="1456"/>
                  </a:lnTo>
                  <a:lnTo>
                    <a:pt x="1070" y="1456"/>
                  </a:lnTo>
                  <a:lnTo>
                    <a:pt x="1083" y="1344"/>
                  </a:lnTo>
                  <a:close/>
                  <a:moveTo>
                    <a:pt x="1021" y="1581"/>
                  </a:moveTo>
                  <a:lnTo>
                    <a:pt x="1021" y="1693"/>
                  </a:lnTo>
                  <a:lnTo>
                    <a:pt x="1070" y="1693"/>
                  </a:lnTo>
                  <a:lnTo>
                    <a:pt x="1070" y="1581"/>
                  </a:lnTo>
                  <a:close/>
                  <a:moveTo>
                    <a:pt x="1021" y="1817"/>
                  </a:moveTo>
                  <a:lnTo>
                    <a:pt x="1008" y="1929"/>
                  </a:lnTo>
                  <a:lnTo>
                    <a:pt x="1058" y="1929"/>
                  </a:lnTo>
                  <a:lnTo>
                    <a:pt x="1058" y="1817"/>
                  </a:lnTo>
                  <a:close/>
                  <a:moveTo>
                    <a:pt x="1008" y="2054"/>
                  </a:moveTo>
                  <a:lnTo>
                    <a:pt x="996" y="2166"/>
                  </a:lnTo>
                  <a:lnTo>
                    <a:pt x="1045" y="2166"/>
                  </a:lnTo>
                  <a:lnTo>
                    <a:pt x="1045" y="2054"/>
                  </a:lnTo>
                  <a:close/>
                  <a:moveTo>
                    <a:pt x="996" y="2278"/>
                  </a:moveTo>
                  <a:lnTo>
                    <a:pt x="996" y="2402"/>
                  </a:lnTo>
                  <a:lnTo>
                    <a:pt x="1033" y="2402"/>
                  </a:lnTo>
                  <a:lnTo>
                    <a:pt x="1045" y="2290"/>
                  </a:lnTo>
                  <a:lnTo>
                    <a:pt x="996" y="2278"/>
                  </a:lnTo>
                  <a:close/>
                  <a:moveTo>
                    <a:pt x="983" y="2514"/>
                  </a:moveTo>
                  <a:lnTo>
                    <a:pt x="983" y="2638"/>
                  </a:lnTo>
                  <a:lnTo>
                    <a:pt x="1021" y="2638"/>
                  </a:lnTo>
                  <a:lnTo>
                    <a:pt x="1033" y="2526"/>
                  </a:lnTo>
                  <a:lnTo>
                    <a:pt x="983" y="2514"/>
                  </a:lnTo>
                  <a:close/>
                  <a:moveTo>
                    <a:pt x="971" y="2750"/>
                  </a:moveTo>
                  <a:lnTo>
                    <a:pt x="971" y="2875"/>
                  </a:lnTo>
                  <a:lnTo>
                    <a:pt x="1008" y="2875"/>
                  </a:lnTo>
                  <a:lnTo>
                    <a:pt x="1021" y="2750"/>
                  </a:lnTo>
                  <a:close/>
                  <a:moveTo>
                    <a:pt x="958" y="2987"/>
                  </a:moveTo>
                  <a:lnTo>
                    <a:pt x="946" y="3111"/>
                  </a:lnTo>
                  <a:lnTo>
                    <a:pt x="996" y="3111"/>
                  </a:lnTo>
                  <a:lnTo>
                    <a:pt x="1008" y="2987"/>
                  </a:lnTo>
                  <a:close/>
                  <a:moveTo>
                    <a:pt x="946" y="3223"/>
                  </a:moveTo>
                  <a:lnTo>
                    <a:pt x="933" y="3335"/>
                  </a:lnTo>
                  <a:lnTo>
                    <a:pt x="983" y="3348"/>
                  </a:lnTo>
                  <a:lnTo>
                    <a:pt x="983" y="3223"/>
                  </a:lnTo>
                  <a:close/>
                  <a:moveTo>
                    <a:pt x="933" y="3460"/>
                  </a:moveTo>
                  <a:lnTo>
                    <a:pt x="921" y="3572"/>
                  </a:lnTo>
                  <a:lnTo>
                    <a:pt x="971" y="3584"/>
                  </a:lnTo>
                  <a:lnTo>
                    <a:pt x="971" y="3460"/>
                  </a:lnTo>
                  <a:close/>
                  <a:moveTo>
                    <a:pt x="909" y="3696"/>
                  </a:moveTo>
                  <a:lnTo>
                    <a:pt x="909" y="3808"/>
                  </a:lnTo>
                  <a:lnTo>
                    <a:pt x="946" y="3821"/>
                  </a:lnTo>
                  <a:lnTo>
                    <a:pt x="958" y="3696"/>
                  </a:lnTo>
                  <a:close/>
                  <a:moveTo>
                    <a:pt x="896" y="3933"/>
                  </a:moveTo>
                  <a:lnTo>
                    <a:pt x="896" y="4045"/>
                  </a:lnTo>
                  <a:lnTo>
                    <a:pt x="933" y="4045"/>
                  </a:lnTo>
                  <a:lnTo>
                    <a:pt x="946" y="3933"/>
                  </a:lnTo>
                  <a:close/>
                  <a:moveTo>
                    <a:pt x="884" y="4169"/>
                  </a:moveTo>
                  <a:cubicBezTo>
                    <a:pt x="884" y="4207"/>
                    <a:pt x="871" y="4244"/>
                    <a:pt x="871" y="4281"/>
                  </a:cubicBezTo>
                  <a:lnTo>
                    <a:pt x="921" y="4281"/>
                  </a:lnTo>
                  <a:cubicBezTo>
                    <a:pt x="921" y="4244"/>
                    <a:pt x="921" y="4207"/>
                    <a:pt x="921" y="4169"/>
                  </a:cubicBezTo>
                  <a:close/>
                  <a:moveTo>
                    <a:pt x="871" y="4393"/>
                  </a:moveTo>
                  <a:lnTo>
                    <a:pt x="859" y="4518"/>
                  </a:lnTo>
                  <a:lnTo>
                    <a:pt x="896" y="4518"/>
                  </a:lnTo>
                  <a:lnTo>
                    <a:pt x="909" y="4406"/>
                  </a:lnTo>
                  <a:lnTo>
                    <a:pt x="871" y="4393"/>
                  </a:lnTo>
                  <a:close/>
                  <a:moveTo>
                    <a:pt x="846" y="4630"/>
                  </a:moveTo>
                  <a:lnTo>
                    <a:pt x="834" y="4754"/>
                  </a:lnTo>
                  <a:lnTo>
                    <a:pt x="884" y="4754"/>
                  </a:lnTo>
                  <a:lnTo>
                    <a:pt x="896" y="4642"/>
                  </a:lnTo>
                  <a:lnTo>
                    <a:pt x="846" y="4630"/>
                  </a:lnTo>
                  <a:close/>
                  <a:moveTo>
                    <a:pt x="834" y="4866"/>
                  </a:moveTo>
                  <a:lnTo>
                    <a:pt x="821" y="4991"/>
                  </a:lnTo>
                  <a:lnTo>
                    <a:pt x="871" y="4991"/>
                  </a:lnTo>
                  <a:lnTo>
                    <a:pt x="871" y="4879"/>
                  </a:lnTo>
                  <a:lnTo>
                    <a:pt x="834" y="4866"/>
                  </a:lnTo>
                  <a:close/>
                  <a:moveTo>
                    <a:pt x="809" y="5103"/>
                  </a:moveTo>
                  <a:lnTo>
                    <a:pt x="809" y="5227"/>
                  </a:lnTo>
                  <a:lnTo>
                    <a:pt x="846" y="5227"/>
                  </a:lnTo>
                  <a:lnTo>
                    <a:pt x="859" y="5103"/>
                  </a:lnTo>
                  <a:close/>
                  <a:moveTo>
                    <a:pt x="797" y="5339"/>
                  </a:moveTo>
                  <a:cubicBezTo>
                    <a:pt x="797" y="5376"/>
                    <a:pt x="784" y="5414"/>
                    <a:pt x="784" y="5451"/>
                  </a:cubicBezTo>
                  <a:lnTo>
                    <a:pt x="834" y="5464"/>
                  </a:lnTo>
                  <a:cubicBezTo>
                    <a:pt x="834" y="5426"/>
                    <a:pt x="834" y="5389"/>
                    <a:pt x="834" y="5339"/>
                  </a:cubicBezTo>
                  <a:close/>
                  <a:moveTo>
                    <a:pt x="772" y="5576"/>
                  </a:moveTo>
                  <a:lnTo>
                    <a:pt x="759" y="5688"/>
                  </a:lnTo>
                  <a:lnTo>
                    <a:pt x="809" y="5700"/>
                  </a:lnTo>
                  <a:lnTo>
                    <a:pt x="821" y="5576"/>
                  </a:lnTo>
                  <a:close/>
                  <a:moveTo>
                    <a:pt x="759" y="5812"/>
                  </a:moveTo>
                  <a:lnTo>
                    <a:pt x="747" y="5924"/>
                  </a:lnTo>
                  <a:lnTo>
                    <a:pt x="784" y="5937"/>
                  </a:lnTo>
                  <a:lnTo>
                    <a:pt x="797" y="5812"/>
                  </a:lnTo>
                  <a:close/>
                  <a:moveTo>
                    <a:pt x="734" y="6049"/>
                  </a:moveTo>
                  <a:lnTo>
                    <a:pt x="722" y="6161"/>
                  </a:lnTo>
                  <a:lnTo>
                    <a:pt x="772" y="6161"/>
                  </a:lnTo>
                  <a:lnTo>
                    <a:pt x="784" y="6049"/>
                  </a:lnTo>
                  <a:close/>
                  <a:moveTo>
                    <a:pt x="722" y="6285"/>
                  </a:moveTo>
                  <a:lnTo>
                    <a:pt x="709" y="6397"/>
                  </a:lnTo>
                  <a:lnTo>
                    <a:pt x="747" y="6397"/>
                  </a:lnTo>
                  <a:lnTo>
                    <a:pt x="759" y="6285"/>
                  </a:lnTo>
                  <a:close/>
                  <a:moveTo>
                    <a:pt x="697" y="6509"/>
                  </a:moveTo>
                  <a:lnTo>
                    <a:pt x="685" y="6633"/>
                  </a:lnTo>
                  <a:lnTo>
                    <a:pt x="734" y="6633"/>
                  </a:lnTo>
                  <a:lnTo>
                    <a:pt x="734" y="6521"/>
                  </a:lnTo>
                  <a:lnTo>
                    <a:pt x="697" y="6509"/>
                  </a:lnTo>
                  <a:close/>
                  <a:moveTo>
                    <a:pt x="672" y="6745"/>
                  </a:moveTo>
                  <a:lnTo>
                    <a:pt x="660" y="6870"/>
                  </a:lnTo>
                  <a:lnTo>
                    <a:pt x="709" y="6870"/>
                  </a:lnTo>
                  <a:lnTo>
                    <a:pt x="722" y="6758"/>
                  </a:lnTo>
                  <a:lnTo>
                    <a:pt x="672" y="6745"/>
                  </a:lnTo>
                  <a:close/>
                  <a:moveTo>
                    <a:pt x="660" y="6982"/>
                  </a:moveTo>
                  <a:lnTo>
                    <a:pt x="647" y="7094"/>
                  </a:lnTo>
                  <a:lnTo>
                    <a:pt x="685" y="7106"/>
                  </a:lnTo>
                  <a:lnTo>
                    <a:pt x="697" y="6982"/>
                  </a:lnTo>
                  <a:close/>
                  <a:moveTo>
                    <a:pt x="635" y="7218"/>
                  </a:moveTo>
                  <a:lnTo>
                    <a:pt x="622" y="7330"/>
                  </a:lnTo>
                  <a:lnTo>
                    <a:pt x="660" y="7343"/>
                  </a:lnTo>
                  <a:lnTo>
                    <a:pt x="672" y="7218"/>
                  </a:lnTo>
                  <a:close/>
                  <a:moveTo>
                    <a:pt x="610" y="7455"/>
                  </a:moveTo>
                  <a:lnTo>
                    <a:pt x="597" y="7567"/>
                  </a:lnTo>
                  <a:lnTo>
                    <a:pt x="647" y="7579"/>
                  </a:lnTo>
                  <a:lnTo>
                    <a:pt x="660" y="7455"/>
                  </a:lnTo>
                  <a:close/>
                  <a:moveTo>
                    <a:pt x="585" y="7691"/>
                  </a:moveTo>
                  <a:lnTo>
                    <a:pt x="573" y="7803"/>
                  </a:lnTo>
                  <a:lnTo>
                    <a:pt x="622" y="7803"/>
                  </a:lnTo>
                  <a:lnTo>
                    <a:pt x="635" y="7691"/>
                  </a:lnTo>
                  <a:close/>
                  <a:moveTo>
                    <a:pt x="573" y="7915"/>
                  </a:moveTo>
                  <a:lnTo>
                    <a:pt x="560" y="8040"/>
                  </a:lnTo>
                  <a:lnTo>
                    <a:pt x="597" y="8040"/>
                  </a:lnTo>
                  <a:lnTo>
                    <a:pt x="610" y="7928"/>
                  </a:lnTo>
                  <a:lnTo>
                    <a:pt x="573" y="7915"/>
                  </a:lnTo>
                  <a:close/>
                  <a:moveTo>
                    <a:pt x="548" y="8152"/>
                  </a:moveTo>
                  <a:lnTo>
                    <a:pt x="535" y="8276"/>
                  </a:lnTo>
                  <a:lnTo>
                    <a:pt x="573" y="8276"/>
                  </a:lnTo>
                  <a:lnTo>
                    <a:pt x="585" y="8164"/>
                  </a:lnTo>
                  <a:lnTo>
                    <a:pt x="548" y="8152"/>
                  </a:lnTo>
                  <a:close/>
                  <a:moveTo>
                    <a:pt x="523" y="8388"/>
                  </a:moveTo>
                  <a:lnTo>
                    <a:pt x="510" y="8513"/>
                  </a:lnTo>
                  <a:lnTo>
                    <a:pt x="560" y="8513"/>
                  </a:lnTo>
                  <a:lnTo>
                    <a:pt x="560" y="8388"/>
                  </a:lnTo>
                  <a:close/>
                  <a:moveTo>
                    <a:pt x="498" y="8625"/>
                  </a:moveTo>
                  <a:lnTo>
                    <a:pt x="485" y="8737"/>
                  </a:lnTo>
                  <a:lnTo>
                    <a:pt x="535" y="8749"/>
                  </a:lnTo>
                  <a:lnTo>
                    <a:pt x="548" y="8625"/>
                  </a:lnTo>
                  <a:close/>
                  <a:moveTo>
                    <a:pt x="473" y="8861"/>
                  </a:moveTo>
                  <a:lnTo>
                    <a:pt x="461" y="8973"/>
                  </a:lnTo>
                  <a:lnTo>
                    <a:pt x="510" y="8986"/>
                  </a:lnTo>
                  <a:lnTo>
                    <a:pt x="523" y="8861"/>
                  </a:lnTo>
                  <a:close/>
                  <a:moveTo>
                    <a:pt x="448" y="9098"/>
                  </a:moveTo>
                  <a:lnTo>
                    <a:pt x="436" y="9210"/>
                  </a:lnTo>
                  <a:lnTo>
                    <a:pt x="485" y="9210"/>
                  </a:lnTo>
                  <a:lnTo>
                    <a:pt x="498" y="9098"/>
                  </a:lnTo>
                  <a:close/>
                  <a:moveTo>
                    <a:pt x="423" y="9322"/>
                  </a:moveTo>
                  <a:lnTo>
                    <a:pt x="411" y="9446"/>
                  </a:lnTo>
                  <a:lnTo>
                    <a:pt x="461" y="9446"/>
                  </a:lnTo>
                  <a:lnTo>
                    <a:pt x="473" y="9334"/>
                  </a:lnTo>
                  <a:lnTo>
                    <a:pt x="423" y="9322"/>
                  </a:lnTo>
                  <a:close/>
                  <a:moveTo>
                    <a:pt x="398" y="9558"/>
                  </a:moveTo>
                  <a:lnTo>
                    <a:pt x="386" y="9683"/>
                  </a:lnTo>
                  <a:lnTo>
                    <a:pt x="436" y="9683"/>
                  </a:lnTo>
                  <a:lnTo>
                    <a:pt x="448" y="9571"/>
                  </a:lnTo>
                  <a:lnTo>
                    <a:pt x="398" y="9558"/>
                  </a:lnTo>
                  <a:close/>
                  <a:moveTo>
                    <a:pt x="386" y="9795"/>
                  </a:moveTo>
                  <a:lnTo>
                    <a:pt x="373" y="9919"/>
                  </a:lnTo>
                  <a:lnTo>
                    <a:pt x="411" y="9919"/>
                  </a:lnTo>
                  <a:lnTo>
                    <a:pt x="423" y="9807"/>
                  </a:lnTo>
                  <a:lnTo>
                    <a:pt x="386" y="9795"/>
                  </a:lnTo>
                  <a:close/>
                  <a:moveTo>
                    <a:pt x="361" y="10031"/>
                  </a:moveTo>
                  <a:lnTo>
                    <a:pt x="348" y="10143"/>
                  </a:lnTo>
                  <a:lnTo>
                    <a:pt x="386" y="10156"/>
                  </a:lnTo>
                  <a:lnTo>
                    <a:pt x="398" y="10031"/>
                  </a:lnTo>
                  <a:close/>
                  <a:moveTo>
                    <a:pt x="336" y="10268"/>
                  </a:moveTo>
                  <a:lnTo>
                    <a:pt x="324" y="10380"/>
                  </a:lnTo>
                  <a:lnTo>
                    <a:pt x="361" y="10392"/>
                  </a:lnTo>
                  <a:lnTo>
                    <a:pt x="373" y="10268"/>
                  </a:lnTo>
                  <a:close/>
                  <a:moveTo>
                    <a:pt x="311" y="10504"/>
                  </a:moveTo>
                  <a:lnTo>
                    <a:pt x="299" y="10616"/>
                  </a:lnTo>
                  <a:lnTo>
                    <a:pt x="336" y="10616"/>
                  </a:lnTo>
                  <a:lnTo>
                    <a:pt x="348" y="10504"/>
                  </a:lnTo>
                  <a:close/>
                  <a:moveTo>
                    <a:pt x="286" y="10728"/>
                  </a:moveTo>
                  <a:lnTo>
                    <a:pt x="261" y="10852"/>
                  </a:lnTo>
                  <a:lnTo>
                    <a:pt x="311" y="10852"/>
                  </a:lnTo>
                  <a:lnTo>
                    <a:pt x="324" y="10740"/>
                  </a:lnTo>
                  <a:lnTo>
                    <a:pt x="286" y="10728"/>
                  </a:lnTo>
                  <a:close/>
                  <a:moveTo>
                    <a:pt x="249" y="10964"/>
                  </a:moveTo>
                  <a:lnTo>
                    <a:pt x="236" y="11089"/>
                  </a:lnTo>
                  <a:lnTo>
                    <a:pt x="286" y="11089"/>
                  </a:lnTo>
                  <a:lnTo>
                    <a:pt x="299" y="10977"/>
                  </a:lnTo>
                  <a:lnTo>
                    <a:pt x="249" y="10964"/>
                  </a:lnTo>
                  <a:close/>
                  <a:moveTo>
                    <a:pt x="224" y="11201"/>
                  </a:moveTo>
                  <a:lnTo>
                    <a:pt x="212" y="11325"/>
                  </a:lnTo>
                  <a:lnTo>
                    <a:pt x="261" y="11325"/>
                  </a:lnTo>
                  <a:lnTo>
                    <a:pt x="274" y="11213"/>
                  </a:lnTo>
                  <a:lnTo>
                    <a:pt x="224" y="11201"/>
                  </a:lnTo>
                  <a:close/>
                  <a:moveTo>
                    <a:pt x="199" y="11437"/>
                  </a:moveTo>
                  <a:lnTo>
                    <a:pt x="187" y="11549"/>
                  </a:lnTo>
                  <a:lnTo>
                    <a:pt x="236" y="11562"/>
                  </a:lnTo>
                  <a:lnTo>
                    <a:pt x="249" y="11437"/>
                  </a:lnTo>
                  <a:close/>
                  <a:moveTo>
                    <a:pt x="174" y="11674"/>
                  </a:moveTo>
                  <a:lnTo>
                    <a:pt x="162" y="11786"/>
                  </a:lnTo>
                  <a:lnTo>
                    <a:pt x="212" y="11798"/>
                  </a:lnTo>
                  <a:lnTo>
                    <a:pt x="224" y="11674"/>
                  </a:lnTo>
                  <a:close/>
                  <a:moveTo>
                    <a:pt x="149" y="11910"/>
                  </a:moveTo>
                  <a:lnTo>
                    <a:pt x="137" y="12022"/>
                  </a:lnTo>
                  <a:lnTo>
                    <a:pt x="187" y="12022"/>
                  </a:lnTo>
                  <a:lnTo>
                    <a:pt x="199" y="11910"/>
                  </a:lnTo>
                  <a:close/>
                  <a:moveTo>
                    <a:pt x="124" y="12134"/>
                  </a:moveTo>
                  <a:lnTo>
                    <a:pt x="112" y="12259"/>
                  </a:lnTo>
                  <a:lnTo>
                    <a:pt x="149" y="12259"/>
                  </a:lnTo>
                  <a:lnTo>
                    <a:pt x="174" y="12147"/>
                  </a:lnTo>
                  <a:lnTo>
                    <a:pt x="124" y="12134"/>
                  </a:lnTo>
                  <a:close/>
                  <a:moveTo>
                    <a:pt x="100" y="12371"/>
                  </a:moveTo>
                  <a:lnTo>
                    <a:pt x="87" y="12495"/>
                  </a:lnTo>
                  <a:lnTo>
                    <a:pt x="124" y="12495"/>
                  </a:lnTo>
                  <a:lnTo>
                    <a:pt x="137" y="12383"/>
                  </a:lnTo>
                  <a:lnTo>
                    <a:pt x="100" y="12371"/>
                  </a:lnTo>
                  <a:close/>
                  <a:moveTo>
                    <a:pt x="75" y="12607"/>
                  </a:moveTo>
                  <a:lnTo>
                    <a:pt x="62" y="12732"/>
                  </a:lnTo>
                  <a:lnTo>
                    <a:pt x="100" y="12732"/>
                  </a:lnTo>
                  <a:lnTo>
                    <a:pt x="112" y="12620"/>
                  </a:lnTo>
                  <a:lnTo>
                    <a:pt x="75" y="12607"/>
                  </a:lnTo>
                  <a:close/>
                  <a:moveTo>
                    <a:pt x="37" y="12844"/>
                  </a:moveTo>
                  <a:lnTo>
                    <a:pt x="25" y="12956"/>
                  </a:lnTo>
                  <a:lnTo>
                    <a:pt x="75" y="12968"/>
                  </a:lnTo>
                  <a:lnTo>
                    <a:pt x="87" y="12844"/>
                  </a:lnTo>
                  <a:close/>
                  <a:moveTo>
                    <a:pt x="12" y="13080"/>
                  </a:moveTo>
                  <a:lnTo>
                    <a:pt x="0" y="13192"/>
                  </a:lnTo>
                  <a:lnTo>
                    <a:pt x="50" y="13205"/>
                  </a:lnTo>
                  <a:lnTo>
                    <a:pt x="62" y="1308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0;p28">
              <a:extLst>
                <a:ext uri="{FF2B5EF4-FFF2-40B4-BE49-F238E27FC236}">
                  <a16:creationId xmlns:a16="http://schemas.microsoft.com/office/drawing/2014/main" id="{510049EA-6CA1-4DCE-AE60-807EE20137C7}"/>
                </a:ext>
              </a:extLst>
            </p:cNvPr>
            <p:cNvSpPr/>
            <p:nvPr/>
          </p:nvSpPr>
          <p:spPr>
            <a:xfrm>
              <a:off x="5589400" y="3806600"/>
              <a:ext cx="70950" cy="297475"/>
            </a:xfrm>
            <a:custGeom>
              <a:avLst/>
              <a:gdLst/>
              <a:ahLst/>
              <a:cxnLst/>
              <a:rect l="l" t="t" r="r" b="b"/>
              <a:pathLst>
                <a:path w="2838" h="11899" extrusionOk="0">
                  <a:moveTo>
                    <a:pt x="2838" y="1"/>
                  </a:moveTo>
                  <a:lnTo>
                    <a:pt x="1917" y="349"/>
                  </a:lnTo>
                  <a:lnTo>
                    <a:pt x="1917" y="312"/>
                  </a:lnTo>
                  <a:lnTo>
                    <a:pt x="0" y="947"/>
                  </a:lnTo>
                  <a:cubicBezTo>
                    <a:pt x="0" y="947"/>
                    <a:pt x="1618" y="7605"/>
                    <a:pt x="1519" y="9497"/>
                  </a:cubicBezTo>
                  <a:lnTo>
                    <a:pt x="1531" y="9435"/>
                  </a:lnTo>
                  <a:cubicBezTo>
                    <a:pt x="1531" y="10356"/>
                    <a:pt x="1531" y="11202"/>
                    <a:pt x="1531" y="11899"/>
                  </a:cubicBezTo>
                  <a:cubicBezTo>
                    <a:pt x="1643" y="11401"/>
                    <a:pt x="1767" y="10704"/>
                    <a:pt x="1904" y="9708"/>
                  </a:cubicBezTo>
                  <a:cubicBezTo>
                    <a:pt x="2377" y="6510"/>
                    <a:pt x="2838" y="1"/>
                    <a:pt x="2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1;p28">
              <a:extLst>
                <a:ext uri="{FF2B5EF4-FFF2-40B4-BE49-F238E27FC236}">
                  <a16:creationId xmlns:a16="http://schemas.microsoft.com/office/drawing/2014/main" id="{2C0F6CB5-5D71-4062-B51A-E12FA83BE496}"/>
                </a:ext>
              </a:extLst>
            </p:cNvPr>
            <p:cNvSpPr/>
            <p:nvPr/>
          </p:nvSpPr>
          <p:spPr>
            <a:xfrm>
              <a:off x="5593425" y="3531575"/>
              <a:ext cx="297475" cy="42900"/>
            </a:xfrm>
            <a:custGeom>
              <a:avLst/>
              <a:gdLst/>
              <a:ahLst/>
              <a:cxnLst/>
              <a:rect l="l" t="t" r="r" b="b"/>
              <a:pathLst>
                <a:path w="11899" h="1716" extrusionOk="0">
                  <a:moveTo>
                    <a:pt x="4108" y="0"/>
                  </a:moveTo>
                  <a:lnTo>
                    <a:pt x="549" y="585"/>
                  </a:lnTo>
                  <a:lnTo>
                    <a:pt x="1" y="1631"/>
                  </a:lnTo>
                  <a:cubicBezTo>
                    <a:pt x="1" y="1631"/>
                    <a:pt x="96" y="1715"/>
                    <a:pt x="1230" y="1715"/>
                  </a:cubicBezTo>
                  <a:cubicBezTo>
                    <a:pt x="1833" y="1715"/>
                    <a:pt x="2728" y="1691"/>
                    <a:pt x="4058" y="1618"/>
                  </a:cubicBezTo>
                  <a:cubicBezTo>
                    <a:pt x="7891" y="1406"/>
                    <a:pt x="11463" y="1195"/>
                    <a:pt x="11899" y="423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2;p28">
              <a:extLst>
                <a:ext uri="{FF2B5EF4-FFF2-40B4-BE49-F238E27FC236}">
                  <a16:creationId xmlns:a16="http://schemas.microsoft.com/office/drawing/2014/main" id="{70571ED5-C330-439D-99C3-673468044C50}"/>
                </a:ext>
              </a:extLst>
            </p:cNvPr>
            <p:cNvSpPr/>
            <p:nvPr/>
          </p:nvSpPr>
          <p:spPr>
            <a:xfrm>
              <a:off x="5660025" y="3518100"/>
              <a:ext cx="207125" cy="88775"/>
            </a:xfrm>
            <a:custGeom>
              <a:avLst/>
              <a:gdLst/>
              <a:ahLst/>
              <a:cxnLst/>
              <a:rect l="l" t="t" r="r" b="b"/>
              <a:pathLst>
                <a:path w="8285" h="3551" extrusionOk="0">
                  <a:moveTo>
                    <a:pt x="7348" y="0"/>
                  </a:moveTo>
                  <a:cubicBezTo>
                    <a:pt x="5213" y="0"/>
                    <a:pt x="0" y="1236"/>
                    <a:pt x="0" y="1236"/>
                  </a:cubicBezTo>
                  <a:cubicBezTo>
                    <a:pt x="224" y="1721"/>
                    <a:pt x="386" y="2244"/>
                    <a:pt x="461" y="2779"/>
                  </a:cubicBezTo>
                  <a:lnTo>
                    <a:pt x="5563" y="3551"/>
                  </a:lnTo>
                  <a:lnTo>
                    <a:pt x="7804" y="2555"/>
                  </a:lnTo>
                  <a:cubicBezTo>
                    <a:pt x="7804" y="2555"/>
                    <a:pt x="8015" y="1423"/>
                    <a:pt x="8239" y="328"/>
                  </a:cubicBezTo>
                  <a:cubicBezTo>
                    <a:pt x="8285" y="93"/>
                    <a:pt x="7931" y="0"/>
                    <a:pt x="734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3;p28">
              <a:extLst>
                <a:ext uri="{FF2B5EF4-FFF2-40B4-BE49-F238E27FC236}">
                  <a16:creationId xmlns:a16="http://schemas.microsoft.com/office/drawing/2014/main" id="{4900D2BB-1DA6-43DD-93D4-CBAF0665F03B}"/>
                </a:ext>
              </a:extLst>
            </p:cNvPr>
            <p:cNvSpPr/>
            <p:nvPr/>
          </p:nvSpPr>
          <p:spPr>
            <a:xfrm>
              <a:off x="5520950" y="3033450"/>
              <a:ext cx="352850" cy="412125"/>
            </a:xfrm>
            <a:custGeom>
              <a:avLst/>
              <a:gdLst/>
              <a:ahLst/>
              <a:cxnLst/>
              <a:rect l="l" t="t" r="r" b="b"/>
              <a:pathLst>
                <a:path w="14114" h="16485" extrusionOk="0">
                  <a:moveTo>
                    <a:pt x="6746" y="0"/>
                  </a:moveTo>
                  <a:cubicBezTo>
                    <a:pt x="4357" y="0"/>
                    <a:pt x="2378" y="3073"/>
                    <a:pt x="2813" y="5152"/>
                  </a:cubicBezTo>
                  <a:cubicBezTo>
                    <a:pt x="3311" y="7592"/>
                    <a:pt x="2763" y="7641"/>
                    <a:pt x="1382" y="9931"/>
                  </a:cubicBezTo>
                  <a:cubicBezTo>
                    <a:pt x="0" y="12221"/>
                    <a:pt x="958" y="15233"/>
                    <a:pt x="3858" y="16266"/>
                  </a:cubicBezTo>
                  <a:cubicBezTo>
                    <a:pt x="4285" y="16419"/>
                    <a:pt x="4811" y="16484"/>
                    <a:pt x="5396" y="16484"/>
                  </a:cubicBezTo>
                  <a:cubicBezTo>
                    <a:pt x="8764" y="16484"/>
                    <a:pt x="14113" y="14325"/>
                    <a:pt x="14113" y="14325"/>
                  </a:cubicBezTo>
                  <a:cubicBezTo>
                    <a:pt x="14113" y="14325"/>
                    <a:pt x="12433" y="12271"/>
                    <a:pt x="11836" y="10591"/>
                  </a:cubicBezTo>
                  <a:cubicBezTo>
                    <a:pt x="11263" y="9023"/>
                    <a:pt x="12919" y="4978"/>
                    <a:pt x="11438" y="2539"/>
                  </a:cubicBezTo>
                  <a:cubicBezTo>
                    <a:pt x="10165" y="436"/>
                    <a:pt x="8527" y="295"/>
                    <a:pt x="8113" y="295"/>
                  </a:cubicBezTo>
                  <a:cubicBezTo>
                    <a:pt x="8050" y="295"/>
                    <a:pt x="8015" y="299"/>
                    <a:pt x="8015" y="299"/>
                  </a:cubicBezTo>
                  <a:cubicBezTo>
                    <a:pt x="7587" y="93"/>
                    <a:pt x="7160" y="0"/>
                    <a:pt x="6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4;p28">
              <a:extLst>
                <a:ext uri="{FF2B5EF4-FFF2-40B4-BE49-F238E27FC236}">
                  <a16:creationId xmlns:a16="http://schemas.microsoft.com/office/drawing/2014/main" id="{30353995-93E8-4969-A573-160B688BC336}"/>
                </a:ext>
              </a:extLst>
            </p:cNvPr>
            <p:cNvSpPr/>
            <p:nvPr/>
          </p:nvSpPr>
          <p:spPr>
            <a:xfrm>
              <a:off x="5480800" y="3281400"/>
              <a:ext cx="480425" cy="290950"/>
            </a:xfrm>
            <a:custGeom>
              <a:avLst/>
              <a:gdLst/>
              <a:ahLst/>
              <a:cxnLst/>
              <a:rect l="l" t="t" r="r" b="b"/>
              <a:pathLst>
                <a:path w="19217" h="11638" extrusionOk="0">
                  <a:moveTo>
                    <a:pt x="5167" y="0"/>
                  </a:moveTo>
                  <a:cubicBezTo>
                    <a:pt x="4804" y="0"/>
                    <a:pt x="4498" y="25"/>
                    <a:pt x="4294" y="88"/>
                  </a:cubicBezTo>
                  <a:cubicBezTo>
                    <a:pt x="3411" y="362"/>
                    <a:pt x="2316" y="1967"/>
                    <a:pt x="1780" y="2664"/>
                  </a:cubicBezTo>
                  <a:cubicBezTo>
                    <a:pt x="1258" y="3361"/>
                    <a:pt x="362" y="5129"/>
                    <a:pt x="1" y="5278"/>
                  </a:cubicBezTo>
                  <a:cubicBezTo>
                    <a:pt x="1" y="5278"/>
                    <a:pt x="237" y="6211"/>
                    <a:pt x="1295" y="7120"/>
                  </a:cubicBezTo>
                  <a:cubicBezTo>
                    <a:pt x="2171" y="7881"/>
                    <a:pt x="3073" y="8100"/>
                    <a:pt x="3379" y="8100"/>
                  </a:cubicBezTo>
                  <a:cubicBezTo>
                    <a:pt x="3438" y="8100"/>
                    <a:pt x="3475" y="8092"/>
                    <a:pt x="3485" y="8078"/>
                  </a:cubicBezTo>
                  <a:cubicBezTo>
                    <a:pt x="3548" y="8003"/>
                    <a:pt x="4220" y="6871"/>
                    <a:pt x="4220" y="6871"/>
                  </a:cubicBezTo>
                  <a:cubicBezTo>
                    <a:pt x="4493" y="8377"/>
                    <a:pt x="4506" y="11638"/>
                    <a:pt x="4506" y="11638"/>
                  </a:cubicBezTo>
                  <a:cubicBezTo>
                    <a:pt x="5334" y="11166"/>
                    <a:pt x="8202" y="10642"/>
                    <a:pt x="10853" y="10642"/>
                  </a:cubicBezTo>
                  <a:cubicBezTo>
                    <a:pt x="11629" y="10642"/>
                    <a:pt x="12386" y="10687"/>
                    <a:pt x="13068" y="10791"/>
                  </a:cubicBezTo>
                  <a:cubicBezTo>
                    <a:pt x="13606" y="10874"/>
                    <a:pt x="14065" y="10907"/>
                    <a:pt x="14453" y="10907"/>
                  </a:cubicBezTo>
                  <a:cubicBezTo>
                    <a:pt x="15935" y="10907"/>
                    <a:pt x="16404" y="10430"/>
                    <a:pt x="16404" y="10430"/>
                  </a:cubicBezTo>
                  <a:cubicBezTo>
                    <a:pt x="16342" y="10094"/>
                    <a:pt x="16230" y="9148"/>
                    <a:pt x="16230" y="9148"/>
                  </a:cubicBezTo>
                  <a:cubicBezTo>
                    <a:pt x="17375" y="9086"/>
                    <a:pt x="19217" y="7157"/>
                    <a:pt x="19217" y="7157"/>
                  </a:cubicBezTo>
                  <a:cubicBezTo>
                    <a:pt x="19217" y="7157"/>
                    <a:pt x="16429" y="2689"/>
                    <a:pt x="15582" y="1569"/>
                  </a:cubicBezTo>
                  <a:cubicBezTo>
                    <a:pt x="14797" y="529"/>
                    <a:pt x="13325" y="423"/>
                    <a:pt x="12749" y="423"/>
                  </a:cubicBezTo>
                  <a:cubicBezTo>
                    <a:pt x="12705" y="423"/>
                    <a:pt x="12666" y="423"/>
                    <a:pt x="12633" y="424"/>
                  </a:cubicBezTo>
                  <a:cubicBezTo>
                    <a:pt x="12560" y="428"/>
                    <a:pt x="12449" y="430"/>
                    <a:pt x="12311" y="430"/>
                  </a:cubicBezTo>
                  <a:cubicBezTo>
                    <a:pt x="11558" y="430"/>
                    <a:pt x="9978" y="377"/>
                    <a:pt x="9073" y="325"/>
                  </a:cubicBezTo>
                  <a:cubicBezTo>
                    <a:pt x="8240" y="277"/>
                    <a:pt x="6382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5;p28">
              <a:extLst>
                <a:ext uri="{FF2B5EF4-FFF2-40B4-BE49-F238E27FC236}">
                  <a16:creationId xmlns:a16="http://schemas.microsoft.com/office/drawing/2014/main" id="{E83B3F6F-F219-4FF0-BA59-FF939BDC1527}"/>
                </a:ext>
              </a:extLst>
            </p:cNvPr>
            <p:cNvSpPr/>
            <p:nvPr/>
          </p:nvSpPr>
          <p:spPr>
            <a:xfrm>
              <a:off x="5655975" y="3056450"/>
              <a:ext cx="160875" cy="278575"/>
            </a:xfrm>
            <a:custGeom>
              <a:avLst/>
              <a:gdLst/>
              <a:ahLst/>
              <a:cxnLst/>
              <a:rect l="l" t="t" r="r" b="b"/>
              <a:pathLst>
                <a:path w="6435" h="1114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3647" y="3038"/>
                    <a:pt x="2091" y="4220"/>
                    <a:pt x="2091" y="4220"/>
                  </a:cubicBezTo>
                  <a:cubicBezTo>
                    <a:pt x="1902" y="3730"/>
                    <a:pt x="1488" y="3501"/>
                    <a:pt x="1085" y="3501"/>
                  </a:cubicBezTo>
                  <a:cubicBezTo>
                    <a:pt x="588" y="3501"/>
                    <a:pt x="108" y="3849"/>
                    <a:pt x="88" y="4481"/>
                  </a:cubicBezTo>
                  <a:cubicBezTo>
                    <a:pt x="63" y="5763"/>
                    <a:pt x="1519" y="5788"/>
                    <a:pt x="1519" y="5788"/>
                  </a:cubicBezTo>
                  <a:cubicBezTo>
                    <a:pt x="1581" y="8601"/>
                    <a:pt x="1" y="9123"/>
                    <a:pt x="1" y="9123"/>
                  </a:cubicBezTo>
                  <a:cubicBezTo>
                    <a:pt x="1" y="9123"/>
                    <a:pt x="2318" y="11142"/>
                    <a:pt x="3091" y="11142"/>
                  </a:cubicBezTo>
                  <a:cubicBezTo>
                    <a:pt x="3107" y="11142"/>
                    <a:pt x="3122" y="11141"/>
                    <a:pt x="3137" y="11140"/>
                  </a:cubicBezTo>
                  <a:cubicBezTo>
                    <a:pt x="3958" y="11028"/>
                    <a:pt x="4692" y="9422"/>
                    <a:pt x="4692" y="9422"/>
                  </a:cubicBezTo>
                  <a:cubicBezTo>
                    <a:pt x="3211" y="8937"/>
                    <a:pt x="3908" y="7294"/>
                    <a:pt x="3908" y="7294"/>
                  </a:cubicBezTo>
                  <a:cubicBezTo>
                    <a:pt x="3908" y="7294"/>
                    <a:pt x="4929" y="7194"/>
                    <a:pt x="5663" y="6759"/>
                  </a:cubicBezTo>
                  <a:cubicBezTo>
                    <a:pt x="6385" y="6311"/>
                    <a:pt x="5825" y="4506"/>
                    <a:pt x="5788" y="4232"/>
                  </a:cubicBezTo>
                  <a:cubicBezTo>
                    <a:pt x="5738" y="3959"/>
                    <a:pt x="6435" y="3610"/>
                    <a:pt x="6360" y="3473"/>
                  </a:cubicBezTo>
                  <a:cubicBezTo>
                    <a:pt x="6298" y="3336"/>
                    <a:pt x="5029" y="3199"/>
                    <a:pt x="4556" y="1830"/>
                  </a:cubicBezTo>
                  <a:cubicBezTo>
                    <a:pt x="4058" y="337"/>
                    <a:pt x="2901" y="1"/>
                    <a:pt x="290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6;p28">
              <a:extLst>
                <a:ext uri="{FF2B5EF4-FFF2-40B4-BE49-F238E27FC236}">
                  <a16:creationId xmlns:a16="http://schemas.microsoft.com/office/drawing/2014/main" id="{D17733C4-3C89-444B-B292-4121BDF5502A}"/>
                </a:ext>
              </a:extLst>
            </p:cNvPr>
            <p:cNvSpPr/>
            <p:nvPr/>
          </p:nvSpPr>
          <p:spPr>
            <a:xfrm>
              <a:off x="5673700" y="3157575"/>
              <a:ext cx="23050" cy="16225"/>
            </a:xfrm>
            <a:custGeom>
              <a:avLst/>
              <a:gdLst/>
              <a:ahLst/>
              <a:cxnLst/>
              <a:rect l="l" t="t" r="r" b="b"/>
              <a:pathLst>
                <a:path w="922" h="649" extrusionOk="0">
                  <a:moveTo>
                    <a:pt x="234" y="1"/>
                  </a:moveTo>
                  <a:cubicBezTo>
                    <a:pt x="165" y="1"/>
                    <a:pt x="95" y="13"/>
                    <a:pt x="26" y="38"/>
                  </a:cubicBezTo>
                  <a:cubicBezTo>
                    <a:pt x="1" y="50"/>
                    <a:pt x="1" y="75"/>
                    <a:pt x="26" y="75"/>
                  </a:cubicBezTo>
                  <a:cubicBezTo>
                    <a:pt x="71" y="70"/>
                    <a:pt x="116" y="67"/>
                    <a:pt x="160" y="67"/>
                  </a:cubicBezTo>
                  <a:cubicBezTo>
                    <a:pt x="515" y="67"/>
                    <a:pt x="818" y="248"/>
                    <a:pt x="885" y="635"/>
                  </a:cubicBezTo>
                  <a:cubicBezTo>
                    <a:pt x="885" y="645"/>
                    <a:pt x="890" y="649"/>
                    <a:pt x="897" y="649"/>
                  </a:cubicBezTo>
                  <a:cubicBezTo>
                    <a:pt x="908" y="649"/>
                    <a:pt x="922" y="638"/>
                    <a:pt x="922" y="623"/>
                  </a:cubicBezTo>
                  <a:cubicBezTo>
                    <a:pt x="870" y="282"/>
                    <a:pt x="570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87;p28">
              <a:extLst>
                <a:ext uri="{FF2B5EF4-FFF2-40B4-BE49-F238E27FC236}">
                  <a16:creationId xmlns:a16="http://schemas.microsoft.com/office/drawing/2014/main" id="{038A367D-6CAB-4FEC-B946-2B64CCCF51C3}"/>
                </a:ext>
              </a:extLst>
            </p:cNvPr>
            <p:cNvSpPr/>
            <p:nvPr/>
          </p:nvSpPr>
          <p:spPr>
            <a:xfrm>
              <a:off x="5749000" y="3121800"/>
              <a:ext cx="14650" cy="12475"/>
            </a:xfrm>
            <a:custGeom>
              <a:avLst/>
              <a:gdLst/>
              <a:ahLst/>
              <a:cxnLst/>
              <a:rect l="l" t="t" r="r" b="b"/>
              <a:pathLst>
                <a:path w="586" h="499" extrusionOk="0">
                  <a:moveTo>
                    <a:pt x="324" y="0"/>
                  </a:moveTo>
                  <a:cubicBezTo>
                    <a:pt x="113" y="0"/>
                    <a:pt x="1" y="249"/>
                    <a:pt x="138" y="411"/>
                  </a:cubicBezTo>
                  <a:cubicBezTo>
                    <a:pt x="188" y="471"/>
                    <a:pt x="256" y="499"/>
                    <a:pt x="324" y="499"/>
                  </a:cubicBezTo>
                  <a:cubicBezTo>
                    <a:pt x="438" y="499"/>
                    <a:pt x="550" y="420"/>
                    <a:pt x="573" y="287"/>
                  </a:cubicBezTo>
                  <a:cubicBezTo>
                    <a:pt x="586" y="137"/>
                    <a:pt x="474" y="13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88;p28">
              <a:extLst>
                <a:ext uri="{FF2B5EF4-FFF2-40B4-BE49-F238E27FC236}">
                  <a16:creationId xmlns:a16="http://schemas.microsoft.com/office/drawing/2014/main" id="{F5934030-7DE2-458A-98BB-2C32405329CB}"/>
                </a:ext>
              </a:extLst>
            </p:cNvPr>
            <p:cNvSpPr/>
            <p:nvPr/>
          </p:nvSpPr>
          <p:spPr>
            <a:xfrm>
              <a:off x="5406750" y="3432625"/>
              <a:ext cx="223425" cy="197650"/>
            </a:xfrm>
            <a:custGeom>
              <a:avLst/>
              <a:gdLst/>
              <a:ahLst/>
              <a:cxnLst/>
              <a:rect l="l" t="t" r="r" b="b"/>
              <a:pathLst>
                <a:path w="8937" h="7906" extrusionOk="0">
                  <a:moveTo>
                    <a:pt x="3398" y="0"/>
                  </a:moveTo>
                  <a:cubicBezTo>
                    <a:pt x="3398" y="0"/>
                    <a:pt x="3236" y="324"/>
                    <a:pt x="1843" y="2191"/>
                  </a:cubicBezTo>
                  <a:cubicBezTo>
                    <a:pt x="1" y="4655"/>
                    <a:pt x="138" y="6609"/>
                    <a:pt x="138" y="6609"/>
                  </a:cubicBezTo>
                  <a:cubicBezTo>
                    <a:pt x="447" y="7699"/>
                    <a:pt x="3579" y="7906"/>
                    <a:pt x="5909" y="7906"/>
                  </a:cubicBezTo>
                  <a:cubicBezTo>
                    <a:pt x="7329" y="7906"/>
                    <a:pt x="8451" y="7829"/>
                    <a:pt x="8451" y="7829"/>
                  </a:cubicBezTo>
                  <a:cubicBezTo>
                    <a:pt x="8451" y="7829"/>
                    <a:pt x="8937" y="7256"/>
                    <a:pt x="8675" y="6821"/>
                  </a:cubicBezTo>
                  <a:cubicBezTo>
                    <a:pt x="8165" y="6696"/>
                    <a:pt x="2888" y="5053"/>
                    <a:pt x="2888" y="5053"/>
                  </a:cubicBezTo>
                  <a:cubicBezTo>
                    <a:pt x="2888" y="5053"/>
                    <a:pt x="6136" y="1656"/>
                    <a:pt x="6074" y="1220"/>
                  </a:cubicBezTo>
                  <a:cubicBezTo>
                    <a:pt x="6024" y="785"/>
                    <a:pt x="3398" y="0"/>
                    <a:pt x="339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89;p28">
              <a:extLst>
                <a:ext uri="{FF2B5EF4-FFF2-40B4-BE49-F238E27FC236}">
                  <a16:creationId xmlns:a16="http://schemas.microsoft.com/office/drawing/2014/main" id="{420EB9FC-7581-4577-A652-560409BE86AD}"/>
                </a:ext>
              </a:extLst>
            </p:cNvPr>
            <p:cNvSpPr/>
            <p:nvPr/>
          </p:nvSpPr>
          <p:spPr>
            <a:xfrm>
              <a:off x="5618025" y="3602825"/>
              <a:ext cx="86825" cy="95625"/>
            </a:xfrm>
            <a:custGeom>
              <a:avLst/>
              <a:gdLst/>
              <a:ahLst/>
              <a:cxnLst/>
              <a:rect l="l" t="t" r="r" b="b"/>
              <a:pathLst>
                <a:path w="3473" h="3825" extrusionOk="0">
                  <a:moveTo>
                    <a:pt x="162" y="0"/>
                  </a:moveTo>
                  <a:lnTo>
                    <a:pt x="0" y="1021"/>
                  </a:lnTo>
                  <a:cubicBezTo>
                    <a:pt x="162" y="1021"/>
                    <a:pt x="299" y="1120"/>
                    <a:pt x="349" y="1270"/>
                  </a:cubicBezTo>
                  <a:cubicBezTo>
                    <a:pt x="386" y="1431"/>
                    <a:pt x="187" y="2079"/>
                    <a:pt x="299" y="2228"/>
                  </a:cubicBezTo>
                  <a:cubicBezTo>
                    <a:pt x="274" y="2439"/>
                    <a:pt x="286" y="2651"/>
                    <a:pt x="349" y="2850"/>
                  </a:cubicBezTo>
                  <a:cubicBezTo>
                    <a:pt x="324" y="3012"/>
                    <a:pt x="349" y="3161"/>
                    <a:pt x="423" y="3298"/>
                  </a:cubicBezTo>
                  <a:cubicBezTo>
                    <a:pt x="392" y="3436"/>
                    <a:pt x="503" y="3824"/>
                    <a:pt x="584" y="3824"/>
                  </a:cubicBezTo>
                  <a:cubicBezTo>
                    <a:pt x="598" y="3824"/>
                    <a:pt x="611" y="3812"/>
                    <a:pt x="622" y="3784"/>
                  </a:cubicBezTo>
                  <a:cubicBezTo>
                    <a:pt x="772" y="3435"/>
                    <a:pt x="1245" y="2937"/>
                    <a:pt x="1406" y="2676"/>
                  </a:cubicBezTo>
                  <a:cubicBezTo>
                    <a:pt x="1568" y="2415"/>
                    <a:pt x="1606" y="2253"/>
                    <a:pt x="1842" y="2103"/>
                  </a:cubicBezTo>
                  <a:cubicBezTo>
                    <a:pt x="1915" y="2055"/>
                    <a:pt x="1992" y="2037"/>
                    <a:pt x="2072" y="2037"/>
                  </a:cubicBezTo>
                  <a:cubicBezTo>
                    <a:pt x="2237" y="2037"/>
                    <a:pt x="2417" y="2115"/>
                    <a:pt x="2601" y="2166"/>
                  </a:cubicBezTo>
                  <a:cubicBezTo>
                    <a:pt x="2792" y="2227"/>
                    <a:pt x="3008" y="2348"/>
                    <a:pt x="3167" y="2348"/>
                  </a:cubicBezTo>
                  <a:cubicBezTo>
                    <a:pt x="3236" y="2348"/>
                    <a:pt x="3294" y="2325"/>
                    <a:pt x="3336" y="2265"/>
                  </a:cubicBezTo>
                  <a:cubicBezTo>
                    <a:pt x="3472" y="2079"/>
                    <a:pt x="3199" y="1879"/>
                    <a:pt x="2850" y="1680"/>
                  </a:cubicBezTo>
                  <a:cubicBezTo>
                    <a:pt x="2514" y="1481"/>
                    <a:pt x="2539" y="1058"/>
                    <a:pt x="1867" y="610"/>
                  </a:cubicBezTo>
                  <a:cubicBezTo>
                    <a:pt x="1282" y="212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0;p28">
              <a:extLst>
                <a:ext uri="{FF2B5EF4-FFF2-40B4-BE49-F238E27FC236}">
                  <a16:creationId xmlns:a16="http://schemas.microsoft.com/office/drawing/2014/main" id="{A8CAD819-2C19-4A3F-9CA1-45C6DB680E62}"/>
                </a:ext>
              </a:extLst>
            </p:cNvPr>
            <p:cNvSpPr/>
            <p:nvPr/>
          </p:nvSpPr>
          <p:spPr>
            <a:xfrm>
              <a:off x="5480800" y="3352975"/>
              <a:ext cx="101775" cy="130950"/>
            </a:xfrm>
            <a:custGeom>
              <a:avLst/>
              <a:gdLst/>
              <a:ahLst/>
              <a:cxnLst/>
              <a:rect l="l" t="t" r="r" b="b"/>
              <a:pathLst>
                <a:path w="4071" h="5238" extrusionOk="0">
                  <a:moveTo>
                    <a:pt x="1643" y="0"/>
                  </a:moveTo>
                  <a:cubicBezTo>
                    <a:pt x="1108" y="797"/>
                    <a:pt x="337" y="2278"/>
                    <a:pt x="1" y="2415"/>
                  </a:cubicBezTo>
                  <a:cubicBezTo>
                    <a:pt x="1" y="2415"/>
                    <a:pt x="237" y="3348"/>
                    <a:pt x="1295" y="4257"/>
                  </a:cubicBezTo>
                  <a:cubicBezTo>
                    <a:pt x="2181" y="5018"/>
                    <a:pt x="3076" y="5237"/>
                    <a:pt x="3380" y="5237"/>
                  </a:cubicBezTo>
                  <a:cubicBezTo>
                    <a:pt x="3439" y="5237"/>
                    <a:pt x="3475" y="5229"/>
                    <a:pt x="3485" y="5215"/>
                  </a:cubicBezTo>
                  <a:cubicBezTo>
                    <a:pt x="3535" y="5153"/>
                    <a:pt x="3884" y="4369"/>
                    <a:pt x="4070" y="3933"/>
                  </a:cubicBezTo>
                  <a:lnTo>
                    <a:pt x="1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1;p28">
              <a:extLst>
                <a:ext uri="{FF2B5EF4-FFF2-40B4-BE49-F238E27FC236}">
                  <a16:creationId xmlns:a16="http://schemas.microsoft.com/office/drawing/2014/main" id="{AE3DBDDB-385B-45F7-B769-3C43F91B1152}"/>
                </a:ext>
              </a:extLst>
            </p:cNvPr>
            <p:cNvSpPr/>
            <p:nvPr/>
          </p:nvSpPr>
          <p:spPr>
            <a:xfrm>
              <a:off x="5461825" y="3558325"/>
              <a:ext cx="18700" cy="9350"/>
            </a:xfrm>
            <a:custGeom>
              <a:avLst/>
              <a:gdLst/>
              <a:ahLst/>
              <a:cxnLst/>
              <a:rect l="l" t="t" r="r" b="b"/>
              <a:pathLst>
                <a:path w="748" h="374" extrusionOk="0">
                  <a:moveTo>
                    <a:pt x="735" y="0"/>
                  </a:moveTo>
                  <a:cubicBezTo>
                    <a:pt x="461" y="63"/>
                    <a:pt x="212" y="187"/>
                    <a:pt x="13" y="361"/>
                  </a:cubicBezTo>
                  <a:cubicBezTo>
                    <a:pt x="0" y="374"/>
                    <a:pt x="13" y="374"/>
                    <a:pt x="13" y="374"/>
                  </a:cubicBezTo>
                  <a:cubicBezTo>
                    <a:pt x="224" y="212"/>
                    <a:pt x="473" y="88"/>
                    <a:pt x="735" y="25"/>
                  </a:cubicBezTo>
                  <a:cubicBezTo>
                    <a:pt x="747" y="13"/>
                    <a:pt x="74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2;p28">
              <a:extLst>
                <a:ext uri="{FF2B5EF4-FFF2-40B4-BE49-F238E27FC236}">
                  <a16:creationId xmlns:a16="http://schemas.microsoft.com/office/drawing/2014/main" id="{CC74C392-1F2A-4E90-8276-46EE02E9CC9E}"/>
                </a:ext>
              </a:extLst>
            </p:cNvPr>
            <p:cNvSpPr/>
            <p:nvPr/>
          </p:nvSpPr>
          <p:spPr>
            <a:xfrm>
              <a:off x="5630150" y="3665850"/>
              <a:ext cx="12375" cy="18950"/>
            </a:xfrm>
            <a:custGeom>
              <a:avLst/>
              <a:gdLst/>
              <a:ahLst/>
              <a:cxnLst/>
              <a:rect l="l" t="t" r="r" b="b"/>
              <a:pathLst>
                <a:path w="495" h="758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87" y="0"/>
                    <a:pt x="486" y="1"/>
                    <a:pt x="486" y="6"/>
                  </a:cubicBezTo>
                  <a:cubicBezTo>
                    <a:pt x="494" y="6"/>
                    <a:pt x="491" y="0"/>
                    <a:pt x="489" y="0"/>
                  </a:cubicBezTo>
                  <a:close/>
                  <a:moveTo>
                    <a:pt x="486" y="6"/>
                  </a:moveTo>
                  <a:lnTo>
                    <a:pt x="486" y="6"/>
                  </a:lnTo>
                  <a:cubicBezTo>
                    <a:pt x="299" y="230"/>
                    <a:pt x="137" y="479"/>
                    <a:pt x="1" y="752"/>
                  </a:cubicBezTo>
                  <a:cubicBezTo>
                    <a:pt x="1" y="752"/>
                    <a:pt x="6" y="758"/>
                    <a:pt x="10" y="758"/>
                  </a:cubicBezTo>
                  <a:cubicBezTo>
                    <a:pt x="12" y="758"/>
                    <a:pt x="13" y="756"/>
                    <a:pt x="13" y="752"/>
                  </a:cubicBezTo>
                  <a:cubicBezTo>
                    <a:pt x="150" y="491"/>
                    <a:pt x="312" y="242"/>
                    <a:pt x="48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3;p28">
              <a:extLst>
                <a:ext uri="{FF2B5EF4-FFF2-40B4-BE49-F238E27FC236}">
                  <a16:creationId xmlns:a16="http://schemas.microsoft.com/office/drawing/2014/main" id="{53167280-E83A-470A-ADCC-E3B98846754D}"/>
                </a:ext>
              </a:extLst>
            </p:cNvPr>
            <p:cNvSpPr/>
            <p:nvPr/>
          </p:nvSpPr>
          <p:spPr>
            <a:xfrm>
              <a:off x="5627050" y="3658200"/>
              <a:ext cx="10900" cy="15900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423" y="0"/>
                  </a:moveTo>
                  <a:cubicBezTo>
                    <a:pt x="261" y="200"/>
                    <a:pt x="125" y="411"/>
                    <a:pt x="13" y="623"/>
                  </a:cubicBezTo>
                  <a:cubicBezTo>
                    <a:pt x="0" y="635"/>
                    <a:pt x="13" y="635"/>
                    <a:pt x="13" y="635"/>
                  </a:cubicBezTo>
                  <a:cubicBezTo>
                    <a:pt x="137" y="411"/>
                    <a:pt x="274" y="200"/>
                    <a:pt x="436" y="13"/>
                  </a:cubicBezTo>
                  <a:cubicBezTo>
                    <a:pt x="436" y="0"/>
                    <a:pt x="43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4;p28">
              <a:extLst>
                <a:ext uri="{FF2B5EF4-FFF2-40B4-BE49-F238E27FC236}">
                  <a16:creationId xmlns:a16="http://schemas.microsoft.com/office/drawing/2014/main" id="{5D86D9FF-C18D-4484-A4DC-C88C792DCA14}"/>
                </a:ext>
              </a:extLst>
            </p:cNvPr>
            <p:cNvSpPr/>
            <p:nvPr/>
          </p:nvSpPr>
          <p:spPr>
            <a:xfrm>
              <a:off x="5626725" y="3649475"/>
              <a:ext cx="8125" cy="9050"/>
            </a:xfrm>
            <a:custGeom>
              <a:avLst/>
              <a:gdLst/>
              <a:ahLst/>
              <a:cxnLst/>
              <a:rect l="l" t="t" r="r" b="b"/>
              <a:pathLst>
                <a:path w="325" h="362" extrusionOk="0">
                  <a:moveTo>
                    <a:pt x="312" y="1"/>
                  </a:moveTo>
                  <a:cubicBezTo>
                    <a:pt x="200" y="101"/>
                    <a:pt x="88" y="225"/>
                    <a:pt x="1" y="349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100" y="237"/>
                    <a:pt x="200" y="113"/>
                    <a:pt x="324" y="13"/>
                  </a:cubicBezTo>
                  <a:cubicBezTo>
                    <a:pt x="324" y="1"/>
                    <a:pt x="32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5;p28">
              <a:extLst>
                <a:ext uri="{FF2B5EF4-FFF2-40B4-BE49-F238E27FC236}">
                  <a16:creationId xmlns:a16="http://schemas.microsoft.com/office/drawing/2014/main" id="{4B57B48E-181F-4D18-A931-F2B3105584ED}"/>
                </a:ext>
              </a:extLst>
            </p:cNvPr>
            <p:cNvSpPr/>
            <p:nvPr/>
          </p:nvSpPr>
          <p:spPr>
            <a:xfrm>
              <a:off x="5688750" y="4159675"/>
              <a:ext cx="19200" cy="8225"/>
            </a:xfrm>
            <a:custGeom>
              <a:avLst/>
              <a:gdLst/>
              <a:ahLst/>
              <a:cxnLst/>
              <a:rect l="l" t="t" r="r" b="b"/>
              <a:pathLst>
                <a:path w="768" h="329" extrusionOk="0">
                  <a:moveTo>
                    <a:pt x="37" y="0"/>
                  </a:moveTo>
                  <a:cubicBezTo>
                    <a:pt x="22" y="0"/>
                    <a:pt x="1" y="21"/>
                    <a:pt x="21" y="41"/>
                  </a:cubicBezTo>
                  <a:cubicBezTo>
                    <a:pt x="210" y="218"/>
                    <a:pt x="455" y="328"/>
                    <a:pt x="714" y="328"/>
                  </a:cubicBezTo>
                  <a:cubicBezTo>
                    <a:pt x="728" y="328"/>
                    <a:pt x="742" y="328"/>
                    <a:pt x="755" y="327"/>
                  </a:cubicBezTo>
                  <a:cubicBezTo>
                    <a:pt x="768" y="327"/>
                    <a:pt x="768" y="302"/>
                    <a:pt x="755" y="302"/>
                  </a:cubicBezTo>
                  <a:cubicBezTo>
                    <a:pt x="494" y="290"/>
                    <a:pt x="245" y="190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6;p28">
              <a:extLst>
                <a:ext uri="{FF2B5EF4-FFF2-40B4-BE49-F238E27FC236}">
                  <a16:creationId xmlns:a16="http://schemas.microsoft.com/office/drawing/2014/main" id="{C951D8C7-96D4-4347-B6A1-BBB046A05AC5}"/>
                </a:ext>
              </a:extLst>
            </p:cNvPr>
            <p:cNvSpPr/>
            <p:nvPr/>
          </p:nvSpPr>
          <p:spPr>
            <a:xfrm>
              <a:off x="5861700" y="3377475"/>
              <a:ext cx="28525" cy="117025"/>
            </a:xfrm>
            <a:custGeom>
              <a:avLst/>
              <a:gdLst/>
              <a:ahLst/>
              <a:cxnLst/>
              <a:rect l="l" t="t" r="r" b="b"/>
              <a:pathLst>
                <a:path w="1141" h="4681" extrusionOk="0">
                  <a:moveTo>
                    <a:pt x="16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340" y="448"/>
                    <a:pt x="573" y="950"/>
                    <a:pt x="735" y="1490"/>
                  </a:cubicBezTo>
                  <a:lnTo>
                    <a:pt x="735" y="1490"/>
                  </a:lnTo>
                  <a:cubicBezTo>
                    <a:pt x="584" y="957"/>
                    <a:pt x="365" y="434"/>
                    <a:pt x="23" y="4"/>
                  </a:cubicBezTo>
                  <a:cubicBezTo>
                    <a:pt x="21" y="1"/>
                    <a:pt x="18" y="0"/>
                    <a:pt x="16" y="0"/>
                  </a:cubicBezTo>
                  <a:close/>
                  <a:moveTo>
                    <a:pt x="735" y="1490"/>
                  </a:moveTo>
                  <a:cubicBezTo>
                    <a:pt x="799" y="1713"/>
                    <a:pt x="850" y="1937"/>
                    <a:pt x="894" y="2157"/>
                  </a:cubicBezTo>
                  <a:cubicBezTo>
                    <a:pt x="901" y="2189"/>
                    <a:pt x="909" y="2221"/>
                    <a:pt x="916" y="2254"/>
                  </a:cubicBezTo>
                  <a:lnTo>
                    <a:pt x="916" y="2254"/>
                  </a:lnTo>
                  <a:cubicBezTo>
                    <a:pt x="869" y="1994"/>
                    <a:pt x="810" y="1738"/>
                    <a:pt x="735" y="1490"/>
                  </a:cubicBezTo>
                  <a:close/>
                  <a:moveTo>
                    <a:pt x="916" y="2254"/>
                  </a:moveTo>
                  <a:cubicBezTo>
                    <a:pt x="1062" y="3073"/>
                    <a:pt x="1081" y="3926"/>
                    <a:pt x="1043" y="4671"/>
                  </a:cubicBezTo>
                  <a:cubicBezTo>
                    <a:pt x="1043" y="4677"/>
                    <a:pt x="1050" y="4680"/>
                    <a:pt x="1056" y="4680"/>
                  </a:cubicBezTo>
                  <a:cubicBezTo>
                    <a:pt x="1062" y="4680"/>
                    <a:pt x="1068" y="4677"/>
                    <a:pt x="1068" y="4671"/>
                  </a:cubicBezTo>
                  <a:cubicBezTo>
                    <a:pt x="1140" y="3858"/>
                    <a:pt x="1085" y="3045"/>
                    <a:pt x="916" y="2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97;p28">
              <a:extLst>
                <a:ext uri="{FF2B5EF4-FFF2-40B4-BE49-F238E27FC236}">
                  <a16:creationId xmlns:a16="http://schemas.microsoft.com/office/drawing/2014/main" id="{3BFA6258-A782-432E-8123-99623876AA28}"/>
                </a:ext>
              </a:extLst>
            </p:cNvPr>
            <p:cNvSpPr/>
            <p:nvPr/>
          </p:nvSpPr>
          <p:spPr>
            <a:xfrm>
              <a:off x="5588575" y="3414500"/>
              <a:ext cx="25400" cy="26575"/>
            </a:xfrm>
            <a:custGeom>
              <a:avLst/>
              <a:gdLst/>
              <a:ahLst/>
              <a:cxnLst/>
              <a:rect l="l" t="t" r="r" b="b"/>
              <a:pathLst>
                <a:path w="1016" h="1063" extrusionOk="0">
                  <a:moveTo>
                    <a:pt x="1010" y="0"/>
                  </a:moveTo>
                  <a:cubicBezTo>
                    <a:pt x="1008" y="0"/>
                    <a:pt x="1006" y="1"/>
                    <a:pt x="1004" y="4"/>
                  </a:cubicBezTo>
                  <a:cubicBezTo>
                    <a:pt x="606" y="277"/>
                    <a:pt x="257" y="626"/>
                    <a:pt x="8" y="1037"/>
                  </a:cubicBezTo>
                  <a:cubicBezTo>
                    <a:pt x="1" y="1052"/>
                    <a:pt x="7" y="1063"/>
                    <a:pt x="16" y="1063"/>
                  </a:cubicBezTo>
                  <a:cubicBezTo>
                    <a:pt x="22" y="1063"/>
                    <a:pt x="28" y="1059"/>
                    <a:pt x="33" y="1049"/>
                  </a:cubicBezTo>
                  <a:cubicBezTo>
                    <a:pt x="295" y="663"/>
                    <a:pt x="631" y="302"/>
                    <a:pt x="1004" y="16"/>
                  </a:cubicBezTo>
                  <a:cubicBezTo>
                    <a:pt x="1014" y="16"/>
                    <a:pt x="101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98;p28">
              <a:extLst>
                <a:ext uri="{FF2B5EF4-FFF2-40B4-BE49-F238E27FC236}">
                  <a16:creationId xmlns:a16="http://schemas.microsoft.com/office/drawing/2014/main" id="{3D9B5FF6-0C9B-4354-86F2-B7E660162F86}"/>
                </a:ext>
              </a:extLst>
            </p:cNvPr>
            <p:cNvSpPr/>
            <p:nvPr/>
          </p:nvSpPr>
          <p:spPr>
            <a:xfrm>
              <a:off x="5588450" y="3432000"/>
              <a:ext cx="24300" cy="13400"/>
            </a:xfrm>
            <a:custGeom>
              <a:avLst/>
              <a:gdLst/>
              <a:ahLst/>
              <a:cxnLst/>
              <a:rect l="l" t="t" r="r" b="b"/>
              <a:pathLst>
                <a:path w="972" h="536" extrusionOk="0">
                  <a:moveTo>
                    <a:pt x="785" y="1"/>
                  </a:moveTo>
                  <a:cubicBezTo>
                    <a:pt x="499" y="137"/>
                    <a:pt x="237" y="299"/>
                    <a:pt x="1" y="523"/>
                  </a:cubicBezTo>
                  <a:cubicBezTo>
                    <a:pt x="1" y="523"/>
                    <a:pt x="13" y="536"/>
                    <a:pt x="13" y="536"/>
                  </a:cubicBezTo>
                  <a:cubicBezTo>
                    <a:pt x="200" y="349"/>
                    <a:pt x="412" y="200"/>
                    <a:pt x="648" y="88"/>
                  </a:cubicBezTo>
                  <a:cubicBezTo>
                    <a:pt x="673" y="75"/>
                    <a:pt x="710" y="63"/>
                    <a:pt x="735" y="38"/>
                  </a:cubicBezTo>
                  <a:lnTo>
                    <a:pt x="785" y="200"/>
                  </a:lnTo>
                  <a:cubicBezTo>
                    <a:pt x="772" y="287"/>
                    <a:pt x="573" y="349"/>
                    <a:pt x="499" y="374"/>
                  </a:cubicBezTo>
                  <a:cubicBezTo>
                    <a:pt x="399" y="424"/>
                    <a:pt x="287" y="461"/>
                    <a:pt x="175" y="511"/>
                  </a:cubicBezTo>
                  <a:cubicBezTo>
                    <a:pt x="175" y="511"/>
                    <a:pt x="175" y="523"/>
                    <a:pt x="187" y="523"/>
                  </a:cubicBezTo>
                  <a:cubicBezTo>
                    <a:pt x="349" y="461"/>
                    <a:pt x="972" y="312"/>
                    <a:pt x="797" y="13"/>
                  </a:cubicBezTo>
                  <a:cubicBezTo>
                    <a:pt x="785" y="1"/>
                    <a:pt x="785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99;p28">
              <a:extLst>
                <a:ext uri="{FF2B5EF4-FFF2-40B4-BE49-F238E27FC236}">
                  <a16:creationId xmlns:a16="http://schemas.microsoft.com/office/drawing/2014/main" id="{49B3A593-5C71-48D7-8186-F0EBF1E63455}"/>
                </a:ext>
              </a:extLst>
            </p:cNvPr>
            <p:cNvSpPr/>
            <p:nvPr/>
          </p:nvSpPr>
          <p:spPr>
            <a:xfrm>
              <a:off x="5649525" y="3292050"/>
              <a:ext cx="113425" cy="53900"/>
            </a:xfrm>
            <a:custGeom>
              <a:avLst/>
              <a:gdLst/>
              <a:ahLst/>
              <a:cxnLst/>
              <a:rect l="l" t="t" r="r" b="b"/>
              <a:pathLst>
                <a:path w="4537" h="2156" extrusionOk="0">
                  <a:moveTo>
                    <a:pt x="22" y="0"/>
                  </a:moveTo>
                  <a:cubicBezTo>
                    <a:pt x="11" y="0"/>
                    <a:pt x="1" y="18"/>
                    <a:pt x="10" y="35"/>
                  </a:cubicBezTo>
                  <a:cubicBezTo>
                    <a:pt x="629" y="755"/>
                    <a:pt x="2156" y="2156"/>
                    <a:pt x="3374" y="2156"/>
                  </a:cubicBezTo>
                  <a:cubicBezTo>
                    <a:pt x="3820" y="2156"/>
                    <a:pt x="4224" y="1968"/>
                    <a:pt x="4527" y="1492"/>
                  </a:cubicBezTo>
                  <a:cubicBezTo>
                    <a:pt x="4536" y="1473"/>
                    <a:pt x="4519" y="1462"/>
                    <a:pt x="4504" y="1462"/>
                  </a:cubicBezTo>
                  <a:cubicBezTo>
                    <a:pt x="4498" y="1462"/>
                    <a:pt x="4493" y="1463"/>
                    <a:pt x="4490" y="1467"/>
                  </a:cubicBezTo>
                  <a:cubicBezTo>
                    <a:pt x="4173" y="1909"/>
                    <a:pt x="3773" y="2085"/>
                    <a:pt x="3341" y="2085"/>
                  </a:cubicBezTo>
                  <a:cubicBezTo>
                    <a:pt x="2144" y="2085"/>
                    <a:pt x="693" y="742"/>
                    <a:pt x="34" y="11"/>
                  </a:cubicBezTo>
                  <a:cubicBezTo>
                    <a:pt x="31" y="3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0;p28">
              <a:extLst>
                <a:ext uri="{FF2B5EF4-FFF2-40B4-BE49-F238E27FC236}">
                  <a16:creationId xmlns:a16="http://schemas.microsoft.com/office/drawing/2014/main" id="{CCF2B59D-F1A1-43D0-8592-0E46C605FBED}"/>
                </a:ext>
              </a:extLst>
            </p:cNvPr>
            <p:cNvSpPr/>
            <p:nvPr/>
          </p:nvSpPr>
          <p:spPr>
            <a:xfrm>
              <a:off x="5764650" y="3296225"/>
              <a:ext cx="15800" cy="28900"/>
            </a:xfrm>
            <a:custGeom>
              <a:avLst/>
              <a:gdLst/>
              <a:ahLst/>
              <a:cxnLst/>
              <a:rect l="l" t="t" r="r" b="b"/>
              <a:pathLst>
                <a:path w="632" h="1156" extrusionOk="0">
                  <a:moveTo>
                    <a:pt x="617" y="0"/>
                  </a:moveTo>
                  <a:cubicBezTo>
                    <a:pt x="614" y="0"/>
                    <a:pt x="610" y="2"/>
                    <a:pt x="607" y="5"/>
                  </a:cubicBezTo>
                  <a:cubicBezTo>
                    <a:pt x="457" y="404"/>
                    <a:pt x="258" y="789"/>
                    <a:pt x="9" y="1125"/>
                  </a:cubicBezTo>
                  <a:cubicBezTo>
                    <a:pt x="0" y="1144"/>
                    <a:pt x="11" y="1155"/>
                    <a:pt x="23" y="1155"/>
                  </a:cubicBezTo>
                  <a:cubicBezTo>
                    <a:pt x="27" y="1155"/>
                    <a:pt x="31" y="1154"/>
                    <a:pt x="34" y="1150"/>
                  </a:cubicBezTo>
                  <a:cubicBezTo>
                    <a:pt x="321" y="814"/>
                    <a:pt x="520" y="429"/>
                    <a:pt x="632" y="18"/>
                  </a:cubicBezTo>
                  <a:cubicBezTo>
                    <a:pt x="632" y="9"/>
                    <a:pt x="62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1;p28">
              <a:extLst>
                <a:ext uri="{FF2B5EF4-FFF2-40B4-BE49-F238E27FC236}">
                  <a16:creationId xmlns:a16="http://schemas.microsoft.com/office/drawing/2014/main" id="{EE5E24D9-9C68-4554-A951-9CA596E0F38E}"/>
                </a:ext>
              </a:extLst>
            </p:cNvPr>
            <p:cNvSpPr/>
            <p:nvPr/>
          </p:nvSpPr>
          <p:spPr>
            <a:xfrm>
              <a:off x="5740700" y="3404975"/>
              <a:ext cx="8950" cy="14425"/>
            </a:xfrm>
            <a:custGeom>
              <a:avLst/>
              <a:gdLst/>
              <a:ahLst/>
              <a:cxnLst/>
              <a:rect l="l" t="t" r="r" b="b"/>
              <a:pathLst>
                <a:path w="358" h="577" extrusionOk="0">
                  <a:moveTo>
                    <a:pt x="35" y="1"/>
                  </a:moveTo>
                  <a:cubicBezTo>
                    <a:pt x="16" y="1"/>
                    <a:pt x="0" y="19"/>
                    <a:pt x="9" y="36"/>
                  </a:cubicBezTo>
                  <a:cubicBezTo>
                    <a:pt x="109" y="223"/>
                    <a:pt x="208" y="410"/>
                    <a:pt x="333" y="571"/>
                  </a:cubicBezTo>
                  <a:cubicBezTo>
                    <a:pt x="336" y="575"/>
                    <a:pt x="340" y="576"/>
                    <a:pt x="343" y="576"/>
                  </a:cubicBezTo>
                  <a:cubicBezTo>
                    <a:pt x="351" y="576"/>
                    <a:pt x="358" y="568"/>
                    <a:pt x="358" y="559"/>
                  </a:cubicBezTo>
                  <a:cubicBezTo>
                    <a:pt x="270" y="372"/>
                    <a:pt x="171" y="186"/>
                    <a:pt x="59" y="11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2;p28">
              <a:extLst>
                <a:ext uri="{FF2B5EF4-FFF2-40B4-BE49-F238E27FC236}">
                  <a16:creationId xmlns:a16="http://schemas.microsoft.com/office/drawing/2014/main" id="{61B9B000-7825-4E1E-A768-17528A0DBE74}"/>
                </a:ext>
              </a:extLst>
            </p:cNvPr>
            <p:cNvSpPr/>
            <p:nvPr/>
          </p:nvSpPr>
          <p:spPr>
            <a:xfrm>
              <a:off x="5737275" y="3408350"/>
              <a:ext cx="14875" cy="6325"/>
            </a:xfrm>
            <a:custGeom>
              <a:avLst/>
              <a:gdLst/>
              <a:ahLst/>
              <a:cxnLst/>
              <a:rect l="l" t="t" r="r" b="b"/>
              <a:pathLst>
                <a:path w="595" h="253" extrusionOk="0">
                  <a:moveTo>
                    <a:pt x="569" y="1"/>
                  </a:moveTo>
                  <a:cubicBezTo>
                    <a:pt x="395" y="88"/>
                    <a:pt x="208" y="150"/>
                    <a:pt x="22" y="212"/>
                  </a:cubicBezTo>
                  <a:cubicBezTo>
                    <a:pt x="0" y="223"/>
                    <a:pt x="6" y="252"/>
                    <a:pt x="24" y="252"/>
                  </a:cubicBezTo>
                  <a:cubicBezTo>
                    <a:pt x="27" y="252"/>
                    <a:pt x="31" y="251"/>
                    <a:pt x="34" y="250"/>
                  </a:cubicBezTo>
                  <a:cubicBezTo>
                    <a:pt x="233" y="212"/>
                    <a:pt x="407" y="138"/>
                    <a:pt x="582" y="26"/>
                  </a:cubicBezTo>
                  <a:cubicBezTo>
                    <a:pt x="594" y="13"/>
                    <a:pt x="582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3;p28">
              <a:extLst>
                <a:ext uri="{FF2B5EF4-FFF2-40B4-BE49-F238E27FC236}">
                  <a16:creationId xmlns:a16="http://schemas.microsoft.com/office/drawing/2014/main" id="{D87B365E-7DFF-46BF-AEB5-98F8229E94A4}"/>
                </a:ext>
              </a:extLst>
            </p:cNvPr>
            <p:cNvSpPr/>
            <p:nvPr/>
          </p:nvSpPr>
          <p:spPr>
            <a:xfrm>
              <a:off x="5643750" y="3322025"/>
              <a:ext cx="9150" cy="14475"/>
            </a:xfrm>
            <a:custGeom>
              <a:avLst/>
              <a:gdLst/>
              <a:ahLst/>
              <a:cxnLst/>
              <a:rect l="l" t="t" r="r" b="b"/>
              <a:pathLst>
                <a:path w="366" h="579" extrusionOk="0">
                  <a:moveTo>
                    <a:pt x="32" y="0"/>
                  </a:moveTo>
                  <a:cubicBezTo>
                    <a:pt x="16" y="0"/>
                    <a:pt x="0" y="19"/>
                    <a:pt x="17" y="44"/>
                  </a:cubicBezTo>
                  <a:cubicBezTo>
                    <a:pt x="104" y="230"/>
                    <a:pt x="216" y="405"/>
                    <a:pt x="340" y="579"/>
                  </a:cubicBezTo>
                  <a:cubicBezTo>
                    <a:pt x="340" y="579"/>
                    <a:pt x="365" y="579"/>
                    <a:pt x="353" y="566"/>
                  </a:cubicBezTo>
                  <a:cubicBezTo>
                    <a:pt x="278" y="367"/>
                    <a:pt x="166" y="181"/>
                    <a:pt x="54" y="19"/>
                  </a:cubicBezTo>
                  <a:cubicBezTo>
                    <a:pt x="50" y="6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4;p28">
              <a:extLst>
                <a:ext uri="{FF2B5EF4-FFF2-40B4-BE49-F238E27FC236}">
                  <a16:creationId xmlns:a16="http://schemas.microsoft.com/office/drawing/2014/main" id="{7E148770-502E-4A92-9554-516BCCB32D43}"/>
                </a:ext>
              </a:extLst>
            </p:cNvPr>
            <p:cNvSpPr/>
            <p:nvPr/>
          </p:nvSpPr>
          <p:spPr>
            <a:xfrm>
              <a:off x="5640100" y="3325475"/>
              <a:ext cx="14875" cy="6375"/>
            </a:xfrm>
            <a:custGeom>
              <a:avLst/>
              <a:gdLst/>
              <a:ahLst/>
              <a:cxnLst/>
              <a:rect l="l" t="t" r="r" b="b"/>
              <a:pathLst>
                <a:path w="595" h="255" extrusionOk="0">
                  <a:moveTo>
                    <a:pt x="584" y="0"/>
                  </a:moveTo>
                  <a:cubicBezTo>
                    <a:pt x="581" y="0"/>
                    <a:pt x="577" y="2"/>
                    <a:pt x="573" y="5"/>
                  </a:cubicBezTo>
                  <a:cubicBezTo>
                    <a:pt x="399" y="80"/>
                    <a:pt x="212" y="155"/>
                    <a:pt x="38" y="204"/>
                  </a:cubicBezTo>
                  <a:cubicBezTo>
                    <a:pt x="1" y="217"/>
                    <a:pt x="13" y="254"/>
                    <a:pt x="51" y="254"/>
                  </a:cubicBezTo>
                  <a:cubicBezTo>
                    <a:pt x="237" y="204"/>
                    <a:pt x="424" y="130"/>
                    <a:pt x="586" y="18"/>
                  </a:cubicBezTo>
                  <a:cubicBezTo>
                    <a:pt x="595" y="9"/>
                    <a:pt x="591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5;p28">
              <a:extLst>
                <a:ext uri="{FF2B5EF4-FFF2-40B4-BE49-F238E27FC236}">
                  <a16:creationId xmlns:a16="http://schemas.microsoft.com/office/drawing/2014/main" id="{5A97F53F-D343-40BE-908D-B472D448F36B}"/>
                </a:ext>
              </a:extLst>
            </p:cNvPr>
            <p:cNvSpPr/>
            <p:nvPr/>
          </p:nvSpPr>
          <p:spPr>
            <a:xfrm>
              <a:off x="5617475" y="3513575"/>
              <a:ext cx="8975" cy="14400"/>
            </a:xfrm>
            <a:custGeom>
              <a:avLst/>
              <a:gdLst/>
              <a:ahLst/>
              <a:cxnLst/>
              <a:rect l="l" t="t" r="r" b="b"/>
              <a:pathLst>
                <a:path w="359" h="576" extrusionOk="0">
                  <a:moveTo>
                    <a:pt x="36" y="0"/>
                  </a:moveTo>
                  <a:cubicBezTo>
                    <a:pt x="17" y="0"/>
                    <a:pt x="1" y="18"/>
                    <a:pt x="10" y="36"/>
                  </a:cubicBezTo>
                  <a:cubicBezTo>
                    <a:pt x="97" y="222"/>
                    <a:pt x="209" y="397"/>
                    <a:pt x="333" y="571"/>
                  </a:cubicBezTo>
                  <a:cubicBezTo>
                    <a:pt x="337" y="574"/>
                    <a:pt x="341" y="576"/>
                    <a:pt x="344" y="576"/>
                  </a:cubicBezTo>
                  <a:cubicBezTo>
                    <a:pt x="352" y="576"/>
                    <a:pt x="358" y="567"/>
                    <a:pt x="358" y="558"/>
                  </a:cubicBezTo>
                  <a:cubicBezTo>
                    <a:pt x="271" y="359"/>
                    <a:pt x="171" y="185"/>
                    <a:pt x="59" y="11"/>
                  </a:cubicBezTo>
                  <a:cubicBezTo>
                    <a:pt x="52" y="3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6;p28">
              <a:extLst>
                <a:ext uri="{FF2B5EF4-FFF2-40B4-BE49-F238E27FC236}">
                  <a16:creationId xmlns:a16="http://schemas.microsoft.com/office/drawing/2014/main" id="{7981B672-0F07-4A61-98D6-B74F6BCC8F64}"/>
                </a:ext>
              </a:extLst>
            </p:cNvPr>
            <p:cNvSpPr/>
            <p:nvPr/>
          </p:nvSpPr>
          <p:spPr>
            <a:xfrm>
              <a:off x="5614050" y="3516850"/>
              <a:ext cx="14825" cy="6400"/>
            </a:xfrm>
            <a:custGeom>
              <a:avLst/>
              <a:gdLst/>
              <a:ahLst/>
              <a:cxnLst/>
              <a:rect l="l" t="t" r="r" b="b"/>
              <a:pathLst>
                <a:path w="593" h="256" extrusionOk="0">
                  <a:moveTo>
                    <a:pt x="577" y="1"/>
                  </a:moveTo>
                  <a:cubicBezTo>
                    <a:pt x="575" y="1"/>
                    <a:pt x="572" y="2"/>
                    <a:pt x="570" y="4"/>
                  </a:cubicBezTo>
                  <a:cubicBezTo>
                    <a:pt x="396" y="79"/>
                    <a:pt x="209" y="154"/>
                    <a:pt x="22" y="203"/>
                  </a:cubicBezTo>
                  <a:cubicBezTo>
                    <a:pt x="0" y="214"/>
                    <a:pt x="8" y="255"/>
                    <a:pt x="27" y="255"/>
                  </a:cubicBezTo>
                  <a:cubicBezTo>
                    <a:pt x="29" y="255"/>
                    <a:pt x="32" y="254"/>
                    <a:pt x="35" y="253"/>
                  </a:cubicBezTo>
                  <a:cubicBezTo>
                    <a:pt x="234" y="203"/>
                    <a:pt x="408" y="129"/>
                    <a:pt x="582" y="17"/>
                  </a:cubicBezTo>
                  <a:cubicBezTo>
                    <a:pt x="592" y="17"/>
                    <a:pt x="58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07;p28">
              <a:extLst>
                <a:ext uri="{FF2B5EF4-FFF2-40B4-BE49-F238E27FC236}">
                  <a16:creationId xmlns:a16="http://schemas.microsoft.com/office/drawing/2014/main" id="{78790663-6273-4C0D-90F6-EA2A6E3FEA9B}"/>
                </a:ext>
              </a:extLst>
            </p:cNvPr>
            <p:cNvSpPr/>
            <p:nvPr/>
          </p:nvSpPr>
          <p:spPr>
            <a:xfrm>
              <a:off x="5641475" y="3430375"/>
              <a:ext cx="10075" cy="18700"/>
            </a:xfrm>
            <a:custGeom>
              <a:avLst/>
              <a:gdLst/>
              <a:ahLst/>
              <a:cxnLst/>
              <a:rect l="l" t="t" r="r" b="b"/>
              <a:pathLst>
                <a:path w="403" h="748" extrusionOk="0">
                  <a:moveTo>
                    <a:pt x="42" y="0"/>
                  </a:moveTo>
                  <a:cubicBezTo>
                    <a:pt x="20" y="0"/>
                    <a:pt x="1" y="18"/>
                    <a:pt x="8" y="41"/>
                  </a:cubicBezTo>
                  <a:cubicBezTo>
                    <a:pt x="83" y="302"/>
                    <a:pt x="195" y="539"/>
                    <a:pt x="356" y="738"/>
                  </a:cubicBezTo>
                  <a:cubicBezTo>
                    <a:pt x="364" y="745"/>
                    <a:pt x="371" y="748"/>
                    <a:pt x="377" y="748"/>
                  </a:cubicBezTo>
                  <a:cubicBezTo>
                    <a:pt x="393" y="748"/>
                    <a:pt x="403" y="730"/>
                    <a:pt x="394" y="713"/>
                  </a:cubicBezTo>
                  <a:cubicBezTo>
                    <a:pt x="269" y="489"/>
                    <a:pt x="170" y="265"/>
                    <a:pt x="83" y="28"/>
                  </a:cubicBezTo>
                  <a:cubicBezTo>
                    <a:pt x="73" y="8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08;p28">
              <a:extLst>
                <a:ext uri="{FF2B5EF4-FFF2-40B4-BE49-F238E27FC236}">
                  <a16:creationId xmlns:a16="http://schemas.microsoft.com/office/drawing/2014/main" id="{48DF2C9E-9EAF-4291-AC21-67D16B56D8B0}"/>
                </a:ext>
              </a:extLst>
            </p:cNvPr>
            <p:cNvSpPr/>
            <p:nvPr/>
          </p:nvSpPr>
          <p:spPr>
            <a:xfrm>
              <a:off x="5634825" y="3438150"/>
              <a:ext cx="21675" cy="6950"/>
            </a:xfrm>
            <a:custGeom>
              <a:avLst/>
              <a:gdLst/>
              <a:ahLst/>
              <a:cxnLst/>
              <a:rect l="l" t="t" r="r" b="b"/>
              <a:pathLst>
                <a:path w="867" h="278" extrusionOk="0">
                  <a:moveTo>
                    <a:pt x="835" y="0"/>
                  </a:moveTo>
                  <a:cubicBezTo>
                    <a:pt x="831" y="0"/>
                    <a:pt x="826" y="1"/>
                    <a:pt x="822" y="4"/>
                  </a:cubicBezTo>
                  <a:cubicBezTo>
                    <a:pt x="585" y="116"/>
                    <a:pt x="311" y="190"/>
                    <a:pt x="38" y="215"/>
                  </a:cubicBezTo>
                  <a:cubicBezTo>
                    <a:pt x="0" y="215"/>
                    <a:pt x="0" y="277"/>
                    <a:pt x="38" y="277"/>
                  </a:cubicBezTo>
                  <a:cubicBezTo>
                    <a:pt x="324" y="277"/>
                    <a:pt x="610" y="190"/>
                    <a:pt x="847" y="41"/>
                  </a:cubicBezTo>
                  <a:cubicBezTo>
                    <a:pt x="867" y="21"/>
                    <a:pt x="854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09;p28">
              <a:extLst>
                <a:ext uri="{FF2B5EF4-FFF2-40B4-BE49-F238E27FC236}">
                  <a16:creationId xmlns:a16="http://schemas.microsoft.com/office/drawing/2014/main" id="{A9E00F2A-F31E-4ACF-BB77-7BFA95B4D338}"/>
                </a:ext>
              </a:extLst>
            </p:cNvPr>
            <p:cNvSpPr/>
            <p:nvPr/>
          </p:nvSpPr>
          <p:spPr>
            <a:xfrm>
              <a:off x="5581750" y="3331575"/>
              <a:ext cx="9125" cy="20000"/>
            </a:xfrm>
            <a:custGeom>
              <a:avLst/>
              <a:gdLst/>
              <a:ahLst/>
              <a:cxnLst/>
              <a:rect l="l" t="t" r="r" b="b"/>
              <a:pathLst>
                <a:path w="365" h="800" extrusionOk="0">
                  <a:moveTo>
                    <a:pt x="37" y="0"/>
                  </a:moveTo>
                  <a:cubicBezTo>
                    <a:pt x="18" y="0"/>
                    <a:pt x="0" y="13"/>
                    <a:pt x="7" y="35"/>
                  </a:cubicBezTo>
                  <a:cubicBezTo>
                    <a:pt x="32" y="184"/>
                    <a:pt x="70" y="321"/>
                    <a:pt x="132" y="458"/>
                  </a:cubicBezTo>
                  <a:cubicBezTo>
                    <a:pt x="169" y="583"/>
                    <a:pt x="231" y="695"/>
                    <a:pt x="331" y="794"/>
                  </a:cubicBezTo>
                  <a:cubicBezTo>
                    <a:pt x="335" y="798"/>
                    <a:pt x="339" y="799"/>
                    <a:pt x="344" y="799"/>
                  </a:cubicBezTo>
                  <a:cubicBezTo>
                    <a:pt x="355" y="799"/>
                    <a:pt x="365" y="791"/>
                    <a:pt x="356" y="782"/>
                  </a:cubicBezTo>
                  <a:cubicBezTo>
                    <a:pt x="231" y="533"/>
                    <a:pt x="132" y="284"/>
                    <a:pt x="70" y="23"/>
                  </a:cubicBezTo>
                  <a:cubicBezTo>
                    <a:pt x="64" y="7"/>
                    <a:pt x="5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0;p28">
              <a:extLst>
                <a:ext uri="{FF2B5EF4-FFF2-40B4-BE49-F238E27FC236}">
                  <a16:creationId xmlns:a16="http://schemas.microsoft.com/office/drawing/2014/main" id="{4B9F2816-A6CB-4F52-B7FD-F87263426AA2}"/>
                </a:ext>
              </a:extLst>
            </p:cNvPr>
            <p:cNvSpPr/>
            <p:nvPr/>
          </p:nvSpPr>
          <p:spPr>
            <a:xfrm>
              <a:off x="5571025" y="3338900"/>
              <a:ext cx="25450" cy="7275"/>
            </a:xfrm>
            <a:custGeom>
              <a:avLst/>
              <a:gdLst/>
              <a:ahLst/>
              <a:cxnLst/>
              <a:rect l="l" t="t" r="r" b="b"/>
              <a:pathLst>
                <a:path w="1018" h="291" extrusionOk="0">
                  <a:moveTo>
                    <a:pt x="982" y="1"/>
                  </a:moveTo>
                  <a:cubicBezTo>
                    <a:pt x="979" y="1"/>
                    <a:pt x="975" y="2"/>
                    <a:pt x="972" y="3"/>
                  </a:cubicBezTo>
                  <a:cubicBezTo>
                    <a:pt x="732" y="145"/>
                    <a:pt x="455" y="220"/>
                    <a:pt x="165" y="220"/>
                  </a:cubicBezTo>
                  <a:cubicBezTo>
                    <a:pt x="123" y="220"/>
                    <a:pt x="81" y="218"/>
                    <a:pt x="38" y="215"/>
                  </a:cubicBezTo>
                  <a:cubicBezTo>
                    <a:pt x="1" y="215"/>
                    <a:pt x="1" y="277"/>
                    <a:pt x="38" y="277"/>
                  </a:cubicBezTo>
                  <a:cubicBezTo>
                    <a:pt x="100" y="286"/>
                    <a:pt x="163" y="291"/>
                    <a:pt x="225" y="291"/>
                  </a:cubicBezTo>
                  <a:cubicBezTo>
                    <a:pt x="501" y="291"/>
                    <a:pt x="773" y="203"/>
                    <a:pt x="997" y="41"/>
                  </a:cubicBezTo>
                  <a:cubicBezTo>
                    <a:pt x="1018" y="30"/>
                    <a:pt x="100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1;p28">
              <a:extLst>
                <a:ext uri="{FF2B5EF4-FFF2-40B4-BE49-F238E27FC236}">
                  <a16:creationId xmlns:a16="http://schemas.microsoft.com/office/drawing/2014/main" id="{7797D52F-D4ED-4B0F-9E99-0F22BB50B03F}"/>
                </a:ext>
              </a:extLst>
            </p:cNvPr>
            <p:cNvSpPr/>
            <p:nvPr/>
          </p:nvSpPr>
          <p:spPr>
            <a:xfrm>
              <a:off x="5539075" y="3374000"/>
              <a:ext cx="6775" cy="10100"/>
            </a:xfrm>
            <a:custGeom>
              <a:avLst/>
              <a:gdLst/>
              <a:ahLst/>
              <a:cxnLst/>
              <a:rect l="l" t="t" r="r" b="b"/>
              <a:pathLst>
                <a:path w="271" h="404" extrusionOk="0">
                  <a:moveTo>
                    <a:pt x="33" y="1"/>
                  </a:moveTo>
                  <a:cubicBezTo>
                    <a:pt x="18" y="1"/>
                    <a:pt x="0" y="12"/>
                    <a:pt x="9" y="31"/>
                  </a:cubicBezTo>
                  <a:cubicBezTo>
                    <a:pt x="84" y="155"/>
                    <a:pt x="159" y="280"/>
                    <a:pt x="246" y="404"/>
                  </a:cubicBezTo>
                  <a:cubicBezTo>
                    <a:pt x="258" y="404"/>
                    <a:pt x="271" y="404"/>
                    <a:pt x="258" y="392"/>
                  </a:cubicBezTo>
                  <a:cubicBezTo>
                    <a:pt x="196" y="255"/>
                    <a:pt x="121" y="130"/>
                    <a:pt x="47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2;p28">
              <a:extLst>
                <a:ext uri="{FF2B5EF4-FFF2-40B4-BE49-F238E27FC236}">
                  <a16:creationId xmlns:a16="http://schemas.microsoft.com/office/drawing/2014/main" id="{1BE27F3B-3D4E-4D46-B9A4-FB5A1B7054DC}"/>
                </a:ext>
              </a:extLst>
            </p:cNvPr>
            <p:cNvSpPr/>
            <p:nvPr/>
          </p:nvSpPr>
          <p:spPr>
            <a:xfrm>
              <a:off x="5535875" y="3377550"/>
              <a:ext cx="15900" cy="4700"/>
            </a:xfrm>
            <a:custGeom>
              <a:avLst/>
              <a:gdLst/>
              <a:ahLst/>
              <a:cxnLst/>
              <a:rect l="l" t="t" r="r" b="b"/>
              <a:pathLst>
                <a:path w="636" h="188" extrusionOk="0">
                  <a:moveTo>
                    <a:pt x="623" y="1"/>
                  </a:moveTo>
                  <a:cubicBezTo>
                    <a:pt x="424" y="50"/>
                    <a:pt x="225" y="100"/>
                    <a:pt x="25" y="150"/>
                  </a:cubicBezTo>
                  <a:cubicBezTo>
                    <a:pt x="1" y="150"/>
                    <a:pt x="13" y="187"/>
                    <a:pt x="25" y="187"/>
                  </a:cubicBezTo>
                  <a:cubicBezTo>
                    <a:pt x="237" y="150"/>
                    <a:pt x="436" y="100"/>
                    <a:pt x="623" y="13"/>
                  </a:cubicBezTo>
                  <a:cubicBezTo>
                    <a:pt x="635" y="13"/>
                    <a:pt x="63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13;p28">
              <a:extLst>
                <a:ext uri="{FF2B5EF4-FFF2-40B4-BE49-F238E27FC236}">
                  <a16:creationId xmlns:a16="http://schemas.microsoft.com/office/drawing/2014/main" id="{68E4FDA3-A764-4BC1-B92C-3F25252A3A7B}"/>
                </a:ext>
              </a:extLst>
            </p:cNvPr>
            <p:cNvSpPr/>
            <p:nvPr/>
          </p:nvSpPr>
          <p:spPr>
            <a:xfrm>
              <a:off x="5535575" y="3437975"/>
              <a:ext cx="10225" cy="17150"/>
            </a:xfrm>
            <a:custGeom>
              <a:avLst/>
              <a:gdLst/>
              <a:ahLst/>
              <a:cxnLst/>
              <a:rect l="l" t="t" r="r" b="b"/>
              <a:pathLst>
                <a:path w="409" h="686" extrusionOk="0">
                  <a:moveTo>
                    <a:pt x="26" y="0"/>
                  </a:moveTo>
                  <a:cubicBezTo>
                    <a:pt x="13" y="0"/>
                    <a:pt x="0" y="14"/>
                    <a:pt x="0" y="35"/>
                  </a:cubicBezTo>
                  <a:cubicBezTo>
                    <a:pt x="50" y="259"/>
                    <a:pt x="162" y="558"/>
                    <a:pt x="373" y="683"/>
                  </a:cubicBezTo>
                  <a:cubicBezTo>
                    <a:pt x="378" y="685"/>
                    <a:pt x="382" y="686"/>
                    <a:pt x="386" y="686"/>
                  </a:cubicBezTo>
                  <a:cubicBezTo>
                    <a:pt x="402" y="686"/>
                    <a:pt x="408" y="668"/>
                    <a:pt x="398" y="658"/>
                  </a:cubicBezTo>
                  <a:cubicBezTo>
                    <a:pt x="336" y="558"/>
                    <a:pt x="261" y="471"/>
                    <a:pt x="199" y="371"/>
                  </a:cubicBezTo>
                  <a:cubicBezTo>
                    <a:pt x="137" y="259"/>
                    <a:pt x="87" y="147"/>
                    <a:pt x="50" y="23"/>
                  </a:cubicBezTo>
                  <a:cubicBezTo>
                    <a:pt x="45" y="7"/>
                    <a:pt x="35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14;p28">
              <a:extLst>
                <a:ext uri="{FF2B5EF4-FFF2-40B4-BE49-F238E27FC236}">
                  <a16:creationId xmlns:a16="http://schemas.microsoft.com/office/drawing/2014/main" id="{2782A00D-15EC-45DA-BE74-E95571E6868D}"/>
                </a:ext>
              </a:extLst>
            </p:cNvPr>
            <p:cNvSpPr/>
            <p:nvPr/>
          </p:nvSpPr>
          <p:spPr>
            <a:xfrm>
              <a:off x="5530900" y="3443750"/>
              <a:ext cx="24225" cy="6125"/>
            </a:xfrm>
            <a:custGeom>
              <a:avLst/>
              <a:gdLst/>
              <a:ahLst/>
              <a:cxnLst/>
              <a:rect l="l" t="t" r="r" b="b"/>
              <a:pathLst>
                <a:path w="969" h="245" extrusionOk="0">
                  <a:moveTo>
                    <a:pt x="953" y="0"/>
                  </a:moveTo>
                  <a:cubicBezTo>
                    <a:pt x="951" y="0"/>
                    <a:pt x="949" y="1"/>
                    <a:pt x="946" y="4"/>
                  </a:cubicBezTo>
                  <a:cubicBezTo>
                    <a:pt x="648" y="116"/>
                    <a:pt x="349" y="178"/>
                    <a:pt x="38" y="190"/>
                  </a:cubicBezTo>
                  <a:cubicBezTo>
                    <a:pt x="0" y="190"/>
                    <a:pt x="0" y="240"/>
                    <a:pt x="38" y="240"/>
                  </a:cubicBezTo>
                  <a:cubicBezTo>
                    <a:pt x="78" y="243"/>
                    <a:pt x="119" y="245"/>
                    <a:pt x="159" y="245"/>
                  </a:cubicBezTo>
                  <a:cubicBezTo>
                    <a:pt x="439" y="245"/>
                    <a:pt x="709" y="170"/>
                    <a:pt x="959" y="28"/>
                  </a:cubicBezTo>
                  <a:cubicBezTo>
                    <a:pt x="969" y="18"/>
                    <a:pt x="96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15;p28">
              <a:extLst>
                <a:ext uri="{FF2B5EF4-FFF2-40B4-BE49-F238E27FC236}">
                  <a16:creationId xmlns:a16="http://schemas.microsoft.com/office/drawing/2014/main" id="{F304D27E-A2DF-45FB-B3C8-6980D785E485}"/>
                </a:ext>
              </a:extLst>
            </p:cNvPr>
            <p:cNvSpPr/>
            <p:nvPr/>
          </p:nvSpPr>
          <p:spPr>
            <a:xfrm>
              <a:off x="5672275" y="3376150"/>
              <a:ext cx="6450" cy="12450"/>
            </a:xfrm>
            <a:custGeom>
              <a:avLst/>
              <a:gdLst/>
              <a:ahLst/>
              <a:cxnLst/>
              <a:rect l="l" t="t" r="r" b="b"/>
              <a:pathLst>
                <a:path w="258" h="498" extrusionOk="0">
                  <a:moveTo>
                    <a:pt x="35" y="1"/>
                  </a:moveTo>
                  <a:cubicBezTo>
                    <a:pt x="18" y="1"/>
                    <a:pt x="0" y="20"/>
                    <a:pt x="8" y="44"/>
                  </a:cubicBezTo>
                  <a:cubicBezTo>
                    <a:pt x="70" y="194"/>
                    <a:pt x="145" y="343"/>
                    <a:pt x="220" y="492"/>
                  </a:cubicBezTo>
                  <a:cubicBezTo>
                    <a:pt x="223" y="496"/>
                    <a:pt x="228" y="497"/>
                    <a:pt x="233" y="497"/>
                  </a:cubicBezTo>
                  <a:cubicBezTo>
                    <a:pt x="245" y="497"/>
                    <a:pt x="257" y="489"/>
                    <a:pt x="257" y="480"/>
                  </a:cubicBezTo>
                  <a:cubicBezTo>
                    <a:pt x="195" y="318"/>
                    <a:pt x="133" y="169"/>
                    <a:pt x="58" y="19"/>
                  </a:cubicBezTo>
                  <a:cubicBezTo>
                    <a:pt x="54" y="6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16;p28">
              <a:extLst>
                <a:ext uri="{FF2B5EF4-FFF2-40B4-BE49-F238E27FC236}">
                  <a16:creationId xmlns:a16="http://schemas.microsoft.com/office/drawing/2014/main" id="{8603CF8B-E20C-4E2B-9EAE-7817D1E21BCE}"/>
                </a:ext>
              </a:extLst>
            </p:cNvPr>
            <p:cNvSpPr/>
            <p:nvPr/>
          </p:nvSpPr>
          <p:spPr>
            <a:xfrm>
              <a:off x="5664150" y="3381900"/>
              <a:ext cx="23275" cy="6000"/>
            </a:xfrm>
            <a:custGeom>
              <a:avLst/>
              <a:gdLst/>
              <a:ahLst/>
              <a:cxnLst/>
              <a:rect l="l" t="t" r="r" b="b"/>
              <a:pathLst>
                <a:path w="931" h="240" extrusionOk="0">
                  <a:moveTo>
                    <a:pt x="906" y="1"/>
                  </a:moveTo>
                  <a:cubicBezTo>
                    <a:pt x="594" y="13"/>
                    <a:pt x="296" y="76"/>
                    <a:pt x="22" y="200"/>
                  </a:cubicBezTo>
                  <a:cubicBezTo>
                    <a:pt x="1" y="211"/>
                    <a:pt x="7" y="240"/>
                    <a:pt x="25" y="240"/>
                  </a:cubicBezTo>
                  <a:cubicBezTo>
                    <a:pt x="28" y="240"/>
                    <a:pt x="31" y="239"/>
                    <a:pt x="34" y="237"/>
                  </a:cubicBezTo>
                  <a:cubicBezTo>
                    <a:pt x="321" y="138"/>
                    <a:pt x="607" y="76"/>
                    <a:pt x="906" y="38"/>
                  </a:cubicBezTo>
                  <a:cubicBezTo>
                    <a:pt x="931" y="38"/>
                    <a:pt x="93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17;p28">
              <a:extLst>
                <a:ext uri="{FF2B5EF4-FFF2-40B4-BE49-F238E27FC236}">
                  <a16:creationId xmlns:a16="http://schemas.microsoft.com/office/drawing/2014/main" id="{EE4C673F-9E97-4A53-BCC3-36A794BCD498}"/>
                </a:ext>
              </a:extLst>
            </p:cNvPr>
            <p:cNvSpPr/>
            <p:nvPr/>
          </p:nvSpPr>
          <p:spPr>
            <a:xfrm>
              <a:off x="5743575" y="3470025"/>
              <a:ext cx="8775" cy="14400"/>
            </a:xfrm>
            <a:custGeom>
              <a:avLst/>
              <a:gdLst/>
              <a:ahLst/>
              <a:cxnLst/>
              <a:rect l="l" t="t" r="r" b="b"/>
              <a:pathLst>
                <a:path w="351" h="576" extrusionOk="0">
                  <a:moveTo>
                    <a:pt x="38" y="0"/>
                  </a:moveTo>
                  <a:cubicBezTo>
                    <a:pt x="21" y="0"/>
                    <a:pt x="1" y="18"/>
                    <a:pt x="19" y="35"/>
                  </a:cubicBezTo>
                  <a:cubicBezTo>
                    <a:pt x="106" y="222"/>
                    <a:pt x="205" y="396"/>
                    <a:pt x="317" y="570"/>
                  </a:cubicBezTo>
                  <a:cubicBezTo>
                    <a:pt x="321" y="574"/>
                    <a:pt x="326" y="576"/>
                    <a:pt x="330" y="576"/>
                  </a:cubicBezTo>
                  <a:cubicBezTo>
                    <a:pt x="341" y="576"/>
                    <a:pt x="351" y="567"/>
                    <a:pt x="342" y="558"/>
                  </a:cubicBezTo>
                  <a:cubicBezTo>
                    <a:pt x="268" y="371"/>
                    <a:pt x="168" y="185"/>
                    <a:pt x="56" y="10"/>
                  </a:cubicBezTo>
                  <a:cubicBezTo>
                    <a:pt x="52" y="3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18;p28">
              <a:extLst>
                <a:ext uri="{FF2B5EF4-FFF2-40B4-BE49-F238E27FC236}">
                  <a16:creationId xmlns:a16="http://schemas.microsoft.com/office/drawing/2014/main" id="{2F6CD5DF-1F05-49E4-BE04-B53AC35FF7D0}"/>
                </a:ext>
              </a:extLst>
            </p:cNvPr>
            <p:cNvSpPr/>
            <p:nvPr/>
          </p:nvSpPr>
          <p:spPr>
            <a:xfrm>
              <a:off x="5739450" y="3473075"/>
              <a:ext cx="16725" cy="5975"/>
            </a:xfrm>
            <a:custGeom>
              <a:avLst/>
              <a:gdLst/>
              <a:ahLst/>
              <a:cxnLst/>
              <a:rect l="l" t="t" r="r" b="b"/>
              <a:pathLst>
                <a:path w="669" h="239" extrusionOk="0">
                  <a:moveTo>
                    <a:pt x="657" y="0"/>
                  </a:moveTo>
                  <a:cubicBezTo>
                    <a:pt x="445" y="25"/>
                    <a:pt x="233" y="88"/>
                    <a:pt x="34" y="175"/>
                  </a:cubicBezTo>
                  <a:cubicBezTo>
                    <a:pt x="1" y="197"/>
                    <a:pt x="17" y="239"/>
                    <a:pt x="48" y="239"/>
                  </a:cubicBezTo>
                  <a:cubicBezTo>
                    <a:pt x="51" y="239"/>
                    <a:pt x="55" y="238"/>
                    <a:pt x="59" y="237"/>
                  </a:cubicBezTo>
                  <a:cubicBezTo>
                    <a:pt x="258" y="150"/>
                    <a:pt x="457" y="88"/>
                    <a:pt x="657" y="38"/>
                  </a:cubicBezTo>
                  <a:cubicBezTo>
                    <a:pt x="669" y="25"/>
                    <a:pt x="669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19;p28">
              <a:extLst>
                <a:ext uri="{FF2B5EF4-FFF2-40B4-BE49-F238E27FC236}">
                  <a16:creationId xmlns:a16="http://schemas.microsoft.com/office/drawing/2014/main" id="{DA1C9FC7-B679-46D0-BCA1-72FB9594616D}"/>
                </a:ext>
              </a:extLst>
            </p:cNvPr>
            <p:cNvSpPr/>
            <p:nvPr/>
          </p:nvSpPr>
          <p:spPr>
            <a:xfrm>
              <a:off x="5699325" y="3524250"/>
              <a:ext cx="6450" cy="18150"/>
            </a:xfrm>
            <a:custGeom>
              <a:avLst/>
              <a:gdLst/>
              <a:ahLst/>
              <a:cxnLst/>
              <a:rect l="l" t="t" r="r" b="b"/>
              <a:pathLst>
                <a:path w="258" h="726" extrusionOk="0">
                  <a:moveTo>
                    <a:pt x="45" y="1"/>
                  </a:moveTo>
                  <a:cubicBezTo>
                    <a:pt x="24" y="1"/>
                    <a:pt x="1" y="20"/>
                    <a:pt x="9" y="44"/>
                  </a:cubicBezTo>
                  <a:cubicBezTo>
                    <a:pt x="59" y="268"/>
                    <a:pt x="133" y="505"/>
                    <a:pt x="220" y="716"/>
                  </a:cubicBezTo>
                  <a:cubicBezTo>
                    <a:pt x="227" y="723"/>
                    <a:pt x="233" y="726"/>
                    <a:pt x="239" y="726"/>
                  </a:cubicBezTo>
                  <a:cubicBezTo>
                    <a:pt x="245" y="726"/>
                    <a:pt x="252" y="723"/>
                    <a:pt x="258" y="716"/>
                  </a:cubicBezTo>
                  <a:cubicBezTo>
                    <a:pt x="208" y="480"/>
                    <a:pt x="146" y="243"/>
                    <a:pt x="71" y="19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20;p28">
              <a:extLst>
                <a:ext uri="{FF2B5EF4-FFF2-40B4-BE49-F238E27FC236}">
                  <a16:creationId xmlns:a16="http://schemas.microsoft.com/office/drawing/2014/main" id="{9B8B4BA8-3E09-4FB3-A02B-6E778F87FF06}"/>
                </a:ext>
              </a:extLst>
            </p:cNvPr>
            <p:cNvSpPr/>
            <p:nvPr/>
          </p:nvSpPr>
          <p:spPr>
            <a:xfrm>
              <a:off x="5690325" y="3525975"/>
              <a:ext cx="25100" cy="9400"/>
            </a:xfrm>
            <a:custGeom>
              <a:avLst/>
              <a:gdLst/>
              <a:ahLst/>
              <a:cxnLst/>
              <a:rect l="l" t="t" r="r" b="b"/>
              <a:pathLst>
                <a:path w="1004" h="376" extrusionOk="0">
                  <a:moveTo>
                    <a:pt x="979" y="0"/>
                  </a:moveTo>
                  <a:cubicBezTo>
                    <a:pt x="643" y="50"/>
                    <a:pt x="319" y="162"/>
                    <a:pt x="33" y="324"/>
                  </a:cubicBezTo>
                  <a:cubicBezTo>
                    <a:pt x="1" y="345"/>
                    <a:pt x="15" y="376"/>
                    <a:pt x="43" y="376"/>
                  </a:cubicBezTo>
                  <a:cubicBezTo>
                    <a:pt x="48" y="376"/>
                    <a:pt x="53" y="375"/>
                    <a:pt x="58" y="373"/>
                  </a:cubicBezTo>
                  <a:cubicBezTo>
                    <a:pt x="356" y="237"/>
                    <a:pt x="668" y="125"/>
                    <a:pt x="991" y="37"/>
                  </a:cubicBezTo>
                  <a:cubicBezTo>
                    <a:pt x="1004" y="25"/>
                    <a:pt x="100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21;p28">
              <a:extLst>
                <a:ext uri="{FF2B5EF4-FFF2-40B4-BE49-F238E27FC236}">
                  <a16:creationId xmlns:a16="http://schemas.microsoft.com/office/drawing/2014/main" id="{415ED928-EDE6-43C7-A167-DC64AB8B9471}"/>
                </a:ext>
              </a:extLst>
            </p:cNvPr>
            <p:cNvSpPr/>
            <p:nvPr/>
          </p:nvSpPr>
          <p:spPr>
            <a:xfrm>
              <a:off x="5882300" y="3364575"/>
              <a:ext cx="6750" cy="13575"/>
            </a:xfrm>
            <a:custGeom>
              <a:avLst/>
              <a:gdLst/>
              <a:ahLst/>
              <a:cxnLst/>
              <a:rect l="l" t="t" r="r" b="b"/>
              <a:pathLst>
                <a:path w="270" h="543" extrusionOk="0">
                  <a:moveTo>
                    <a:pt x="45" y="0"/>
                  </a:moveTo>
                  <a:cubicBezTo>
                    <a:pt x="25" y="0"/>
                    <a:pt x="0" y="17"/>
                    <a:pt x="8" y="47"/>
                  </a:cubicBezTo>
                  <a:cubicBezTo>
                    <a:pt x="33" y="221"/>
                    <a:pt x="107" y="395"/>
                    <a:pt x="232" y="532"/>
                  </a:cubicBezTo>
                  <a:cubicBezTo>
                    <a:pt x="236" y="539"/>
                    <a:pt x="240" y="542"/>
                    <a:pt x="245" y="542"/>
                  </a:cubicBezTo>
                  <a:cubicBezTo>
                    <a:pt x="257" y="542"/>
                    <a:pt x="269" y="525"/>
                    <a:pt x="269" y="507"/>
                  </a:cubicBezTo>
                  <a:cubicBezTo>
                    <a:pt x="182" y="358"/>
                    <a:pt x="120" y="196"/>
                    <a:pt x="70" y="22"/>
                  </a:cubicBezTo>
                  <a:cubicBezTo>
                    <a:pt x="70" y="7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22;p28">
              <a:extLst>
                <a:ext uri="{FF2B5EF4-FFF2-40B4-BE49-F238E27FC236}">
                  <a16:creationId xmlns:a16="http://schemas.microsoft.com/office/drawing/2014/main" id="{985213B5-B709-457A-A18C-5140D2B92AC5}"/>
                </a:ext>
              </a:extLst>
            </p:cNvPr>
            <p:cNvSpPr/>
            <p:nvPr/>
          </p:nvSpPr>
          <p:spPr>
            <a:xfrm>
              <a:off x="5879200" y="3368850"/>
              <a:ext cx="14500" cy="7700"/>
            </a:xfrm>
            <a:custGeom>
              <a:avLst/>
              <a:gdLst/>
              <a:ahLst/>
              <a:cxnLst/>
              <a:rect l="l" t="t" r="r" b="b"/>
              <a:pathLst>
                <a:path w="580" h="308" extrusionOk="0">
                  <a:moveTo>
                    <a:pt x="567" y="0"/>
                  </a:moveTo>
                  <a:cubicBezTo>
                    <a:pt x="356" y="25"/>
                    <a:pt x="169" y="125"/>
                    <a:pt x="20" y="262"/>
                  </a:cubicBezTo>
                  <a:cubicBezTo>
                    <a:pt x="1" y="281"/>
                    <a:pt x="18" y="307"/>
                    <a:pt x="39" y="307"/>
                  </a:cubicBezTo>
                  <a:cubicBezTo>
                    <a:pt x="45" y="307"/>
                    <a:pt x="51" y="305"/>
                    <a:pt x="57" y="299"/>
                  </a:cubicBezTo>
                  <a:cubicBezTo>
                    <a:pt x="207" y="174"/>
                    <a:pt x="381" y="75"/>
                    <a:pt x="567" y="25"/>
                  </a:cubicBezTo>
                  <a:cubicBezTo>
                    <a:pt x="580" y="13"/>
                    <a:pt x="58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23;p28">
              <a:extLst>
                <a:ext uri="{FF2B5EF4-FFF2-40B4-BE49-F238E27FC236}">
                  <a16:creationId xmlns:a16="http://schemas.microsoft.com/office/drawing/2014/main" id="{5E1DAF4D-8FB4-42AA-BEBE-14E0AA4E178F}"/>
                </a:ext>
              </a:extLst>
            </p:cNvPr>
            <p:cNvSpPr/>
            <p:nvPr/>
          </p:nvSpPr>
          <p:spPr>
            <a:xfrm>
              <a:off x="5832400" y="3497575"/>
              <a:ext cx="6150" cy="23875"/>
            </a:xfrm>
            <a:custGeom>
              <a:avLst/>
              <a:gdLst/>
              <a:ahLst/>
              <a:cxnLst/>
              <a:rect l="l" t="t" r="r" b="b"/>
              <a:pathLst>
                <a:path w="246" h="955" extrusionOk="0">
                  <a:moveTo>
                    <a:pt x="206" y="0"/>
                  </a:moveTo>
                  <a:cubicBezTo>
                    <a:pt x="198" y="0"/>
                    <a:pt x="191" y="5"/>
                    <a:pt x="187" y="16"/>
                  </a:cubicBezTo>
                  <a:cubicBezTo>
                    <a:pt x="37" y="290"/>
                    <a:pt x="0" y="676"/>
                    <a:pt x="199" y="949"/>
                  </a:cubicBezTo>
                  <a:cubicBezTo>
                    <a:pt x="203" y="953"/>
                    <a:pt x="208" y="955"/>
                    <a:pt x="212" y="955"/>
                  </a:cubicBezTo>
                  <a:cubicBezTo>
                    <a:pt x="223" y="955"/>
                    <a:pt x="233" y="946"/>
                    <a:pt x="224" y="937"/>
                  </a:cubicBezTo>
                  <a:cubicBezTo>
                    <a:pt x="149" y="626"/>
                    <a:pt x="100" y="352"/>
                    <a:pt x="237" y="41"/>
                  </a:cubicBezTo>
                  <a:cubicBezTo>
                    <a:pt x="245" y="2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24;p28">
              <a:extLst>
                <a:ext uri="{FF2B5EF4-FFF2-40B4-BE49-F238E27FC236}">
                  <a16:creationId xmlns:a16="http://schemas.microsoft.com/office/drawing/2014/main" id="{39CC4B4D-11A3-4A05-8E36-C1A4F153A2D7}"/>
                </a:ext>
              </a:extLst>
            </p:cNvPr>
            <p:cNvSpPr/>
            <p:nvPr/>
          </p:nvSpPr>
          <p:spPr>
            <a:xfrm>
              <a:off x="5824000" y="3506050"/>
              <a:ext cx="31125" cy="4675"/>
            </a:xfrm>
            <a:custGeom>
              <a:avLst/>
              <a:gdLst/>
              <a:ahLst/>
              <a:cxnLst/>
              <a:rect l="l" t="t" r="r" b="b"/>
              <a:pathLst>
                <a:path w="1245" h="187" extrusionOk="0">
                  <a:moveTo>
                    <a:pt x="1232" y="1"/>
                  </a:moveTo>
                  <a:cubicBezTo>
                    <a:pt x="834" y="63"/>
                    <a:pt x="436" y="100"/>
                    <a:pt x="37" y="125"/>
                  </a:cubicBezTo>
                  <a:cubicBezTo>
                    <a:pt x="0" y="125"/>
                    <a:pt x="0" y="175"/>
                    <a:pt x="37" y="175"/>
                  </a:cubicBezTo>
                  <a:cubicBezTo>
                    <a:pt x="124" y="183"/>
                    <a:pt x="211" y="187"/>
                    <a:pt x="299" y="187"/>
                  </a:cubicBezTo>
                  <a:cubicBezTo>
                    <a:pt x="613" y="187"/>
                    <a:pt x="930" y="135"/>
                    <a:pt x="1232" y="38"/>
                  </a:cubicBezTo>
                  <a:cubicBezTo>
                    <a:pt x="1245" y="38"/>
                    <a:pt x="1245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25;p28">
              <a:extLst>
                <a:ext uri="{FF2B5EF4-FFF2-40B4-BE49-F238E27FC236}">
                  <a16:creationId xmlns:a16="http://schemas.microsoft.com/office/drawing/2014/main" id="{C64AD94B-8237-48EE-9AAF-8A3937182A8A}"/>
                </a:ext>
              </a:extLst>
            </p:cNvPr>
            <p:cNvSpPr/>
            <p:nvPr/>
          </p:nvSpPr>
          <p:spPr>
            <a:xfrm>
              <a:off x="5819325" y="3409525"/>
              <a:ext cx="3450" cy="19825"/>
            </a:xfrm>
            <a:custGeom>
              <a:avLst/>
              <a:gdLst/>
              <a:ahLst/>
              <a:cxnLst/>
              <a:rect l="l" t="t" r="r" b="b"/>
              <a:pathLst>
                <a:path w="138" h="793" extrusionOk="0">
                  <a:moveTo>
                    <a:pt x="74" y="0"/>
                  </a:moveTo>
                  <a:cubicBezTo>
                    <a:pt x="60" y="0"/>
                    <a:pt x="44" y="10"/>
                    <a:pt x="38" y="28"/>
                  </a:cubicBezTo>
                  <a:cubicBezTo>
                    <a:pt x="0" y="277"/>
                    <a:pt x="13" y="539"/>
                    <a:pt x="100" y="788"/>
                  </a:cubicBezTo>
                  <a:cubicBezTo>
                    <a:pt x="104" y="791"/>
                    <a:pt x="108" y="793"/>
                    <a:pt x="113" y="793"/>
                  </a:cubicBezTo>
                  <a:cubicBezTo>
                    <a:pt x="125" y="793"/>
                    <a:pt x="137" y="784"/>
                    <a:pt x="137" y="775"/>
                  </a:cubicBezTo>
                  <a:cubicBezTo>
                    <a:pt x="125" y="651"/>
                    <a:pt x="100" y="526"/>
                    <a:pt x="88" y="402"/>
                  </a:cubicBezTo>
                  <a:cubicBezTo>
                    <a:pt x="75" y="277"/>
                    <a:pt x="88" y="153"/>
                    <a:pt x="100" y="28"/>
                  </a:cubicBezTo>
                  <a:cubicBezTo>
                    <a:pt x="100" y="10"/>
                    <a:pt x="8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26;p28">
              <a:extLst>
                <a:ext uri="{FF2B5EF4-FFF2-40B4-BE49-F238E27FC236}">
                  <a16:creationId xmlns:a16="http://schemas.microsoft.com/office/drawing/2014/main" id="{71BC433C-08C0-466B-8C31-272A90624D93}"/>
                </a:ext>
              </a:extLst>
            </p:cNvPr>
            <p:cNvSpPr/>
            <p:nvPr/>
          </p:nvSpPr>
          <p:spPr>
            <a:xfrm>
              <a:off x="5808425" y="3416250"/>
              <a:ext cx="17675" cy="2775"/>
            </a:xfrm>
            <a:custGeom>
              <a:avLst/>
              <a:gdLst/>
              <a:ahLst/>
              <a:cxnLst/>
              <a:rect l="l" t="t" r="r" b="b"/>
              <a:pathLst>
                <a:path w="707" h="111" extrusionOk="0">
                  <a:moveTo>
                    <a:pt x="270" y="0"/>
                  </a:moveTo>
                  <a:cubicBezTo>
                    <a:pt x="192" y="0"/>
                    <a:pt x="114" y="7"/>
                    <a:pt x="38" y="21"/>
                  </a:cubicBezTo>
                  <a:cubicBezTo>
                    <a:pt x="1" y="33"/>
                    <a:pt x="13" y="83"/>
                    <a:pt x="51" y="83"/>
                  </a:cubicBezTo>
                  <a:cubicBezTo>
                    <a:pt x="121" y="74"/>
                    <a:pt x="193" y="70"/>
                    <a:pt x="266" y="70"/>
                  </a:cubicBezTo>
                  <a:cubicBezTo>
                    <a:pt x="400" y="70"/>
                    <a:pt x="536" y="84"/>
                    <a:pt x="673" y="108"/>
                  </a:cubicBezTo>
                  <a:cubicBezTo>
                    <a:pt x="676" y="110"/>
                    <a:pt x="680" y="110"/>
                    <a:pt x="683" y="110"/>
                  </a:cubicBezTo>
                  <a:cubicBezTo>
                    <a:pt x="701" y="110"/>
                    <a:pt x="707" y="81"/>
                    <a:pt x="685" y="71"/>
                  </a:cubicBezTo>
                  <a:cubicBezTo>
                    <a:pt x="550" y="23"/>
                    <a:pt x="409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27;p28">
              <a:extLst>
                <a:ext uri="{FF2B5EF4-FFF2-40B4-BE49-F238E27FC236}">
                  <a16:creationId xmlns:a16="http://schemas.microsoft.com/office/drawing/2014/main" id="{C9D5A39C-3234-4303-BEA3-2173987A8F46}"/>
                </a:ext>
              </a:extLst>
            </p:cNvPr>
            <p:cNvSpPr/>
            <p:nvPr/>
          </p:nvSpPr>
          <p:spPr>
            <a:xfrm>
              <a:off x="5818700" y="3336025"/>
              <a:ext cx="2200" cy="16575"/>
            </a:xfrm>
            <a:custGeom>
              <a:avLst/>
              <a:gdLst/>
              <a:ahLst/>
              <a:cxnLst/>
              <a:rect l="l" t="t" r="r" b="b"/>
              <a:pathLst>
                <a:path w="88" h="663" extrusionOk="0">
                  <a:moveTo>
                    <a:pt x="19" y="0"/>
                  </a:moveTo>
                  <a:cubicBezTo>
                    <a:pt x="10" y="0"/>
                    <a:pt x="1" y="6"/>
                    <a:pt x="1" y="19"/>
                  </a:cubicBezTo>
                  <a:cubicBezTo>
                    <a:pt x="13" y="230"/>
                    <a:pt x="38" y="442"/>
                    <a:pt x="75" y="654"/>
                  </a:cubicBezTo>
                  <a:cubicBezTo>
                    <a:pt x="75" y="660"/>
                    <a:pt x="78" y="663"/>
                    <a:pt x="81" y="663"/>
                  </a:cubicBezTo>
                  <a:cubicBezTo>
                    <a:pt x="85" y="663"/>
                    <a:pt x="88" y="660"/>
                    <a:pt x="88" y="654"/>
                  </a:cubicBezTo>
                  <a:cubicBezTo>
                    <a:pt x="88" y="442"/>
                    <a:pt x="75" y="230"/>
                    <a:pt x="38" y="19"/>
                  </a:cubicBezTo>
                  <a:cubicBezTo>
                    <a:pt x="38" y="6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28;p28">
              <a:extLst>
                <a:ext uri="{FF2B5EF4-FFF2-40B4-BE49-F238E27FC236}">
                  <a16:creationId xmlns:a16="http://schemas.microsoft.com/office/drawing/2014/main" id="{5CCFF763-63C6-45AE-8158-3CF2BC380BCA}"/>
                </a:ext>
              </a:extLst>
            </p:cNvPr>
            <p:cNvSpPr/>
            <p:nvPr/>
          </p:nvSpPr>
          <p:spPr>
            <a:xfrm>
              <a:off x="5809050" y="3343025"/>
              <a:ext cx="23050" cy="4050"/>
            </a:xfrm>
            <a:custGeom>
              <a:avLst/>
              <a:gdLst/>
              <a:ahLst/>
              <a:cxnLst/>
              <a:rect l="l" t="t" r="r" b="b"/>
              <a:pathLst>
                <a:path w="922" h="162" extrusionOk="0">
                  <a:moveTo>
                    <a:pt x="909" y="0"/>
                  </a:moveTo>
                  <a:cubicBezTo>
                    <a:pt x="611" y="25"/>
                    <a:pt x="312" y="75"/>
                    <a:pt x="26" y="112"/>
                  </a:cubicBezTo>
                  <a:cubicBezTo>
                    <a:pt x="1" y="112"/>
                    <a:pt x="1" y="162"/>
                    <a:pt x="26" y="162"/>
                  </a:cubicBezTo>
                  <a:cubicBezTo>
                    <a:pt x="324" y="125"/>
                    <a:pt x="623" y="87"/>
                    <a:pt x="909" y="25"/>
                  </a:cubicBezTo>
                  <a:cubicBezTo>
                    <a:pt x="922" y="25"/>
                    <a:pt x="922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29;p28">
              <a:extLst>
                <a:ext uri="{FF2B5EF4-FFF2-40B4-BE49-F238E27FC236}">
                  <a16:creationId xmlns:a16="http://schemas.microsoft.com/office/drawing/2014/main" id="{5F5271DF-F2B6-46A7-B1D7-96BA1B871EF1}"/>
                </a:ext>
              </a:extLst>
            </p:cNvPr>
            <p:cNvSpPr/>
            <p:nvPr/>
          </p:nvSpPr>
          <p:spPr>
            <a:xfrm>
              <a:off x="5911425" y="3434525"/>
              <a:ext cx="3125" cy="18250"/>
            </a:xfrm>
            <a:custGeom>
              <a:avLst/>
              <a:gdLst/>
              <a:ahLst/>
              <a:cxnLst/>
              <a:rect l="l" t="t" r="r" b="b"/>
              <a:pathLst>
                <a:path w="125" h="730" extrusionOk="0">
                  <a:moveTo>
                    <a:pt x="36" y="0"/>
                  </a:moveTo>
                  <a:cubicBezTo>
                    <a:pt x="19" y="0"/>
                    <a:pt x="0" y="10"/>
                    <a:pt x="0" y="24"/>
                  </a:cubicBezTo>
                  <a:lnTo>
                    <a:pt x="0" y="36"/>
                  </a:lnTo>
                  <a:cubicBezTo>
                    <a:pt x="13" y="261"/>
                    <a:pt x="38" y="497"/>
                    <a:pt x="87" y="721"/>
                  </a:cubicBezTo>
                  <a:cubicBezTo>
                    <a:pt x="93" y="726"/>
                    <a:pt x="100" y="729"/>
                    <a:pt x="107" y="729"/>
                  </a:cubicBezTo>
                  <a:cubicBezTo>
                    <a:pt x="116" y="729"/>
                    <a:pt x="125" y="723"/>
                    <a:pt x="125" y="709"/>
                  </a:cubicBezTo>
                  <a:cubicBezTo>
                    <a:pt x="125" y="485"/>
                    <a:pt x="100" y="248"/>
                    <a:pt x="63" y="24"/>
                  </a:cubicBezTo>
                  <a:cubicBezTo>
                    <a:pt x="63" y="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30;p28">
              <a:extLst>
                <a:ext uri="{FF2B5EF4-FFF2-40B4-BE49-F238E27FC236}">
                  <a16:creationId xmlns:a16="http://schemas.microsoft.com/office/drawing/2014/main" id="{20EF8158-BDD8-420A-B77E-2905AE253D55}"/>
                </a:ext>
              </a:extLst>
            </p:cNvPr>
            <p:cNvSpPr/>
            <p:nvPr/>
          </p:nvSpPr>
          <p:spPr>
            <a:xfrm>
              <a:off x="5901525" y="3445625"/>
              <a:ext cx="21350" cy="4450"/>
            </a:xfrm>
            <a:custGeom>
              <a:avLst/>
              <a:gdLst/>
              <a:ahLst/>
              <a:cxnLst/>
              <a:rect l="l" t="t" r="r" b="b"/>
              <a:pathLst>
                <a:path w="854" h="178" extrusionOk="0">
                  <a:moveTo>
                    <a:pt x="829" y="1"/>
                  </a:moveTo>
                  <a:cubicBezTo>
                    <a:pt x="826" y="1"/>
                    <a:pt x="823" y="1"/>
                    <a:pt x="819" y="3"/>
                  </a:cubicBezTo>
                  <a:cubicBezTo>
                    <a:pt x="651" y="79"/>
                    <a:pt x="478" y="115"/>
                    <a:pt x="302" y="115"/>
                  </a:cubicBezTo>
                  <a:cubicBezTo>
                    <a:pt x="217" y="115"/>
                    <a:pt x="133" y="106"/>
                    <a:pt x="48" y="90"/>
                  </a:cubicBezTo>
                  <a:cubicBezTo>
                    <a:pt x="44" y="89"/>
                    <a:pt x="40" y="88"/>
                    <a:pt x="36" y="88"/>
                  </a:cubicBezTo>
                  <a:cubicBezTo>
                    <a:pt x="8" y="88"/>
                    <a:pt x="1" y="129"/>
                    <a:pt x="23" y="140"/>
                  </a:cubicBezTo>
                  <a:cubicBezTo>
                    <a:pt x="116" y="165"/>
                    <a:pt x="212" y="178"/>
                    <a:pt x="307" y="178"/>
                  </a:cubicBezTo>
                  <a:cubicBezTo>
                    <a:pt x="493" y="178"/>
                    <a:pt x="676" y="131"/>
                    <a:pt x="832" y="41"/>
                  </a:cubicBezTo>
                  <a:cubicBezTo>
                    <a:pt x="853" y="30"/>
                    <a:pt x="847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31;p28">
              <a:extLst>
                <a:ext uri="{FF2B5EF4-FFF2-40B4-BE49-F238E27FC236}">
                  <a16:creationId xmlns:a16="http://schemas.microsoft.com/office/drawing/2014/main" id="{867876D5-EBEF-4C2F-A6C4-5A3E81CED597}"/>
                </a:ext>
              </a:extLst>
            </p:cNvPr>
            <p:cNvSpPr/>
            <p:nvPr/>
          </p:nvSpPr>
          <p:spPr>
            <a:xfrm>
              <a:off x="5457775" y="3568025"/>
              <a:ext cx="108300" cy="298050"/>
            </a:xfrm>
            <a:custGeom>
              <a:avLst/>
              <a:gdLst/>
              <a:ahLst/>
              <a:cxnLst/>
              <a:rect l="l" t="t" r="r" b="b"/>
              <a:pathLst>
                <a:path w="4332" h="11922" extrusionOk="0">
                  <a:moveTo>
                    <a:pt x="3499" y="0"/>
                  </a:moveTo>
                  <a:cubicBezTo>
                    <a:pt x="3418" y="0"/>
                    <a:pt x="3336" y="16"/>
                    <a:pt x="3261" y="48"/>
                  </a:cubicBezTo>
                  <a:cubicBezTo>
                    <a:pt x="1594" y="770"/>
                    <a:pt x="162" y="10739"/>
                    <a:pt x="1" y="11871"/>
                  </a:cubicBezTo>
                  <a:lnTo>
                    <a:pt x="424" y="11921"/>
                  </a:lnTo>
                  <a:cubicBezTo>
                    <a:pt x="1009" y="7727"/>
                    <a:pt x="2340" y="907"/>
                    <a:pt x="3436" y="434"/>
                  </a:cubicBezTo>
                  <a:cubicBezTo>
                    <a:pt x="3455" y="424"/>
                    <a:pt x="3476" y="420"/>
                    <a:pt x="3497" y="420"/>
                  </a:cubicBezTo>
                  <a:cubicBezTo>
                    <a:pt x="3531" y="420"/>
                    <a:pt x="3567" y="431"/>
                    <a:pt x="3597" y="446"/>
                  </a:cubicBezTo>
                  <a:cubicBezTo>
                    <a:pt x="3622" y="471"/>
                    <a:pt x="3660" y="496"/>
                    <a:pt x="3685" y="521"/>
                  </a:cubicBezTo>
                  <a:lnTo>
                    <a:pt x="4332" y="708"/>
                  </a:lnTo>
                  <a:cubicBezTo>
                    <a:pt x="4207" y="459"/>
                    <a:pt x="4033" y="247"/>
                    <a:pt x="3809" y="85"/>
                  </a:cubicBezTo>
                  <a:cubicBezTo>
                    <a:pt x="3717" y="28"/>
                    <a:pt x="3608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32;p28">
              <a:extLst>
                <a:ext uri="{FF2B5EF4-FFF2-40B4-BE49-F238E27FC236}">
                  <a16:creationId xmlns:a16="http://schemas.microsoft.com/office/drawing/2014/main" id="{07EEF3AA-B36D-47BB-9572-1AA4BE1985F4}"/>
                </a:ext>
              </a:extLst>
            </p:cNvPr>
            <p:cNvSpPr/>
            <p:nvPr/>
          </p:nvSpPr>
          <p:spPr>
            <a:xfrm>
              <a:off x="6050600" y="3890800"/>
              <a:ext cx="10825" cy="25600"/>
            </a:xfrm>
            <a:custGeom>
              <a:avLst/>
              <a:gdLst/>
              <a:ahLst/>
              <a:cxnLst/>
              <a:rect l="l" t="t" r="r" b="b"/>
              <a:pathLst>
                <a:path w="433" h="1024" extrusionOk="0">
                  <a:moveTo>
                    <a:pt x="11" y="1"/>
                  </a:moveTo>
                  <a:cubicBezTo>
                    <a:pt x="4" y="1"/>
                    <a:pt x="0" y="9"/>
                    <a:pt x="9" y="18"/>
                  </a:cubicBezTo>
                  <a:cubicBezTo>
                    <a:pt x="258" y="292"/>
                    <a:pt x="407" y="640"/>
                    <a:pt x="295" y="1014"/>
                  </a:cubicBezTo>
                  <a:cubicBezTo>
                    <a:pt x="295" y="1020"/>
                    <a:pt x="298" y="1023"/>
                    <a:pt x="301" y="1023"/>
                  </a:cubicBezTo>
                  <a:cubicBezTo>
                    <a:pt x="304" y="1023"/>
                    <a:pt x="308" y="1020"/>
                    <a:pt x="308" y="1014"/>
                  </a:cubicBezTo>
                  <a:cubicBezTo>
                    <a:pt x="432" y="640"/>
                    <a:pt x="270" y="279"/>
                    <a:pt x="21" y="6"/>
                  </a:cubicBezTo>
                  <a:cubicBezTo>
                    <a:pt x="18" y="2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33;p28">
              <a:extLst>
                <a:ext uri="{FF2B5EF4-FFF2-40B4-BE49-F238E27FC236}">
                  <a16:creationId xmlns:a16="http://schemas.microsoft.com/office/drawing/2014/main" id="{BBA82994-C0DC-4754-91B9-6141AF0D5F4D}"/>
                </a:ext>
              </a:extLst>
            </p:cNvPr>
            <p:cNvSpPr/>
            <p:nvPr/>
          </p:nvSpPr>
          <p:spPr>
            <a:xfrm>
              <a:off x="6057350" y="3886575"/>
              <a:ext cx="10900" cy="22425"/>
            </a:xfrm>
            <a:custGeom>
              <a:avLst/>
              <a:gdLst/>
              <a:ahLst/>
              <a:cxnLst/>
              <a:rect l="l" t="t" r="r" b="b"/>
              <a:pathLst>
                <a:path w="436" h="897" extrusionOk="0">
                  <a:moveTo>
                    <a:pt x="13" y="0"/>
                  </a:moveTo>
                  <a:cubicBezTo>
                    <a:pt x="13" y="0"/>
                    <a:pt x="0" y="13"/>
                    <a:pt x="13" y="13"/>
                  </a:cubicBezTo>
                  <a:cubicBezTo>
                    <a:pt x="324" y="237"/>
                    <a:pt x="386" y="536"/>
                    <a:pt x="423" y="897"/>
                  </a:cubicBezTo>
                  <a:lnTo>
                    <a:pt x="436" y="897"/>
                  </a:lnTo>
                  <a:cubicBezTo>
                    <a:pt x="411" y="536"/>
                    <a:pt x="324" y="212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34;p28">
              <a:extLst>
                <a:ext uri="{FF2B5EF4-FFF2-40B4-BE49-F238E27FC236}">
                  <a16:creationId xmlns:a16="http://schemas.microsoft.com/office/drawing/2014/main" id="{88E1F8DC-112B-4C2A-8E21-A03E82A7C67C}"/>
                </a:ext>
              </a:extLst>
            </p:cNvPr>
            <p:cNvSpPr/>
            <p:nvPr/>
          </p:nvSpPr>
          <p:spPr>
            <a:xfrm>
              <a:off x="6064800" y="3881900"/>
              <a:ext cx="11850" cy="22125"/>
            </a:xfrm>
            <a:custGeom>
              <a:avLst/>
              <a:gdLst/>
              <a:ahLst/>
              <a:cxnLst/>
              <a:rect l="l" t="t" r="r" b="b"/>
              <a:pathLst>
                <a:path w="474" h="885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300" y="212"/>
                    <a:pt x="374" y="548"/>
                    <a:pt x="461" y="884"/>
                  </a:cubicBezTo>
                  <a:lnTo>
                    <a:pt x="474" y="884"/>
                  </a:lnTo>
                  <a:cubicBezTo>
                    <a:pt x="399" y="548"/>
                    <a:pt x="312" y="200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35;p28">
              <a:extLst>
                <a:ext uri="{FF2B5EF4-FFF2-40B4-BE49-F238E27FC236}">
                  <a16:creationId xmlns:a16="http://schemas.microsoft.com/office/drawing/2014/main" id="{C98B93B9-6647-4A1D-90F8-4BF80A918CF9}"/>
                </a:ext>
              </a:extLst>
            </p:cNvPr>
            <p:cNvSpPr/>
            <p:nvPr/>
          </p:nvSpPr>
          <p:spPr>
            <a:xfrm>
              <a:off x="6032150" y="3894425"/>
              <a:ext cx="1250" cy="5075"/>
            </a:xfrm>
            <a:custGeom>
              <a:avLst/>
              <a:gdLst/>
              <a:ahLst/>
              <a:cxnLst/>
              <a:rect l="l" t="t" r="r" b="b"/>
              <a:pathLst>
                <a:path w="50" h="203" extrusionOk="0">
                  <a:moveTo>
                    <a:pt x="6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0" y="72"/>
                    <a:pt x="13" y="134"/>
                    <a:pt x="38" y="197"/>
                  </a:cubicBezTo>
                  <a:cubicBezTo>
                    <a:pt x="38" y="201"/>
                    <a:pt x="39" y="202"/>
                    <a:pt x="41" y="202"/>
                  </a:cubicBezTo>
                  <a:cubicBezTo>
                    <a:pt x="44" y="202"/>
                    <a:pt x="50" y="197"/>
                    <a:pt x="50" y="197"/>
                  </a:cubicBezTo>
                  <a:cubicBezTo>
                    <a:pt x="25" y="134"/>
                    <a:pt x="13" y="72"/>
                    <a:pt x="13" y="10"/>
                  </a:cubicBezTo>
                  <a:cubicBezTo>
                    <a:pt x="13" y="4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36;p28">
              <a:extLst>
                <a:ext uri="{FF2B5EF4-FFF2-40B4-BE49-F238E27FC236}">
                  <a16:creationId xmlns:a16="http://schemas.microsoft.com/office/drawing/2014/main" id="{37685F5E-7131-471A-A8E7-5BADA99548C7}"/>
                </a:ext>
              </a:extLst>
            </p:cNvPr>
            <p:cNvSpPr/>
            <p:nvPr/>
          </p:nvSpPr>
          <p:spPr>
            <a:xfrm>
              <a:off x="5725050" y="4712650"/>
              <a:ext cx="121425" cy="49575"/>
            </a:xfrm>
            <a:custGeom>
              <a:avLst/>
              <a:gdLst/>
              <a:ahLst/>
              <a:cxnLst/>
              <a:rect l="l" t="t" r="r" b="b"/>
              <a:pathLst>
                <a:path w="4857" h="1983" extrusionOk="0">
                  <a:moveTo>
                    <a:pt x="300" y="1"/>
                  </a:moveTo>
                  <a:cubicBezTo>
                    <a:pt x="211" y="1"/>
                    <a:pt x="123" y="12"/>
                    <a:pt x="38" y="38"/>
                  </a:cubicBezTo>
                  <a:cubicBezTo>
                    <a:pt x="0" y="411"/>
                    <a:pt x="187" y="1394"/>
                    <a:pt x="747" y="1593"/>
                  </a:cubicBezTo>
                  <a:cubicBezTo>
                    <a:pt x="1307" y="1805"/>
                    <a:pt x="1905" y="1929"/>
                    <a:pt x="2502" y="1967"/>
                  </a:cubicBezTo>
                  <a:cubicBezTo>
                    <a:pt x="2653" y="1971"/>
                    <a:pt x="2881" y="1983"/>
                    <a:pt x="3128" y="1983"/>
                  </a:cubicBezTo>
                  <a:cubicBezTo>
                    <a:pt x="3636" y="1983"/>
                    <a:pt x="4226" y="1932"/>
                    <a:pt x="4394" y="1655"/>
                  </a:cubicBezTo>
                  <a:cubicBezTo>
                    <a:pt x="4856" y="907"/>
                    <a:pt x="4318" y="746"/>
                    <a:pt x="3693" y="746"/>
                  </a:cubicBezTo>
                  <a:cubicBezTo>
                    <a:pt x="3222" y="746"/>
                    <a:pt x="2702" y="837"/>
                    <a:pt x="2521" y="837"/>
                  </a:cubicBezTo>
                  <a:cubicBezTo>
                    <a:pt x="2503" y="837"/>
                    <a:pt x="2488" y="836"/>
                    <a:pt x="2477" y="834"/>
                  </a:cubicBezTo>
                  <a:cubicBezTo>
                    <a:pt x="1781" y="702"/>
                    <a:pt x="998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37;p28">
              <a:extLst>
                <a:ext uri="{FF2B5EF4-FFF2-40B4-BE49-F238E27FC236}">
                  <a16:creationId xmlns:a16="http://schemas.microsoft.com/office/drawing/2014/main" id="{F905F53C-C65A-45F8-BF56-916F1DA85C34}"/>
                </a:ext>
              </a:extLst>
            </p:cNvPr>
            <p:cNvSpPr/>
            <p:nvPr/>
          </p:nvSpPr>
          <p:spPr>
            <a:xfrm>
              <a:off x="5674650" y="4284750"/>
              <a:ext cx="164000" cy="460450"/>
            </a:xfrm>
            <a:custGeom>
              <a:avLst/>
              <a:gdLst/>
              <a:ahLst/>
              <a:cxnLst/>
              <a:rect l="l" t="t" r="r" b="b"/>
              <a:pathLst>
                <a:path w="6560" h="18418" extrusionOk="0">
                  <a:moveTo>
                    <a:pt x="1581" y="1"/>
                  </a:moveTo>
                  <a:cubicBezTo>
                    <a:pt x="738" y="1"/>
                    <a:pt x="1" y="934"/>
                    <a:pt x="50" y="3090"/>
                  </a:cubicBezTo>
                  <a:cubicBezTo>
                    <a:pt x="174" y="7981"/>
                    <a:pt x="1904" y="11404"/>
                    <a:pt x="1830" y="13656"/>
                  </a:cubicBezTo>
                  <a:cubicBezTo>
                    <a:pt x="1743" y="15921"/>
                    <a:pt x="1904" y="17913"/>
                    <a:pt x="2651" y="18211"/>
                  </a:cubicBezTo>
                  <a:cubicBezTo>
                    <a:pt x="3008" y="18354"/>
                    <a:pt x="3832" y="18417"/>
                    <a:pt x="4607" y="18417"/>
                  </a:cubicBezTo>
                  <a:cubicBezTo>
                    <a:pt x="5456" y="18417"/>
                    <a:pt x="6246" y="18341"/>
                    <a:pt x="6298" y="18211"/>
                  </a:cubicBezTo>
                  <a:cubicBezTo>
                    <a:pt x="6559" y="17539"/>
                    <a:pt x="5812" y="17539"/>
                    <a:pt x="5128" y="16593"/>
                  </a:cubicBezTo>
                  <a:cubicBezTo>
                    <a:pt x="4456" y="15660"/>
                    <a:pt x="3597" y="13855"/>
                    <a:pt x="3398" y="12462"/>
                  </a:cubicBezTo>
                  <a:cubicBezTo>
                    <a:pt x="3211" y="11068"/>
                    <a:pt x="3896" y="3887"/>
                    <a:pt x="3896" y="3887"/>
                  </a:cubicBezTo>
                  <a:cubicBezTo>
                    <a:pt x="3875" y="1490"/>
                    <a:pt x="2644" y="1"/>
                    <a:pt x="158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38;p28">
              <a:extLst>
                <a:ext uri="{FF2B5EF4-FFF2-40B4-BE49-F238E27FC236}">
                  <a16:creationId xmlns:a16="http://schemas.microsoft.com/office/drawing/2014/main" id="{03C2274A-F568-4A5D-A5AA-D6D32A7FEA81}"/>
                </a:ext>
              </a:extLst>
            </p:cNvPr>
            <p:cNvSpPr/>
            <p:nvPr/>
          </p:nvSpPr>
          <p:spPr>
            <a:xfrm>
              <a:off x="5725675" y="4699575"/>
              <a:ext cx="101450" cy="32700"/>
            </a:xfrm>
            <a:custGeom>
              <a:avLst/>
              <a:gdLst/>
              <a:ahLst/>
              <a:cxnLst/>
              <a:rect l="l" t="t" r="r" b="b"/>
              <a:pathLst>
                <a:path w="4058" h="1308" extrusionOk="0">
                  <a:moveTo>
                    <a:pt x="3087" y="0"/>
                  </a:moveTo>
                  <a:cubicBezTo>
                    <a:pt x="1021" y="125"/>
                    <a:pt x="0" y="697"/>
                    <a:pt x="0" y="697"/>
                  </a:cubicBezTo>
                  <a:cubicBezTo>
                    <a:pt x="25" y="909"/>
                    <a:pt x="87" y="1108"/>
                    <a:pt x="187" y="1307"/>
                  </a:cubicBezTo>
                  <a:cubicBezTo>
                    <a:pt x="890" y="959"/>
                    <a:pt x="1986" y="881"/>
                    <a:pt x="2832" y="881"/>
                  </a:cubicBezTo>
                  <a:cubicBezTo>
                    <a:pt x="3530" y="881"/>
                    <a:pt x="4058" y="934"/>
                    <a:pt x="4058" y="934"/>
                  </a:cubicBezTo>
                  <a:cubicBezTo>
                    <a:pt x="4033" y="511"/>
                    <a:pt x="3087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39;p28">
              <a:extLst>
                <a:ext uri="{FF2B5EF4-FFF2-40B4-BE49-F238E27FC236}">
                  <a16:creationId xmlns:a16="http://schemas.microsoft.com/office/drawing/2014/main" id="{BB46B49B-2F79-4F5A-B10E-8260F42FA3CB}"/>
                </a:ext>
              </a:extLst>
            </p:cNvPr>
            <p:cNvSpPr/>
            <p:nvPr/>
          </p:nvSpPr>
          <p:spPr>
            <a:xfrm>
              <a:off x="5719125" y="4604375"/>
              <a:ext cx="43600" cy="12525"/>
            </a:xfrm>
            <a:custGeom>
              <a:avLst/>
              <a:gdLst/>
              <a:ahLst/>
              <a:cxnLst/>
              <a:rect l="l" t="t" r="r" b="b"/>
              <a:pathLst>
                <a:path w="1744" h="501" extrusionOk="0">
                  <a:moveTo>
                    <a:pt x="1694" y="0"/>
                  </a:moveTo>
                  <a:cubicBezTo>
                    <a:pt x="1694" y="0"/>
                    <a:pt x="1319" y="303"/>
                    <a:pt x="615" y="303"/>
                  </a:cubicBezTo>
                  <a:cubicBezTo>
                    <a:pt x="439" y="303"/>
                    <a:pt x="242" y="284"/>
                    <a:pt x="26" y="237"/>
                  </a:cubicBezTo>
                  <a:lnTo>
                    <a:pt x="26" y="237"/>
                  </a:lnTo>
                  <a:cubicBezTo>
                    <a:pt x="1" y="311"/>
                    <a:pt x="1" y="398"/>
                    <a:pt x="51" y="473"/>
                  </a:cubicBezTo>
                  <a:cubicBezTo>
                    <a:pt x="51" y="473"/>
                    <a:pt x="259" y="501"/>
                    <a:pt x="540" y="501"/>
                  </a:cubicBezTo>
                  <a:cubicBezTo>
                    <a:pt x="914" y="501"/>
                    <a:pt x="1418" y="452"/>
                    <a:pt x="1731" y="224"/>
                  </a:cubicBezTo>
                  <a:cubicBezTo>
                    <a:pt x="1743" y="150"/>
                    <a:pt x="1731" y="62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40;p28">
              <a:extLst>
                <a:ext uri="{FF2B5EF4-FFF2-40B4-BE49-F238E27FC236}">
                  <a16:creationId xmlns:a16="http://schemas.microsoft.com/office/drawing/2014/main" id="{9DCDE7A1-72B5-49B1-8DB6-7302EE6E8583}"/>
                </a:ext>
              </a:extLst>
            </p:cNvPr>
            <p:cNvSpPr/>
            <p:nvPr/>
          </p:nvSpPr>
          <p:spPr>
            <a:xfrm>
              <a:off x="5917950" y="4690550"/>
              <a:ext cx="208800" cy="48150"/>
            </a:xfrm>
            <a:custGeom>
              <a:avLst/>
              <a:gdLst/>
              <a:ahLst/>
              <a:cxnLst/>
              <a:rect l="l" t="t" r="r" b="b"/>
              <a:pathLst>
                <a:path w="8352" h="1926" extrusionOk="0">
                  <a:moveTo>
                    <a:pt x="660" y="1"/>
                  </a:moveTo>
                  <a:cubicBezTo>
                    <a:pt x="660" y="1"/>
                    <a:pt x="1" y="822"/>
                    <a:pt x="436" y="1270"/>
                  </a:cubicBezTo>
                  <a:cubicBezTo>
                    <a:pt x="770" y="1594"/>
                    <a:pt x="1856" y="1636"/>
                    <a:pt x="2389" y="1636"/>
                  </a:cubicBezTo>
                  <a:cubicBezTo>
                    <a:pt x="2571" y="1636"/>
                    <a:pt x="2689" y="1631"/>
                    <a:pt x="2689" y="1631"/>
                  </a:cubicBezTo>
                  <a:cubicBezTo>
                    <a:pt x="2689" y="1631"/>
                    <a:pt x="2863" y="1606"/>
                    <a:pt x="3299" y="1581"/>
                  </a:cubicBezTo>
                  <a:cubicBezTo>
                    <a:pt x="3310" y="1581"/>
                    <a:pt x="3323" y="1580"/>
                    <a:pt x="3338" y="1580"/>
                  </a:cubicBezTo>
                  <a:cubicBezTo>
                    <a:pt x="3833" y="1580"/>
                    <a:pt x="6129" y="1926"/>
                    <a:pt x="7085" y="1926"/>
                  </a:cubicBezTo>
                  <a:cubicBezTo>
                    <a:pt x="7215" y="1926"/>
                    <a:pt x="7321" y="1919"/>
                    <a:pt x="7393" y="1905"/>
                  </a:cubicBezTo>
                  <a:cubicBezTo>
                    <a:pt x="8028" y="1780"/>
                    <a:pt x="8352" y="1531"/>
                    <a:pt x="8327" y="1345"/>
                  </a:cubicBezTo>
                  <a:cubicBezTo>
                    <a:pt x="8302" y="1146"/>
                    <a:pt x="8078" y="1121"/>
                    <a:pt x="8078" y="1121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41;p28">
              <a:extLst>
                <a:ext uri="{FF2B5EF4-FFF2-40B4-BE49-F238E27FC236}">
                  <a16:creationId xmlns:a16="http://schemas.microsoft.com/office/drawing/2014/main" id="{AECD7A72-3854-43E9-8B70-AB2E1A02E606}"/>
                </a:ext>
              </a:extLst>
            </p:cNvPr>
            <p:cNvSpPr/>
            <p:nvPr/>
          </p:nvSpPr>
          <p:spPr>
            <a:xfrm>
              <a:off x="5884825" y="4329675"/>
              <a:ext cx="239550" cy="399300"/>
            </a:xfrm>
            <a:custGeom>
              <a:avLst/>
              <a:gdLst/>
              <a:ahLst/>
              <a:cxnLst/>
              <a:rect l="l" t="t" r="r" b="b"/>
              <a:pathLst>
                <a:path w="9582" h="15972" extrusionOk="0">
                  <a:moveTo>
                    <a:pt x="3074" y="1"/>
                  </a:moveTo>
                  <a:cubicBezTo>
                    <a:pt x="1763" y="1"/>
                    <a:pt x="0" y="1338"/>
                    <a:pt x="31" y="2015"/>
                  </a:cubicBezTo>
                  <a:cubicBezTo>
                    <a:pt x="81" y="3098"/>
                    <a:pt x="1724" y="7528"/>
                    <a:pt x="1973" y="9333"/>
                  </a:cubicBezTo>
                  <a:cubicBezTo>
                    <a:pt x="2222" y="11125"/>
                    <a:pt x="2682" y="12183"/>
                    <a:pt x="2023" y="13676"/>
                  </a:cubicBezTo>
                  <a:cubicBezTo>
                    <a:pt x="1351" y="15182"/>
                    <a:pt x="1923" y="15481"/>
                    <a:pt x="2595" y="15543"/>
                  </a:cubicBezTo>
                  <a:cubicBezTo>
                    <a:pt x="2750" y="15560"/>
                    <a:pt x="2936" y="15565"/>
                    <a:pt x="3145" y="15565"/>
                  </a:cubicBezTo>
                  <a:cubicBezTo>
                    <a:pt x="3389" y="15565"/>
                    <a:pt x="3665" y="15559"/>
                    <a:pt x="3963" y="15559"/>
                  </a:cubicBezTo>
                  <a:cubicBezTo>
                    <a:pt x="4515" y="15559"/>
                    <a:pt x="5140" y="15581"/>
                    <a:pt x="5769" y="15705"/>
                  </a:cubicBezTo>
                  <a:cubicBezTo>
                    <a:pt x="6717" y="15897"/>
                    <a:pt x="7496" y="15971"/>
                    <a:pt x="8096" y="15971"/>
                  </a:cubicBezTo>
                  <a:cubicBezTo>
                    <a:pt x="9085" y="15971"/>
                    <a:pt x="9582" y="15770"/>
                    <a:pt x="9527" y="15568"/>
                  </a:cubicBezTo>
                  <a:cubicBezTo>
                    <a:pt x="9428" y="15245"/>
                    <a:pt x="7660" y="14485"/>
                    <a:pt x="6963" y="14236"/>
                  </a:cubicBezTo>
                  <a:cubicBezTo>
                    <a:pt x="6055" y="13900"/>
                    <a:pt x="4848" y="12793"/>
                    <a:pt x="4549" y="11461"/>
                  </a:cubicBezTo>
                  <a:cubicBezTo>
                    <a:pt x="4188" y="9930"/>
                    <a:pt x="4462" y="1878"/>
                    <a:pt x="4462" y="1878"/>
                  </a:cubicBezTo>
                  <a:cubicBezTo>
                    <a:pt x="4485" y="482"/>
                    <a:pt x="3861" y="1"/>
                    <a:pt x="30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42;p28">
              <a:extLst>
                <a:ext uri="{FF2B5EF4-FFF2-40B4-BE49-F238E27FC236}">
                  <a16:creationId xmlns:a16="http://schemas.microsoft.com/office/drawing/2014/main" id="{0B3FB997-F47F-4E36-94E7-CCA70AEF0E79}"/>
                </a:ext>
              </a:extLst>
            </p:cNvPr>
            <p:cNvSpPr/>
            <p:nvPr/>
          </p:nvSpPr>
          <p:spPr>
            <a:xfrm>
              <a:off x="6047700" y="4688675"/>
              <a:ext cx="54475" cy="41425"/>
            </a:xfrm>
            <a:custGeom>
              <a:avLst/>
              <a:gdLst/>
              <a:ahLst/>
              <a:cxnLst/>
              <a:rect l="l" t="t" r="r" b="b"/>
              <a:pathLst>
                <a:path w="2179" h="1657" extrusionOk="0">
                  <a:moveTo>
                    <a:pt x="735" y="1"/>
                  </a:moveTo>
                  <a:cubicBezTo>
                    <a:pt x="249" y="387"/>
                    <a:pt x="0" y="1581"/>
                    <a:pt x="0" y="1581"/>
                  </a:cubicBezTo>
                  <a:lnTo>
                    <a:pt x="834" y="1656"/>
                  </a:lnTo>
                  <a:cubicBezTo>
                    <a:pt x="1158" y="1270"/>
                    <a:pt x="2178" y="611"/>
                    <a:pt x="2178" y="611"/>
                  </a:cubicBezTo>
                  <a:cubicBezTo>
                    <a:pt x="1693" y="175"/>
                    <a:pt x="73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43;p28">
              <a:extLst>
                <a:ext uri="{FF2B5EF4-FFF2-40B4-BE49-F238E27FC236}">
                  <a16:creationId xmlns:a16="http://schemas.microsoft.com/office/drawing/2014/main" id="{086C249A-07B0-4EB7-90E3-631712467E39}"/>
                </a:ext>
              </a:extLst>
            </p:cNvPr>
            <p:cNvSpPr/>
            <p:nvPr/>
          </p:nvSpPr>
          <p:spPr>
            <a:xfrm>
              <a:off x="5940975" y="4647000"/>
              <a:ext cx="56025" cy="77175"/>
            </a:xfrm>
            <a:custGeom>
              <a:avLst/>
              <a:gdLst/>
              <a:ahLst/>
              <a:cxnLst/>
              <a:rect l="l" t="t" r="r" b="b"/>
              <a:pathLst>
                <a:path w="2241" h="3087" extrusionOk="0">
                  <a:moveTo>
                    <a:pt x="75" y="0"/>
                  </a:moveTo>
                  <a:lnTo>
                    <a:pt x="1" y="361"/>
                  </a:lnTo>
                  <a:cubicBezTo>
                    <a:pt x="1" y="361"/>
                    <a:pt x="274" y="2066"/>
                    <a:pt x="1693" y="3087"/>
                  </a:cubicBezTo>
                  <a:lnTo>
                    <a:pt x="2241" y="3087"/>
                  </a:lnTo>
                  <a:cubicBezTo>
                    <a:pt x="2241" y="3087"/>
                    <a:pt x="225" y="1543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44;p28">
              <a:extLst>
                <a:ext uri="{FF2B5EF4-FFF2-40B4-BE49-F238E27FC236}">
                  <a16:creationId xmlns:a16="http://schemas.microsoft.com/office/drawing/2014/main" id="{726B269C-3824-46F8-90BB-241424BC0A6B}"/>
                </a:ext>
              </a:extLst>
            </p:cNvPr>
            <p:cNvSpPr/>
            <p:nvPr/>
          </p:nvSpPr>
          <p:spPr>
            <a:xfrm>
              <a:off x="5941900" y="4621800"/>
              <a:ext cx="61025" cy="22925"/>
            </a:xfrm>
            <a:custGeom>
              <a:avLst/>
              <a:gdLst/>
              <a:ahLst/>
              <a:cxnLst/>
              <a:rect l="l" t="t" r="r" b="b"/>
              <a:pathLst>
                <a:path w="2441" h="917" extrusionOk="0">
                  <a:moveTo>
                    <a:pt x="2328" y="0"/>
                  </a:moveTo>
                  <a:cubicBezTo>
                    <a:pt x="1747" y="436"/>
                    <a:pt x="1034" y="682"/>
                    <a:pt x="300" y="682"/>
                  </a:cubicBezTo>
                  <a:cubicBezTo>
                    <a:pt x="217" y="682"/>
                    <a:pt x="134" y="678"/>
                    <a:pt x="51" y="672"/>
                  </a:cubicBezTo>
                  <a:lnTo>
                    <a:pt x="1" y="909"/>
                  </a:lnTo>
                  <a:cubicBezTo>
                    <a:pt x="86" y="914"/>
                    <a:pt x="171" y="916"/>
                    <a:pt x="256" y="916"/>
                  </a:cubicBezTo>
                  <a:cubicBezTo>
                    <a:pt x="1014" y="916"/>
                    <a:pt x="1755" y="717"/>
                    <a:pt x="2415" y="336"/>
                  </a:cubicBezTo>
                  <a:cubicBezTo>
                    <a:pt x="2440" y="224"/>
                    <a:pt x="2403" y="10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45;p28">
              <a:extLst>
                <a:ext uri="{FF2B5EF4-FFF2-40B4-BE49-F238E27FC236}">
                  <a16:creationId xmlns:a16="http://schemas.microsoft.com/office/drawing/2014/main" id="{464E0193-F3C5-46E5-982E-BEF22432076D}"/>
                </a:ext>
              </a:extLst>
            </p:cNvPr>
            <p:cNvSpPr/>
            <p:nvPr/>
          </p:nvSpPr>
          <p:spPr>
            <a:xfrm>
              <a:off x="5600275" y="3579475"/>
              <a:ext cx="418825" cy="961125"/>
            </a:xfrm>
            <a:custGeom>
              <a:avLst/>
              <a:gdLst/>
              <a:ahLst/>
              <a:cxnLst/>
              <a:rect l="l" t="t" r="r" b="b"/>
              <a:pathLst>
                <a:path w="16753" h="38445" extrusionOk="0">
                  <a:moveTo>
                    <a:pt x="10219" y="1"/>
                  </a:moveTo>
                  <a:lnTo>
                    <a:pt x="10219" y="1"/>
                  </a:lnTo>
                  <a:cubicBezTo>
                    <a:pt x="9460" y="186"/>
                    <a:pt x="8275" y="245"/>
                    <a:pt x="7073" y="245"/>
                  </a:cubicBezTo>
                  <a:cubicBezTo>
                    <a:pt x="4962" y="245"/>
                    <a:pt x="2796" y="63"/>
                    <a:pt x="2789" y="63"/>
                  </a:cubicBezTo>
                  <a:lnTo>
                    <a:pt x="2789" y="63"/>
                  </a:lnTo>
                  <a:cubicBezTo>
                    <a:pt x="2863" y="362"/>
                    <a:pt x="2689" y="984"/>
                    <a:pt x="2689" y="984"/>
                  </a:cubicBezTo>
                  <a:cubicBezTo>
                    <a:pt x="2689" y="984"/>
                    <a:pt x="735" y="4133"/>
                    <a:pt x="374" y="8812"/>
                  </a:cubicBezTo>
                  <a:cubicBezTo>
                    <a:pt x="1" y="13492"/>
                    <a:pt x="2278" y="18395"/>
                    <a:pt x="1905" y="23597"/>
                  </a:cubicBezTo>
                  <a:cubicBezTo>
                    <a:pt x="1544" y="28800"/>
                    <a:pt x="2714" y="38022"/>
                    <a:pt x="2714" y="38022"/>
                  </a:cubicBezTo>
                  <a:cubicBezTo>
                    <a:pt x="3345" y="38327"/>
                    <a:pt x="4017" y="38445"/>
                    <a:pt x="4657" y="38445"/>
                  </a:cubicBezTo>
                  <a:cubicBezTo>
                    <a:pt x="6316" y="38445"/>
                    <a:pt x="7767" y="37656"/>
                    <a:pt x="7767" y="37287"/>
                  </a:cubicBezTo>
                  <a:cubicBezTo>
                    <a:pt x="7767" y="36777"/>
                    <a:pt x="6958" y="24182"/>
                    <a:pt x="6734" y="22938"/>
                  </a:cubicBezTo>
                  <a:cubicBezTo>
                    <a:pt x="6522" y="21693"/>
                    <a:pt x="7182" y="11737"/>
                    <a:pt x="7182" y="11737"/>
                  </a:cubicBezTo>
                  <a:cubicBezTo>
                    <a:pt x="7182" y="11737"/>
                    <a:pt x="9733" y="18470"/>
                    <a:pt x="9671" y="22938"/>
                  </a:cubicBezTo>
                  <a:cubicBezTo>
                    <a:pt x="9596" y="27406"/>
                    <a:pt x="11102" y="37300"/>
                    <a:pt x="11102" y="37300"/>
                  </a:cubicBezTo>
                  <a:cubicBezTo>
                    <a:pt x="11919" y="37508"/>
                    <a:pt x="12655" y="37588"/>
                    <a:pt x="13305" y="37588"/>
                  </a:cubicBezTo>
                  <a:cubicBezTo>
                    <a:pt x="15536" y="37588"/>
                    <a:pt x="16752" y="36640"/>
                    <a:pt x="16752" y="36640"/>
                  </a:cubicBezTo>
                  <a:cubicBezTo>
                    <a:pt x="16528" y="35831"/>
                    <a:pt x="15147" y="23896"/>
                    <a:pt x="15072" y="22652"/>
                  </a:cubicBezTo>
                  <a:cubicBezTo>
                    <a:pt x="14998" y="21407"/>
                    <a:pt x="14126" y="17599"/>
                    <a:pt x="13405" y="11227"/>
                  </a:cubicBezTo>
                  <a:cubicBezTo>
                    <a:pt x="12770" y="5701"/>
                    <a:pt x="10816" y="2191"/>
                    <a:pt x="10306" y="1345"/>
                  </a:cubicBezTo>
                  <a:cubicBezTo>
                    <a:pt x="10219" y="1220"/>
                    <a:pt x="10181" y="1071"/>
                    <a:pt x="10194" y="909"/>
                  </a:cubicBezTo>
                  <a:lnTo>
                    <a:pt x="10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46;p28">
              <a:extLst>
                <a:ext uri="{FF2B5EF4-FFF2-40B4-BE49-F238E27FC236}">
                  <a16:creationId xmlns:a16="http://schemas.microsoft.com/office/drawing/2014/main" id="{0F26D958-B8F6-4111-9317-8E8D0FEBDAB8}"/>
                </a:ext>
              </a:extLst>
            </p:cNvPr>
            <p:cNvSpPr/>
            <p:nvPr/>
          </p:nvSpPr>
          <p:spPr>
            <a:xfrm>
              <a:off x="5777625" y="3769575"/>
              <a:ext cx="42025" cy="104500"/>
            </a:xfrm>
            <a:custGeom>
              <a:avLst/>
              <a:gdLst/>
              <a:ahLst/>
              <a:cxnLst/>
              <a:rect l="l" t="t" r="r" b="b"/>
              <a:pathLst>
                <a:path w="1681" h="4180" extrusionOk="0">
                  <a:moveTo>
                    <a:pt x="1644" y="1"/>
                  </a:moveTo>
                  <a:cubicBezTo>
                    <a:pt x="934" y="138"/>
                    <a:pt x="511" y="773"/>
                    <a:pt x="312" y="1432"/>
                  </a:cubicBezTo>
                  <a:cubicBezTo>
                    <a:pt x="212" y="1843"/>
                    <a:pt x="138" y="2254"/>
                    <a:pt x="100" y="2677"/>
                  </a:cubicBezTo>
                  <a:cubicBezTo>
                    <a:pt x="26" y="3175"/>
                    <a:pt x="1" y="3672"/>
                    <a:pt x="1" y="4170"/>
                  </a:cubicBezTo>
                  <a:cubicBezTo>
                    <a:pt x="1" y="4176"/>
                    <a:pt x="4" y="4180"/>
                    <a:pt x="7" y="4180"/>
                  </a:cubicBezTo>
                  <a:cubicBezTo>
                    <a:pt x="10" y="4180"/>
                    <a:pt x="13" y="4176"/>
                    <a:pt x="13" y="4170"/>
                  </a:cubicBezTo>
                  <a:cubicBezTo>
                    <a:pt x="75" y="3336"/>
                    <a:pt x="113" y="2502"/>
                    <a:pt x="299" y="1681"/>
                  </a:cubicBezTo>
                  <a:cubicBezTo>
                    <a:pt x="461" y="959"/>
                    <a:pt x="859" y="200"/>
                    <a:pt x="1656" y="38"/>
                  </a:cubicBezTo>
                  <a:cubicBezTo>
                    <a:pt x="1681" y="38"/>
                    <a:pt x="1668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47;p28">
              <a:extLst>
                <a:ext uri="{FF2B5EF4-FFF2-40B4-BE49-F238E27FC236}">
                  <a16:creationId xmlns:a16="http://schemas.microsoft.com/office/drawing/2014/main" id="{E228D9E1-BE81-4893-A8C4-C3DD0A9FA6FD}"/>
                </a:ext>
              </a:extLst>
            </p:cNvPr>
            <p:cNvSpPr/>
            <p:nvPr/>
          </p:nvSpPr>
          <p:spPr>
            <a:xfrm>
              <a:off x="5668425" y="3599700"/>
              <a:ext cx="124775" cy="10775"/>
            </a:xfrm>
            <a:custGeom>
              <a:avLst/>
              <a:gdLst/>
              <a:ahLst/>
              <a:cxnLst/>
              <a:rect l="l" t="t" r="r" b="b"/>
              <a:pathLst>
                <a:path w="4991" h="431" extrusionOk="0">
                  <a:moveTo>
                    <a:pt x="25" y="1"/>
                  </a:moveTo>
                  <a:cubicBezTo>
                    <a:pt x="0" y="1"/>
                    <a:pt x="0" y="26"/>
                    <a:pt x="13" y="26"/>
                  </a:cubicBezTo>
                  <a:cubicBezTo>
                    <a:pt x="1165" y="267"/>
                    <a:pt x="2374" y="431"/>
                    <a:pt x="3572" y="431"/>
                  </a:cubicBezTo>
                  <a:cubicBezTo>
                    <a:pt x="4044" y="431"/>
                    <a:pt x="4514" y="405"/>
                    <a:pt x="4979" y="349"/>
                  </a:cubicBezTo>
                  <a:cubicBezTo>
                    <a:pt x="4991" y="349"/>
                    <a:pt x="4991" y="324"/>
                    <a:pt x="4979" y="324"/>
                  </a:cubicBezTo>
                  <a:cubicBezTo>
                    <a:pt x="4559" y="352"/>
                    <a:pt x="4140" y="366"/>
                    <a:pt x="3722" y="366"/>
                  </a:cubicBezTo>
                  <a:cubicBezTo>
                    <a:pt x="2479" y="366"/>
                    <a:pt x="1245" y="24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48;p28">
              <a:extLst>
                <a:ext uri="{FF2B5EF4-FFF2-40B4-BE49-F238E27FC236}">
                  <a16:creationId xmlns:a16="http://schemas.microsoft.com/office/drawing/2014/main" id="{51D66FFE-7E49-440C-891E-D11FAA37565D}"/>
                </a:ext>
              </a:extLst>
            </p:cNvPr>
            <p:cNvSpPr/>
            <p:nvPr/>
          </p:nvSpPr>
          <p:spPr>
            <a:xfrm>
              <a:off x="5801900" y="3596900"/>
              <a:ext cx="52600" cy="10600"/>
            </a:xfrm>
            <a:custGeom>
              <a:avLst/>
              <a:gdLst/>
              <a:ahLst/>
              <a:cxnLst/>
              <a:rect l="l" t="t" r="r" b="b"/>
              <a:pathLst>
                <a:path w="2104" h="424" extrusionOk="0">
                  <a:moveTo>
                    <a:pt x="2091" y="1"/>
                  </a:moveTo>
                  <a:cubicBezTo>
                    <a:pt x="1407" y="175"/>
                    <a:pt x="710" y="312"/>
                    <a:pt x="13" y="399"/>
                  </a:cubicBezTo>
                  <a:cubicBezTo>
                    <a:pt x="0" y="399"/>
                    <a:pt x="13" y="424"/>
                    <a:pt x="25" y="424"/>
                  </a:cubicBezTo>
                  <a:cubicBezTo>
                    <a:pt x="710" y="337"/>
                    <a:pt x="1444" y="299"/>
                    <a:pt x="2091" y="13"/>
                  </a:cubicBezTo>
                  <a:cubicBezTo>
                    <a:pt x="2104" y="13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49;p28">
              <a:extLst>
                <a:ext uri="{FF2B5EF4-FFF2-40B4-BE49-F238E27FC236}">
                  <a16:creationId xmlns:a16="http://schemas.microsoft.com/office/drawing/2014/main" id="{1C219AA0-0ED2-4E46-A598-F1D2F9E07A2A}"/>
                </a:ext>
              </a:extLst>
            </p:cNvPr>
            <p:cNvSpPr/>
            <p:nvPr/>
          </p:nvSpPr>
          <p:spPr>
            <a:xfrm>
              <a:off x="5789675" y="3602800"/>
              <a:ext cx="12875" cy="11350"/>
            </a:xfrm>
            <a:custGeom>
              <a:avLst/>
              <a:gdLst/>
              <a:ahLst/>
              <a:cxnLst/>
              <a:rect l="l" t="t" r="r" b="b"/>
              <a:pathLst>
                <a:path w="515" h="454" extrusionOk="0">
                  <a:moveTo>
                    <a:pt x="336" y="37"/>
                  </a:moveTo>
                  <a:cubicBezTo>
                    <a:pt x="341" y="37"/>
                    <a:pt x="347" y="38"/>
                    <a:pt x="353" y="38"/>
                  </a:cubicBezTo>
                  <a:cubicBezTo>
                    <a:pt x="390" y="51"/>
                    <a:pt x="415" y="63"/>
                    <a:pt x="440" y="88"/>
                  </a:cubicBezTo>
                  <a:cubicBezTo>
                    <a:pt x="471" y="126"/>
                    <a:pt x="486" y="167"/>
                    <a:pt x="487" y="209"/>
                  </a:cubicBezTo>
                  <a:lnTo>
                    <a:pt x="487" y="209"/>
                  </a:lnTo>
                  <a:cubicBezTo>
                    <a:pt x="481" y="211"/>
                    <a:pt x="477" y="217"/>
                    <a:pt x="477" y="225"/>
                  </a:cubicBezTo>
                  <a:cubicBezTo>
                    <a:pt x="469" y="273"/>
                    <a:pt x="430" y="295"/>
                    <a:pt x="391" y="295"/>
                  </a:cubicBezTo>
                  <a:cubicBezTo>
                    <a:pt x="368" y="295"/>
                    <a:pt x="346" y="288"/>
                    <a:pt x="328" y="275"/>
                  </a:cubicBezTo>
                  <a:cubicBezTo>
                    <a:pt x="303" y="250"/>
                    <a:pt x="278" y="213"/>
                    <a:pt x="265" y="175"/>
                  </a:cubicBezTo>
                  <a:cubicBezTo>
                    <a:pt x="254" y="129"/>
                    <a:pt x="253" y="37"/>
                    <a:pt x="336" y="37"/>
                  </a:cubicBezTo>
                  <a:close/>
                  <a:moveTo>
                    <a:pt x="276" y="25"/>
                  </a:moveTo>
                  <a:cubicBezTo>
                    <a:pt x="240" y="47"/>
                    <a:pt x="218" y="93"/>
                    <a:pt x="228" y="163"/>
                  </a:cubicBezTo>
                  <a:cubicBezTo>
                    <a:pt x="228" y="238"/>
                    <a:pt x="290" y="312"/>
                    <a:pt x="377" y="337"/>
                  </a:cubicBezTo>
                  <a:cubicBezTo>
                    <a:pt x="383" y="338"/>
                    <a:pt x="388" y="339"/>
                    <a:pt x="394" y="339"/>
                  </a:cubicBezTo>
                  <a:cubicBezTo>
                    <a:pt x="416" y="339"/>
                    <a:pt x="438" y="331"/>
                    <a:pt x="457" y="318"/>
                  </a:cubicBezTo>
                  <a:lnTo>
                    <a:pt x="457" y="318"/>
                  </a:lnTo>
                  <a:cubicBezTo>
                    <a:pt x="422" y="378"/>
                    <a:pt x="357" y="422"/>
                    <a:pt x="283" y="422"/>
                  </a:cubicBezTo>
                  <a:cubicBezTo>
                    <a:pt x="254" y="422"/>
                    <a:pt x="222" y="415"/>
                    <a:pt x="191" y="399"/>
                  </a:cubicBezTo>
                  <a:cubicBezTo>
                    <a:pt x="0" y="292"/>
                    <a:pt x="83" y="26"/>
                    <a:pt x="276" y="25"/>
                  </a:cubicBezTo>
                  <a:close/>
                  <a:moveTo>
                    <a:pt x="284" y="0"/>
                  </a:moveTo>
                  <a:cubicBezTo>
                    <a:pt x="132" y="0"/>
                    <a:pt x="30" y="144"/>
                    <a:pt x="66" y="300"/>
                  </a:cubicBezTo>
                  <a:cubicBezTo>
                    <a:pt x="104" y="395"/>
                    <a:pt x="201" y="454"/>
                    <a:pt x="300" y="454"/>
                  </a:cubicBezTo>
                  <a:cubicBezTo>
                    <a:pt x="330" y="454"/>
                    <a:pt x="361" y="448"/>
                    <a:pt x="390" y="437"/>
                  </a:cubicBezTo>
                  <a:cubicBezTo>
                    <a:pt x="460" y="395"/>
                    <a:pt x="503" y="325"/>
                    <a:pt x="511" y="250"/>
                  </a:cubicBezTo>
                  <a:lnTo>
                    <a:pt x="511" y="250"/>
                  </a:lnTo>
                  <a:cubicBezTo>
                    <a:pt x="513" y="242"/>
                    <a:pt x="514" y="233"/>
                    <a:pt x="514" y="225"/>
                  </a:cubicBezTo>
                  <a:cubicBezTo>
                    <a:pt x="514" y="221"/>
                    <a:pt x="513" y="218"/>
                    <a:pt x="512" y="215"/>
                  </a:cubicBezTo>
                  <a:lnTo>
                    <a:pt x="512" y="215"/>
                  </a:lnTo>
                  <a:cubicBezTo>
                    <a:pt x="510" y="168"/>
                    <a:pt x="495" y="120"/>
                    <a:pt x="465" y="76"/>
                  </a:cubicBezTo>
                  <a:cubicBezTo>
                    <a:pt x="430" y="31"/>
                    <a:pt x="381" y="8"/>
                    <a:pt x="336" y="8"/>
                  </a:cubicBezTo>
                  <a:cubicBezTo>
                    <a:pt x="331" y="8"/>
                    <a:pt x="326" y="8"/>
                    <a:pt x="321" y="9"/>
                  </a:cubicBezTo>
                  <a:lnTo>
                    <a:pt x="321" y="9"/>
                  </a:lnTo>
                  <a:cubicBezTo>
                    <a:pt x="321" y="4"/>
                    <a:pt x="315" y="1"/>
                    <a:pt x="303" y="1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50;p28">
              <a:extLst>
                <a:ext uri="{FF2B5EF4-FFF2-40B4-BE49-F238E27FC236}">
                  <a16:creationId xmlns:a16="http://schemas.microsoft.com/office/drawing/2014/main" id="{B2D05BC3-8880-407D-B6E8-6CF0AC80E13B}"/>
                </a:ext>
              </a:extLst>
            </p:cNvPr>
            <p:cNvSpPr/>
            <p:nvPr/>
          </p:nvSpPr>
          <p:spPr>
            <a:xfrm>
              <a:off x="5772975" y="3609625"/>
              <a:ext cx="21800" cy="51425"/>
            </a:xfrm>
            <a:custGeom>
              <a:avLst/>
              <a:gdLst/>
              <a:ahLst/>
              <a:cxnLst/>
              <a:rect l="l" t="t" r="r" b="b"/>
              <a:pathLst>
                <a:path w="872" h="2057" extrusionOk="0">
                  <a:moveTo>
                    <a:pt x="780" y="1"/>
                  </a:moveTo>
                  <a:cubicBezTo>
                    <a:pt x="772" y="1"/>
                    <a:pt x="764" y="5"/>
                    <a:pt x="759" y="14"/>
                  </a:cubicBezTo>
                  <a:cubicBezTo>
                    <a:pt x="510" y="363"/>
                    <a:pt x="311" y="749"/>
                    <a:pt x="174" y="1172"/>
                  </a:cubicBezTo>
                  <a:cubicBezTo>
                    <a:pt x="112" y="1421"/>
                    <a:pt x="75" y="1856"/>
                    <a:pt x="336" y="2031"/>
                  </a:cubicBezTo>
                  <a:cubicBezTo>
                    <a:pt x="361" y="2048"/>
                    <a:pt x="385" y="2056"/>
                    <a:pt x="408" y="2056"/>
                  </a:cubicBezTo>
                  <a:cubicBezTo>
                    <a:pt x="730" y="2056"/>
                    <a:pt x="871" y="459"/>
                    <a:pt x="871" y="238"/>
                  </a:cubicBezTo>
                  <a:cubicBezTo>
                    <a:pt x="871" y="226"/>
                    <a:pt x="865" y="220"/>
                    <a:pt x="859" y="220"/>
                  </a:cubicBezTo>
                  <a:cubicBezTo>
                    <a:pt x="853" y="220"/>
                    <a:pt x="846" y="226"/>
                    <a:pt x="846" y="238"/>
                  </a:cubicBezTo>
                  <a:cubicBezTo>
                    <a:pt x="821" y="562"/>
                    <a:pt x="784" y="886"/>
                    <a:pt x="722" y="1209"/>
                  </a:cubicBezTo>
                  <a:cubicBezTo>
                    <a:pt x="697" y="1359"/>
                    <a:pt x="660" y="1508"/>
                    <a:pt x="622" y="1645"/>
                  </a:cubicBezTo>
                  <a:cubicBezTo>
                    <a:pt x="610" y="1695"/>
                    <a:pt x="560" y="1919"/>
                    <a:pt x="523" y="1931"/>
                  </a:cubicBezTo>
                  <a:lnTo>
                    <a:pt x="286" y="1906"/>
                  </a:lnTo>
                  <a:cubicBezTo>
                    <a:pt x="261" y="1869"/>
                    <a:pt x="236" y="1831"/>
                    <a:pt x="224" y="1794"/>
                  </a:cubicBezTo>
                  <a:cubicBezTo>
                    <a:pt x="0" y="1222"/>
                    <a:pt x="485" y="487"/>
                    <a:pt x="797" y="27"/>
                  </a:cubicBezTo>
                  <a:cubicBezTo>
                    <a:pt x="804" y="11"/>
                    <a:pt x="793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51;p28">
              <a:extLst>
                <a:ext uri="{FF2B5EF4-FFF2-40B4-BE49-F238E27FC236}">
                  <a16:creationId xmlns:a16="http://schemas.microsoft.com/office/drawing/2014/main" id="{BB13E48C-93F3-40FA-AD26-2CF3F727D45E}"/>
                </a:ext>
              </a:extLst>
            </p:cNvPr>
            <p:cNvSpPr/>
            <p:nvPr/>
          </p:nvSpPr>
          <p:spPr>
            <a:xfrm>
              <a:off x="5800025" y="3606100"/>
              <a:ext cx="28025" cy="45450"/>
            </a:xfrm>
            <a:custGeom>
              <a:avLst/>
              <a:gdLst/>
              <a:ahLst/>
              <a:cxnLst/>
              <a:rect l="l" t="t" r="r" b="b"/>
              <a:pathLst>
                <a:path w="1121" h="1818" extrusionOk="0">
                  <a:moveTo>
                    <a:pt x="63" y="1"/>
                  </a:moveTo>
                  <a:cubicBezTo>
                    <a:pt x="52" y="1"/>
                    <a:pt x="42" y="10"/>
                    <a:pt x="51" y="19"/>
                  </a:cubicBezTo>
                  <a:cubicBezTo>
                    <a:pt x="175" y="255"/>
                    <a:pt x="299" y="491"/>
                    <a:pt x="424" y="728"/>
                  </a:cubicBezTo>
                  <a:cubicBezTo>
                    <a:pt x="499" y="877"/>
                    <a:pt x="573" y="1014"/>
                    <a:pt x="636" y="1176"/>
                  </a:cubicBezTo>
                  <a:cubicBezTo>
                    <a:pt x="648" y="1226"/>
                    <a:pt x="673" y="1275"/>
                    <a:pt x="685" y="1338"/>
                  </a:cubicBezTo>
                  <a:lnTo>
                    <a:pt x="710" y="1412"/>
                  </a:lnTo>
                  <a:cubicBezTo>
                    <a:pt x="767" y="1549"/>
                    <a:pt x="751" y="1613"/>
                    <a:pt x="633" y="1613"/>
                  </a:cubicBezTo>
                  <a:cubicBezTo>
                    <a:pt x="622" y="1613"/>
                    <a:pt x="611" y="1613"/>
                    <a:pt x="598" y="1612"/>
                  </a:cubicBezTo>
                  <a:cubicBezTo>
                    <a:pt x="541" y="1626"/>
                    <a:pt x="510" y="1635"/>
                    <a:pt x="489" y="1635"/>
                  </a:cubicBezTo>
                  <a:cubicBezTo>
                    <a:pt x="455" y="1635"/>
                    <a:pt x="450" y="1611"/>
                    <a:pt x="411" y="1549"/>
                  </a:cubicBezTo>
                  <a:cubicBezTo>
                    <a:pt x="387" y="1500"/>
                    <a:pt x="362" y="1450"/>
                    <a:pt x="337" y="1412"/>
                  </a:cubicBezTo>
                  <a:cubicBezTo>
                    <a:pt x="275" y="1275"/>
                    <a:pt x="225" y="1139"/>
                    <a:pt x="187" y="1002"/>
                  </a:cubicBezTo>
                  <a:cubicBezTo>
                    <a:pt x="125" y="778"/>
                    <a:pt x="75" y="541"/>
                    <a:pt x="26" y="305"/>
                  </a:cubicBezTo>
                  <a:cubicBezTo>
                    <a:pt x="26" y="300"/>
                    <a:pt x="21" y="297"/>
                    <a:pt x="16" y="297"/>
                  </a:cubicBezTo>
                  <a:cubicBezTo>
                    <a:pt x="9" y="297"/>
                    <a:pt x="1" y="303"/>
                    <a:pt x="1" y="317"/>
                  </a:cubicBezTo>
                  <a:cubicBezTo>
                    <a:pt x="38" y="678"/>
                    <a:pt x="138" y="1051"/>
                    <a:pt x="287" y="1400"/>
                  </a:cubicBezTo>
                  <a:cubicBezTo>
                    <a:pt x="333" y="1503"/>
                    <a:pt x="453" y="1818"/>
                    <a:pt x="617" y="1818"/>
                  </a:cubicBezTo>
                  <a:cubicBezTo>
                    <a:pt x="631" y="1818"/>
                    <a:pt x="646" y="1816"/>
                    <a:pt x="660" y="1811"/>
                  </a:cubicBezTo>
                  <a:cubicBezTo>
                    <a:pt x="1121" y="1649"/>
                    <a:pt x="175" y="193"/>
                    <a:pt x="75" y="6"/>
                  </a:cubicBez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52;p28">
              <a:extLst>
                <a:ext uri="{FF2B5EF4-FFF2-40B4-BE49-F238E27FC236}">
                  <a16:creationId xmlns:a16="http://schemas.microsoft.com/office/drawing/2014/main" id="{548A234A-F225-4AFC-A96E-27506A92BED4}"/>
                </a:ext>
              </a:extLst>
            </p:cNvPr>
            <p:cNvSpPr/>
            <p:nvPr/>
          </p:nvSpPr>
          <p:spPr>
            <a:xfrm>
              <a:off x="5778300" y="3609750"/>
              <a:ext cx="32025" cy="117000"/>
            </a:xfrm>
            <a:custGeom>
              <a:avLst/>
              <a:gdLst/>
              <a:ahLst/>
              <a:cxnLst/>
              <a:rect l="l" t="t" r="r" b="b"/>
              <a:pathLst>
                <a:path w="1281" h="4680" extrusionOk="0">
                  <a:moveTo>
                    <a:pt x="646" y="0"/>
                  </a:moveTo>
                  <a:cubicBezTo>
                    <a:pt x="640" y="0"/>
                    <a:pt x="633" y="3"/>
                    <a:pt x="633" y="9"/>
                  </a:cubicBezTo>
                  <a:cubicBezTo>
                    <a:pt x="658" y="1553"/>
                    <a:pt x="1218" y="3395"/>
                    <a:pt x="11" y="4652"/>
                  </a:cubicBezTo>
                  <a:cubicBezTo>
                    <a:pt x="1" y="4662"/>
                    <a:pt x="7" y="4680"/>
                    <a:pt x="17" y="4680"/>
                  </a:cubicBezTo>
                  <a:cubicBezTo>
                    <a:pt x="19" y="4680"/>
                    <a:pt x="21" y="4679"/>
                    <a:pt x="23" y="4676"/>
                  </a:cubicBezTo>
                  <a:cubicBezTo>
                    <a:pt x="1280" y="3469"/>
                    <a:pt x="696" y="1528"/>
                    <a:pt x="658" y="9"/>
                  </a:cubicBezTo>
                  <a:cubicBezTo>
                    <a:pt x="658" y="3"/>
                    <a:pt x="6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53;p28">
              <a:extLst>
                <a:ext uri="{FF2B5EF4-FFF2-40B4-BE49-F238E27FC236}">
                  <a16:creationId xmlns:a16="http://schemas.microsoft.com/office/drawing/2014/main" id="{62884759-86AD-48E3-AC7F-41BB60572A05}"/>
                </a:ext>
              </a:extLst>
            </p:cNvPr>
            <p:cNvSpPr/>
            <p:nvPr/>
          </p:nvSpPr>
          <p:spPr>
            <a:xfrm>
              <a:off x="5800025" y="3607975"/>
              <a:ext cx="23050" cy="77125"/>
            </a:xfrm>
            <a:custGeom>
              <a:avLst/>
              <a:gdLst/>
              <a:ahLst/>
              <a:cxnLst/>
              <a:rect l="l" t="t" r="r" b="b"/>
              <a:pathLst>
                <a:path w="922" h="3085" extrusionOk="0">
                  <a:moveTo>
                    <a:pt x="25" y="1"/>
                  </a:moveTo>
                  <a:cubicBezTo>
                    <a:pt x="13" y="1"/>
                    <a:pt x="1" y="9"/>
                    <a:pt x="1" y="18"/>
                  </a:cubicBezTo>
                  <a:cubicBezTo>
                    <a:pt x="100" y="516"/>
                    <a:pt x="436" y="939"/>
                    <a:pt x="611" y="1412"/>
                  </a:cubicBezTo>
                  <a:cubicBezTo>
                    <a:pt x="822" y="1947"/>
                    <a:pt x="884" y="2520"/>
                    <a:pt x="785" y="3067"/>
                  </a:cubicBezTo>
                  <a:cubicBezTo>
                    <a:pt x="785" y="3076"/>
                    <a:pt x="791" y="3085"/>
                    <a:pt x="799" y="3085"/>
                  </a:cubicBezTo>
                  <a:cubicBezTo>
                    <a:pt x="802" y="3085"/>
                    <a:pt x="806" y="3083"/>
                    <a:pt x="810" y="3080"/>
                  </a:cubicBezTo>
                  <a:cubicBezTo>
                    <a:pt x="922" y="2570"/>
                    <a:pt x="884" y="2047"/>
                    <a:pt x="710" y="1561"/>
                  </a:cubicBezTo>
                  <a:cubicBezTo>
                    <a:pt x="636" y="1325"/>
                    <a:pt x="536" y="1088"/>
                    <a:pt x="411" y="864"/>
                  </a:cubicBezTo>
                  <a:cubicBezTo>
                    <a:pt x="250" y="591"/>
                    <a:pt x="125" y="304"/>
                    <a:pt x="38" y="6"/>
                  </a:cubicBezTo>
                  <a:cubicBezTo>
                    <a:pt x="34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54;p28">
              <a:extLst>
                <a:ext uri="{FF2B5EF4-FFF2-40B4-BE49-F238E27FC236}">
                  <a16:creationId xmlns:a16="http://schemas.microsoft.com/office/drawing/2014/main" id="{582C188B-D82B-4457-92EC-03B015FEC3B9}"/>
                </a:ext>
              </a:extLst>
            </p:cNvPr>
            <p:cNvSpPr/>
            <p:nvPr/>
          </p:nvSpPr>
          <p:spPr>
            <a:xfrm>
              <a:off x="5670700" y="3588675"/>
              <a:ext cx="113800" cy="20800"/>
            </a:xfrm>
            <a:custGeom>
              <a:avLst/>
              <a:gdLst/>
              <a:ahLst/>
              <a:cxnLst/>
              <a:rect l="l" t="t" r="r" b="b"/>
              <a:pathLst>
                <a:path w="4552" h="832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10"/>
                    <a:pt x="9" y="19"/>
                  </a:cubicBezTo>
                  <a:cubicBezTo>
                    <a:pt x="1380" y="464"/>
                    <a:pt x="2817" y="832"/>
                    <a:pt x="4268" y="832"/>
                  </a:cubicBezTo>
                  <a:cubicBezTo>
                    <a:pt x="4359" y="832"/>
                    <a:pt x="4449" y="830"/>
                    <a:pt x="4539" y="828"/>
                  </a:cubicBezTo>
                  <a:cubicBezTo>
                    <a:pt x="4552" y="828"/>
                    <a:pt x="4552" y="803"/>
                    <a:pt x="4539" y="790"/>
                  </a:cubicBezTo>
                  <a:cubicBezTo>
                    <a:pt x="3755" y="778"/>
                    <a:pt x="2971" y="703"/>
                    <a:pt x="2212" y="566"/>
                  </a:cubicBezTo>
                  <a:cubicBezTo>
                    <a:pt x="1465" y="417"/>
                    <a:pt x="731" y="230"/>
                    <a:pt x="9" y="6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55;p28">
              <a:extLst>
                <a:ext uri="{FF2B5EF4-FFF2-40B4-BE49-F238E27FC236}">
                  <a16:creationId xmlns:a16="http://schemas.microsoft.com/office/drawing/2014/main" id="{37FB980F-D42A-46CB-8B99-48F6A51B0D42}"/>
                </a:ext>
              </a:extLst>
            </p:cNvPr>
            <p:cNvSpPr/>
            <p:nvPr/>
          </p:nvSpPr>
          <p:spPr>
            <a:xfrm>
              <a:off x="5800650" y="3588825"/>
              <a:ext cx="54800" cy="17450"/>
            </a:xfrm>
            <a:custGeom>
              <a:avLst/>
              <a:gdLst/>
              <a:ahLst/>
              <a:cxnLst/>
              <a:rect l="l" t="t" r="r" b="b"/>
              <a:pathLst>
                <a:path w="2192" h="698" extrusionOk="0">
                  <a:moveTo>
                    <a:pt x="2179" y="0"/>
                  </a:moveTo>
                  <a:cubicBezTo>
                    <a:pt x="1444" y="149"/>
                    <a:pt x="710" y="373"/>
                    <a:pt x="13" y="660"/>
                  </a:cubicBezTo>
                  <a:cubicBezTo>
                    <a:pt x="1" y="672"/>
                    <a:pt x="1" y="697"/>
                    <a:pt x="26" y="697"/>
                  </a:cubicBezTo>
                  <a:cubicBezTo>
                    <a:pt x="735" y="436"/>
                    <a:pt x="1457" y="237"/>
                    <a:pt x="2179" y="25"/>
                  </a:cubicBezTo>
                  <a:cubicBezTo>
                    <a:pt x="2191" y="13"/>
                    <a:pt x="2191" y="0"/>
                    <a:pt x="2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56;p28">
              <a:extLst>
                <a:ext uri="{FF2B5EF4-FFF2-40B4-BE49-F238E27FC236}">
                  <a16:creationId xmlns:a16="http://schemas.microsoft.com/office/drawing/2014/main" id="{68711731-1CA6-4E26-A04F-222862C41DC7}"/>
                </a:ext>
              </a:extLst>
            </p:cNvPr>
            <p:cNvSpPr/>
            <p:nvPr/>
          </p:nvSpPr>
          <p:spPr>
            <a:xfrm>
              <a:off x="5780150" y="3174075"/>
              <a:ext cx="25825" cy="6875"/>
            </a:xfrm>
            <a:custGeom>
              <a:avLst/>
              <a:gdLst/>
              <a:ahLst/>
              <a:cxnLst/>
              <a:rect l="l" t="t" r="r" b="b"/>
              <a:pathLst>
                <a:path w="1033" h="275" extrusionOk="0">
                  <a:moveTo>
                    <a:pt x="995" y="0"/>
                  </a:moveTo>
                  <a:cubicBezTo>
                    <a:pt x="982" y="0"/>
                    <a:pt x="970" y="0"/>
                    <a:pt x="970" y="13"/>
                  </a:cubicBezTo>
                  <a:cubicBezTo>
                    <a:pt x="793" y="165"/>
                    <a:pt x="568" y="204"/>
                    <a:pt x="385" y="204"/>
                  </a:cubicBezTo>
                  <a:cubicBezTo>
                    <a:pt x="195" y="204"/>
                    <a:pt x="49" y="162"/>
                    <a:pt x="49" y="162"/>
                  </a:cubicBezTo>
                  <a:cubicBezTo>
                    <a:pt x="46" y="160"/>
                    <a:pt x="42" y="160"/>
                    <a:pt x="39" y="160"/>
                  </a:cubicBezTo>
                  <a:cubicBezTo>
                    <a:pt x="18" y="160"/>
                    <a:pt x="1" y="190"/>
                    <a:pt x="12" y="212"/>
                  </a:cubicBezTo>
                  <a:cubicBezTo>
                    <a:pt x="12" y="212"/>
                    <a:pt x="24" y="224"/>
                    <a:pt x="24" y="224"/>
                  </a:cubicBezTo>
                  <a:cubicBezTo>
                    <a:pt x="149" y="249"/>
                    <a:pt x="261" y="274"/>
                    <a:pt x="385" y="274"/>
                  </a:cubicBezTo>
                  <a:cubicBezTo>
                    <a:pt x="497" y="274"/>
                    <a:pt x="622" y="249"/>
                    <a:pt x="746" y="212"/>
                  </a:cubicBezTo>
                  <a:cubicBezTo>
                    <a:pt x="846" y="175"/>
                    <a:pt x="933" y="125"/>
                    <a:pt x="1007" y="63"/>
                  </a:cubicBezTo>
                  <a:cubicBezTo>
                    <a:pt x="1020" y="50"/>
                    <a:pt x="1032" y="25"/>
                    <a:pt x="1020" y="13"/>
                  </a:cubicBezTo>
                  <a:cubicBezTo>
                    <a:pt x="1007" y="0"/>
                    <a:pt x="995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57;p28">
              <a:extLst>
                <a:ext uri="{FF2B5EF4-FFF2-40B4-BE49-F238E27FC236}">
                  <a16:creationId xmlns:a16="http://schemas.microsoft.com/office/drawing/2014/main" id="{DD20C1C8-D9D6-4E1E-94DF-48D016AE7AAB}"/>
                </a:ext>
              </a:extLst>
            </p:cNvPr>
            <p:cNvSpPr/>
            <p:nvPr/>
          </p:nvSpPr>
          <p:spPr>
            <a:xfrm>
              <a:off x="5733750" y="3096550"/>
              <a:ext cx="25550" cy="28825"/>
            </a:xfrm>
            <a:custGeom>
              <a:avLst/>
              <a:gdLst/>
              <a:ahLst/>
              <a:cxnLst/>
              <a:rect l="l" t="t" r="r" b="b"/>
              <a:pathLst>
                <a:path w="1022" h="1153" extrusionOk="0">
                  <a:moveTo>
                    <a:pt x="613" y="0"/>
                  </a:moveTo>
                  <a:cubicBezTo>
                    <a:pt x="595" y="0"/>
                    <a:pt x="578" y="1"/>
                    <a:pt x="561" y="2"/>
                  </a:cubicBezTo>
                  <a:cubicBezTo>
                    <a:pt x="424" y="27"/>
                    <a:pt x="300" y="89"/>
                    <a:pt x="212" y="189"/>
                  </a:cubicBezTo>
                  <a:cubicBezTo>
                    <a:pt x="125" y="301"/>
                    <a:pt x="63" y="438"/>
                    <a:pt x="38" y="575"/>
                  </a:cubicBezTo>
                  <a:cubicBezTo>
                    <a:pt x="1" y="737"/>
                    <a:pt x="1" y="898"/>
                    <a:pt x="38" y="1060"/>
                  </a:cubicBezTo>
                  <a:cubicBezTo>
                    <a:pt x="51" y="1085"/>
                    <a:pt x="63" y="1098"/>
                    <a:pt x="76" y="1122"/>
                  </a:cubicBezTo>
                  <a:cubicBezTo>
                    <a:pt x="96" y="1143"/>
                    <a:pt x="117" y="1152"/>
                    <a:pt x="135" y="1152"/>
                  </a:cubicBezTo>
                  <a:cubicBezTo>
                    <a:pt x="150" y="1152"/>
                    <a:pt x="164" y="1146"/>
                    <a:pt x="175" y="1135"/>
                  </a:cubicBezTo>
                  <a:lnTo>
                    <a:pt x="188" y="1122"/>
                  </a:lnTo>
                  <a:cubicBezTo>
                    <a:pt x="312" y="923"/>
                    <a:pt x="412" y="737"/>
                    <a:pt x="536" y="587"/>
                  </a:cubicBezTo>
                  <a:cubicBezTo>
                    <a:pt x="586" y="525"/>
                    <a:pt x="648" y="463"/>
                    <a:pt x="723" y="401"/>
                  </a:cubicBezTo>
                  <a:cubicBezTo>
                    <a:pt x="810" y="338"/>
                    <a:pt x="897" y="289"/>
                    <a:pt x="997" y="239"/>
                  </a:cubicBezTo>
                  <a:cubicBezTo>
                    <a:pt x="1009" y="239"/>
                    <a:pt x="1009" y="226"/>
                    <a:pt x="1021" y="214"/>
                  </a:cubicBezTo>
                  <a:cubicBezTo>
                    <a:pt x="1021" y="177"/>
                    <a:pt x="1009" y="139"/>
                    <a:pt x="972" y="114"/>
                  </a:cubicBezTo>
                  <a:cubicBezTo>
                    <a:pt x="863" y="38"/>
                    <a:pt x="73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58;p28">
              <a:extLst>
                <a:ext uri="{FF2B5EF4-FFF2-40B4-BE49-F238E27FC236}">
                  <a16:creationId xmlns:a16="http://schemas.microsoft.com/office/drawing/2014/main" id="{4B67135B-07A5-4F13-8080-A01C5AA9CD57}"/>
                </a:ext>
              </a:extLst>
            </p:cNvPr>
            <p:cNvSpPr/>
            <p:nvPr/>
          </p:nvSpPr>
          <p:spPr>
            <a:xfrm>
              <a:off x="4919825" y="2795725"/>
              <a:ext cx="27100" cy="22125"/>
            </a:xfrm>
            <a:custGeom>
              <a:avLst/>
              <a:gdLst/>
              <a:ahLst/>
              <a:cxnLst/>
              <a:rect l="l" t="t" r="r" b="b"/>
              <a:pathLst>
                <a:path w="1084" h="885" extrusionOk="0">
                  <a:moveTo>
                    <a:pt x="274" y="1"/>
                  </a:moveTo>
                  <a:cubicBezTo>
                    <a:pt x="175" y="137"/>
                    <a:pt x="87" y="274"/>
                    <a:pt x="0" y="411"/>
                  </a:cubicBezTo>
                  <a:cubicBezTo>
                    <a:pt x="87" y="436"/>
                    <a:pt x="162" y="461"/>
                    <a:pt x="237" y="498"/>
                  </a:cubicBezTo>
                  <a:cubicBezTo>
                    <a:pt x="461" y="586"/>
                    <a:pt x="685" y="735"/>
                    <a:pt x="946" y="872"/>
                  </a:cubicBezTo>
                  <a:lnTo>
                    <a:pt x="959" y="872"/>
                  </a:lnTo>
                  <a:cubicBezTo>
                    <a:pt x="971" y="880"/>
                    <a:pt x="986" y="884"/>
                    <a:pt x="1001" y="884"/>
                  </a:cubicBezTo>
                  <a:cubicBezTo>
                    <a:pt x="1032" y="884"/>
                    <a:pt x="1062" y="868"/>
                    <a:pt x="1071" y="834"/>
                  </a:cubicBezTo>
                  <a:cubicBezTo>
                    <a:pt x="1083" y="822"/>
                    <a:pt x="1083" y="797"/>
                    <a:pt x="1083" y="772"/>
                  </a:cubicBezTo>
                  <a:cubicBezTo>
                    <a:pt x="1046" y="610"/>
                    <a:pt x="959" y="461"/>
                    <a:pt x="847" y="337"/>
                  </a:cubicBezTo>
                  <a:cubicBezTo>
                    <a:pt x="722" y="212"/>
                    <a:pt x="585" y="113"/>
                    <a:pt x="423" y="50"/>
                  </a:cubicBezTo>
                  <a:cubicBezTo>
                    <a:pt x="374" y="25"/>
                    <a:pt x="324" y="13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1250;p31">
            <a:extLst>
              <a:ext uri="{FF2B5EF4-FFF2-40B4-BE49-F238E27FC236}">
                <a16:creationId xmlns:a16="http://schemas.microsoft.com/office/drawing/2014/main" id="{6883ACFE-641B-4E55-A14F-AA2844ECD1E2}"/>
              </a:ext>
            </a:extLst>
          </p:cNvPr>
          <p:cNvSpPr/>
          <p:nvPr/>
        </p:nvSpPr>
        <p:spPr>
          <a:xfrm>
            <a:off x="6098425" y="778650"/>
            <a:ext cx="1159503" cy="440869"/>
          </a:xfrm>
          <a:custGeom>
            <a:avLst/>
            <a:gdLst/>
            <a:ahLst/>
            <a:cxnLst/>
            <a:rect l="l" t="t" r="r" b="b"/>
            <a:pathLst>
              <a:path w="37033" h="13626" extrusionOk="0">
                <a:moveTo>
                  <a:pt x="0" y="11987"/>
                </a:moveTo>
                <a:cubicBezTo>
                  <a:pt x="7329" y="11987"/>
                  <a:pt x="14616" y="13359"/>
                  <a:pt x="21945" y="13359"/>
                </a:cubicBezTo>
                <a:cubicBezTo>
                  <a:pt x="24877" y="13359"/>
                  <a:pt x="29006" y="14426"/>
                  <a:pt x="30632" y="11987"/>
                </a:cubicBezTo>
                <a:cubicBezTo>
                  <a:pt x="34413" y="6316"/>
                  <a:pt x="10688" y="9454"/>
                  <a:pt x="12344" y="2843"/>
                </a:cubicBezTo>
                <a:cubicBezTo>
                  <a:pt x="12743" y="1251"/>
                  <a:pt x="15306" y="1336"/>
                  <a:pt x="16916" y="1014"/>
                </a:cubicBezTo>
                <a:cubicBezTo>
                  <a:pt x="23498" y="-302"/>
                  <a:pt x="30320" y="100"/>
                  <a:pt x="37033" y="10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3" name="Google Shape;1251;p31">
            <a:extLst>
              <a:ext uri="{FF2B5EF4-FFF2-40B4-BE49-F238E27FC236}">
                <a16:creationId xmlns:a16="http://schemas.microsoft.com/office/drawing/2014/main" id="{08688FB8-A68B-47B3-B8AD-57E1662596BA}"/>
              </a:ext>
            </a:extLst>
          </p:cNvPr>
          <p:cNvSpPr/>
          <p:nvPr/>
        </p:nvSpPr>
        <p:spPr>
          <a:xfrm rot="1105662">
            <a:off x="5272381" y="2069366"/>
            <a:ext cx="697208" cy="925802"/>
          </a:xfrm>
          <a:custGeom>
            <a:avLst/>
            <a:gdLst/>
            <a:ahLst/>
            <a:cxnLst/>
            <a:rect l="l" t="t" r="r" b="b"/>
            <a:pathLst>
              <a:path w="27889" h="37033" extrusionOk="0">
                <a:moveTo>
                  <a:pt x="0" y="0"/>
                </a:moveTo>
                <a:cubicBezTo>
                  <a:pt x="4884" y="14661"/>
                  <a:pt x="14067" y="30122"/>
                  <a:pt x="27889" y="3703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6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32"/>
          <p:cNvGrpSpPr/>
          <p:nvPr/>
        </p:nvGrpSpPr>
        <p:grpSpPr>
          <a:xfrm>
            <a:off x="1516844" y="2671627"/>
            <a:ext cx="6013507" cy="2023165"/>
            <a:chOff x="1397225" y="1410350"/>
            <a:chExt cx="4786300" cy="2774500"/>
          </a:xfrm>
        </p:grpSpPr>
        <p:grpSp>
          <p:nvGrpSpPr>
            <p:cNvPr id="1558" name="Google Shape;1558;p32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559" name="Google Shape;1559;p32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60" name="Google Shape;1560;p32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32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562" name="Google Shape;1562;p32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563" name="Google Shape;1563;p32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564" name="Google Shape;1564;p32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32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2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2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2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70" name="Google Shape;1570;p32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571" name="Google Shape;1571;p32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72" name="Google Shape;1572;p32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2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574" name="Google Shape;1574;p32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75" name="Google Shape;1575;p32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83" name="Google Shape;1583;p32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584" name="Google Shape;1584;p32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86" name="Google Shape;1586;p32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87" name="Google Shape;1587;p32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588" name="Google Shape;1588;p32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90" name="Google Shape;1590;p32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591" name="Google Shape;1591;p32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92" name="Google Shape;1592;p32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32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594" name="Google Shape;1594;p32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595" name="Google Shape;1595;p32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596" name="Google Shape;1596;p32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2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8" name="Google Shape;1598;p32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599" name="Google Shape;1599;p32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0" name="Google Shape;1600;p32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1" name="Google Shape;1601;p32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602" name="Google Shape;1602;p32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3" name="Google Shape;1603;p32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6" name="Google Shape;1606;p32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32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2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611" name="Google Shape;1611;p32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7" name="Google Shape;1627;p32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2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650" name="Google Shape;1650;p32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2" name="Google Shape;1652;p32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3" name="Google Shape;1653;p32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654" name="Google Shape;1654;p32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32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5" name="Google Shape;1665;p32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0" name="Google Shape;1670;p32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9" name="Google Shape;1699;p32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700" name="Google Shape;1700;p32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6" name="Google Shape;1706;p32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707" name="Google Shape;1707;p32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9" name="Google Shape;1709;p32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7" name="Google Shape;1717;p32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718" name="Google Shape;1718;p32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2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0" name="Google Shape;1730;p32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5" name="Google Shape;1735;p32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Google Shape;1777;p32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778" name="Google Shape;1778;p32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0" name="Google Shape;1780;p32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Analysis Hotels Reviews in Europe (EDA)</a:t>
            </a:r>
            <a:endParaRPr dirty="0"/>
          </a:p>
        </p:txBody>
      </p:sp>
      <p:grpSp>
        <p:nvGrpSpPr>
          <p:cNvPr id="1820" name="Google Shape;1820;p32"/>
          <p:cNvGrpSpPr/>
          <p:nvPr/>
        </p:nvGrpSpPr>
        <p:grpSpPr>
          <a:xfrm>
            <a:off x="4517675" y="1573645"/>
            <a:ext cx="433200" cy="1856994"/>
            <a:chOff x="3924337" y="1351431"/>
            <a:chExt cx="433200" cy="1856994"/>
          </a:xfrm>
        </p:grpSpPr>
        <p:cxnSp>
          <p:nvCxnSpPr>
            <p:cNvPr id="1821" name="Google Shape;1821;p32"/>
            <p:cNvCxnSpPr/>
            <p:nvPr/>
          </p:nvCxnSpPr>
          <p:spPr>
            <a:xfrm rot="10800000">
              <a:off x="4140387" y="1667625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2" name="Google Shape;1822;p32"/>
            <p:cNvSpPr/>
            <p:nvPr/>
          </p:nvSpPr>
          <p:spPr>
            <a:xfrm>
              <a:off x="3924337" y="1351431"/>
              <a:ext cx="433200" cy="433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7;p32">
            <a:extLst>
              <a:ext uri="{FF2B5EF4-FFF2-40B4-BE49-F238E27FC236}">
                <a16:creationId xmlns:a16="http://schemas.microsoft.com/office/drawing/2014/main" id="{D57EF1B8-341D-4F35-9CBE-ED1E3A723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" name="Google Shape;1258;p32">
            <a:extLst>
              <a:ext uri="{FF2B5EF4-FFF2-40B4-BE49-F238E27FC236}">
                <a16:creationId xmlns:a16="http://schemas.microsoft.com/office/drawing/2014/main" id="{AFA5737B-9737-4E3B-A32D-3FCF36DE8CB1}"/>
              </a:ext>
            </a:extLst>
          </p:cNvPr>
          <p:cNvSpPr/>
          <p:nvPr/>
        </p:nvSpPr>
        <p:spPr>
          <a:xfrm>
            <a:off x="2289814" y="4612390"/>
            <a:ext cx="10389" cy="10389"/>
          </a:xfrm>
          <a:custGeom>
            <a:avLst/>
            <a:gdLst/>
            <a:ahLst/>
            <a:cxnLst/>
            <a:rect l="l" t="t" r="r" b="b"/>
            <a:pathLst>
              <a:path w="478" h="478" extrusionOk="0">
                <a:moveTo>
                  <a:pt x="203" y="478"/>
                </a:moveTo>
                <a:cubicBezTo>
                  <a:pt x="376" y="478"/>
                  <a:pt x="478" y="261"/>
                  <a:pt x="347" y="130"/>
                </a:cubicBezTo>
                <a:cubicBezTo>
                  <a:pt x="217" y="0"/>
                  <a:pt x="0" y="101"/>
                  <a:pt x="0" y="275"/>
                </a:cubicBezTo>
                <a:cubicBezTo>
                  <a:pt x="0" y="391"/>
                  <a:pt x="87" y="478"/>
                  <a:pt x="203" y="4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59;p32">
            <a:extLst>
              <a:ext uri="{FF2B5EF4-FFF2-40B4-BE49-F238E27FC236}">
                <a16:creationId xmlns:a16="http://schemas.microsoft.com/office/drawing/2014/main" id="{502F5AD6-A862-4AD1-AAD2-C8DC8D0EA5B1}"/>
              </a:ext>
            </a:extLst>
          </p:cNvPr>
          <p:cNvSpPr/>
          <p:nvPr/>
        </p:nvSpPr>
        <p:spPr>
          <a:xfrm>
            <a:off x="2962512" y="3508491"/>
            <a:ext cx="432157" cy="880941"/>
          </a:xfrm>
          <a:custGeom>
            <a:avLst/>
            <a:gdLst/>
            <a:ahLst/>
            <a:cxnLst/>
            <a:rect l="l" t="t" r="r" b="b"/>
            <a:pathLst>
              <a:path w="19883" h="40531" extrusionOk="0">
                <a:moveTo>
                  <a:pt x="13024" y="5687"/>
                </a:moveTo>
                <a:lnTo>
                  <a:pt x="11490" y="5687"/>
                </a:lnTo>
                <a:lnTo>
                  <a:pt x="13878" y="9478"/>
                </a:lnTo>
                <a:lnTo>
                  <a:pt x="11939" y="9478"/>
                </a:lnTo>
                <a:lnTo>
                  <a:pt x="14746" y="13906"/>
                </a:lnTo>
                <a:lnTo>
                  <a:pt x="12792" y="13906"/>
                </a:lnTo>
                <a:lnTo>
                  <a:pt x="15599" y="18348"/>
                </a:lnTo>
                <a:lnTo>
                  <a:pt x="13646" y="18348"/>
                </a:lnTo>
                <a:lnTo>
                  <a:pt x="16453" y="22790"/>
                </a:lnTo>
                <a:lnTo>
                  <a:pt x="14500" y="22790"/>
                </a:lnTo>
                <a:lnTo>
                  <a:pt x="17307" y="27218"/>
                </a:lnTo>
                <a:lnTo>
                  <a:pt x="15353" y="27218"/>
                </a:lnTo>
                <a:lnTo>
                  <a:pt x="18161" y="31660"/>
                </a:lnTo>
                <a:lnTo>
                  <a:pt x="16222" y="31660"/>
                </a:lnTo>
                <a:lnTo>
                  <a:pt x="19029" y="36102"/>
                </a:lnTo>
                <a:lnTo>
                  <a:pt x="17075" y="36102"/>
                </a:lnTo>
                <a:lnTo>
                  <a:pt x="19883" y="40530"/>
                </a:lnTo>
                <a:lnTo>
                  <a:pt x="1" y="40530"/>
                </a:lnTo>
                <a:lnTo>
                  <a:pt x="2663" y="36102"/>
                </a:lnTo>
                <a:lnTo>
                  <a:pt x="869" y="36102"/>
                </a:lnTo>
                <a:lnTo>
                  <a:pt x="3517" y="31660"/>
                </a:lnTo>
                <a:lnTo>
                  <a:pt x="1723" y="31660"/>
                </a:lnTo>
                <a:lnTo>
                  <a:pt x="4385" y="27218"/>
                </a:lnTo>
                <a:lnTo>
                  <a:pt x="2577" y="27218"/>
                </a:lnTo>
                <a:lnTo>
                  <a:pt x="5239" y="22790"/>
                </a:lnTo>
                <a:lnTo>
                  <a:pt x="3430" y="22790"/>
                </a:lnTo>
                <a:lnTo>
                  <a:pt x="6093" y="18348"/>
                </a:lnTo>
                <a:lnTo>
                  <a:pt x="4284" y="18348"/>
                </a:lnTo>
                <a:lnTo>
                  <a:pt x="6947" y="13906"/>
                </a:lnTo>
                <a:lnTo>
                  <a:pt x="5138" y="13906"/>
                </a:lnTo>
                <a:lnTo>
                  <a:pt x="7800" y="9478"/>
                </a:lnTo>
                <a:lnTo>
                  <a:pt x="6006" y="9478"/>
                </a:lnTo>
                <a:lnTo>
                  <a:pt x="8278" y="5687"/>
                </a:lnTo>
                <a:lnTo>
                  <a:pt x="6860" y="5687"/>
                </a:lnTo>
                <a:lnTo>
                  <a:pt x="9855" y="0"/>
                </a:ln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0;p32">
            <a:extLst>
              <a:ext uri="{FF2B5EF4-FFF2-40B4-BE49-F238E27FC236}">
                <a16:creationId xmlns:a16="http://schemas.microsoft.com/office/drawing/2014/main" id="{F9066497-90CA-46F6-B0EE-94051D1C202E}"/>
              </a:ext>
            </a:extLst>
          </p:cNvPr>
          <p:cNvSpPr/>
          <p:nvPr/>
        </p:nvSpPr>
        <p:spPr>
          <a:xfrm>
            <a:off x="3053408" y="3573588"/>
            <a:ext cx="250996" cy="958926"/>
          </a:xfrm>
          <a:custGeom>
            <a:avLst/>
            <a:gdLst/>
            <a:ahLst/>
            <a:cxnLst/>
            <a:rect l="l" t="t" r="r" b="b"/>
            <a:pathLst>
              <a:path w="11548" h="44119" extrusionOk="0">
                <a:moveTo>
                  <a:pt x="6064" y="43714"/>
                </a:moveTo>
                <a:cubicBezTo>
                  <a:pt x="6064" y="44119"/>
                  <a:pt x="5456" y="44119"/>
                  <a:pt x="5456" y="43714"/>
                </a:cubicBezTo>
                <a:lnTo>
                  <a:pt x="5456" y="35162"/>
                </a:lnTo>
                <a:lnTo>
                  <a:pt x="189" y="31197"/>
                </a:lnTo>
                <a:cubicBezTo>
                  <a:pt x="30" y="31009"/>
                  <a:pt x="290" y="30734"/>
                  <a:pt x="478" y="30908"/>
                </a:cubicBezTo>
                <a:lnTo>
                  <a:pt x="5456" y="34583"/>
                </a:lnTo>
                <a:lnTo>
                  <a:pt x="5456" y="31559"/>
                </a:lnTo>
                <a:lnTo>
                  <a:pt x="174" y="26292"/>
                </a:lnTo>
                <a:cubicBezTo>
                  <a:pt x="1" y="26090"/>
                  <a:pt x="276" y="25815"/>
                  <a:pt x="464" y="25988"/>
                </a:cubicBezTo>
                <a:lnTo>
                  <a:pt x="5456" y="30980"/>
                </a:lnTo>
                <a:lnTo>
                  <a:pt x="5456" y="26437"/>
                </a:lnTo>
                <a:lnTo>
                  <a:pt x="1535" y="22516"/>
                </a:lnTo>
                <a:cubicBezTo>
                  <a:pt x="1346" y="22327"/>
                  <a:pt x="1621" y="22038"/>
                  <a:pt x="1824" y="22226"/>
                </a:cubicBezTo>
                <a:lnTo>
                  <a:pt x="5456" y="25858"/>
                </a:lnTo>
                <a:lnTo>
                  <a:pt x="5456" y="21315"/>
                </a:lnTo>
                <a:lnTo>
                  <a:pt x="2576" y="18435"/>
                </a:lnTo>
                <a:cubicBezTo>
                  <a:pt x="2417" y="18247"/>
                  <a:pt x="2678" y="17987"/>
                  <a:pt x="2866" y="18146"/>
                </a:cubicBezTo>
                <a:lnTo>
                  <a:pt x="5456" y="20736"/>
                </a:lnTo>
                <a:lnTo>
                  <a:pt x="5456" y="16192"/>
                </a:lnTo>
                <a:lnTo>
                  <a:pt x="3242" y="13978"/>
                </a:lnTo>
                <a:cubicBezTo>
                  <a:pt x="3068" y="13790"/>
                  <a:pt x="3343" y="13515"/>
                  <a:pt x="3531" y="13689"/>
                </a:cubicBezTo>
                <a:lnTo>
                  <a:pt x="5456" y="15614"/>
                </a:lnTo>
                <a:lnTo>
                  <a:pt x="5456" y="10694"/>
                </a:lnTo>
                <a:lnTo>
                  <a:pt x="3242" y="8480"/>
                </a:lnTo>
                <a:cubicBezTo>
                  <a:pt x="3068" y="8292"/>
                  <a:pt x="3343" y="8017"/>
                  <a:pt x="3531" y="8191"/>
                </a:cubicBezTo>
                <a:lnTo>
                  <a:pt x="5456" y="10115"/>
                </a:lnTo>
                <a:lnTo>
                  <a:pt x="5456" y="5789"/>
                </a:lnTo>
                <a:lnTo>
                  <a:pt x="4052" y="4399"/>
                </a:lnTo>
                <a:cubicBezTo>
                  <a:pt x="3835" y="4197"/>
                  <a:pt x="4154" y="3879"/>
                  <a:pt x="4342" y="4110"/>
                </a:cubicBezTo>
                <a:lnTo>
                  <a:pt x="5456" y="5210"/>
                </a:lnTo>
                <a:lnTo>
                  <a:pt x="5456" y="406"/>
                </a:lnTo>
                <a:cubicBezTo>
                  <a:pt x="5456" y="1"/>
                  <a:pt x="6064" y="1"/>
                  <a:pt x="6064" y="406"/>
                </a:cubicBezTo>
                <a:lnTo>
                  <a:pt x="6064" y="5210"/>
                </a:lnTo>
                <a:lnTo>
                  <a:pt x="7062" y="4197"/>
                </a:lnTo>
                <a:cubicBezTo>
                  <a:pt x="7265" y="4038"/>
                  <a:pt x="7525" y="4298"/>
                  <a:pt x="7351" y="4486"/>
                </a:cubicBezTo>
                <a:lnTo>
                  <a:pt x="6064" y="5789"/>
                </a:lnTo>
                <a:lnTo>
                  <a:pt x="6064" y="10115"/>
                </a:lnTo>
                <a:lnTo>
                  <a:pt x="7988" y="8191"/>
                </a:lnTo>
                <a:cubicBezTo>
                  <a:pt x="8176" y="8017"/>
                  <a:pt x="8437" y="8292"/>
                  <a:pt x="8278" y="8480"/>
                </a:cubicBezTo>
                <a:lnTo>
                  <a:pt x="6064" y="10694"/>
                </a:lnTo>
                <a:lnTo>
                  <a:pt x="6064" y="15614"/>
                </a:lnTo>
                <a:lnTo>
                  <a:pt x="7988" y="13689"/>
                </a:lnTo>
                <a:cubicBezTo>
                  <a:pt x="8176" y="13515"/>
                  <a:pt x="8451" y="13790"/>
                  <a:pt x="8278" y="13978"/>
                </a:cubicBezTo>
                <a:lnTo>
                  <a:pt x="6064" y="16192"/>
                </a:lnTo>
                <a:lnTo>
                  <a:pt x="6064" y="20736"/>
                </a:lnTo>
                <a:lnTo>
                  <a:pt x="8480" y="18305"/>
                </a:lnTo>
                <a:cubicBezTo>
                  <a:pt x="8683" y="18131"/>
                  <a:pt x="8958" y="18406"/>
                  <a:pt x="8769" y="18594"/>
                </a:cubicBezTo>
                <a:lnTo>
                  <a:pt x="6064" y="21315"/>
                </a:lnTo>
                <a:lnTo>
                  <a:pt x="6064" y="25858"/>
                </a:lnTo>
                <a:lnTo>
                  <a:pt x="9536" y="22385"/>
                </a:lnTo>
                <a:cubicBezTo>
                  <a:pt x="9724" y="22212"/>
                  <a:pt x="9999" y="22487"/>
                  <a:pt x="9826" y="22675"/>
                </a:cubicBezTo>
                <a:lnTo>
                  <a:pt x="6064" y="26437"/>
                </a:lnTo>
                <a:lnTo>
                  <a:pt x="6064" y="30980"/>
                </a:lnTo>
                <a:lnTo>
                  <a:pt x="11056" y="25988"/>
                </a:lnTo>
                <a:cubicBezTo>
                  <a:pt x="11244" y="25786"/>
                  <a:pt x="11548" y="26090"/>
                  <a:pt x="11345" y="26278"/>
                </a:cubicBezTo>
                <a:lnTo>
                  <a:pt x="6064" y="31559"/>
                </a:lnTo>
                <a:lnTo>
                  <a:pt x="6064" y="34583"/>
                </a:lnTo>
                <a:lnTo>
                  <a:pt x="10578" y="31168"/>
                </a:lnTo>
                <a:cubicBezTo>
                  <a:pt x="10766" y="30995"/>
                  <a:pt x="11041" y="31270"/>
                  <a:pt x="10868" y="31458"/>
                </a:cubicBezTo>
                <a:lnTo>
                  <a:pt x="6064" y="35162"/>
                </a:lnTo>
                <a:lnTo>
                  <a:pt x="6064" y="4371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61;p32">
            <a:extLst>
              <a:ext uri="{FF2B5EF4-FFF2-40B4-BE49-F238E27FC236}">
                <a16:creationId xmlns:a16="http://schemas.microsoft.com/office/drawing/2014/main" id="{58F0CAAD-9F55-42B5-A5E1-FCCC93BADCDA}"/>
              </a:ext>
            </a:extLst>
          </p:cNvPr>
          <p:cNvSpPr/>
          <p:nvPr/>
        </p:nvSpPr>
        <p:spPr>
          <a:xfrm>
            <a:off x="3449435" y="3236624"/>
            <a:ext cx="588453" cy="1200468"/>
          </a:xfrm>
          <a:custGeom>
            <a:avLst/>
            <a:gdLst/>
            <a:ahLst/>
            <a:cxnLst/>
            <a:rect l="l" t="t" r="r" b="b"/>
            <a:pathLst>
              <a:path w="27074" h="55232" extrusionOk="0">
                <a:moveTo>
                  <a:pt x="17740" y="7757"/>
                </a:moveTo>
                <a:lnTo>
                  <a:pt x="15642" y="7757"/>
                </a:lnTo>
                <a:lnTo>
                  <a:pt x="18912" y="12908"/>
                </a:lnTo>
                <a:lnTo>
                  <a:pt x="16250" y="12908"/>
                </a:lnTo>
                <a:lnTo>
                  <a:pt x="20070" y="18956"/>
                </a:lnTo>
                <a:lnTo>
                  <a:pt x="17422" y="18956"/>
                </a:lnTo>
                <a:lnTo>
                  <a:pt x="21242" y="25004"/>
                </a:lnTo>
                <a:lnTo>
                  <a:pt x="18579" y="25004"/>
                </a:lnTo>
                <a:lnTo>
                  <a:pt x="22399" y="31053"/>
                </a:lnTo>
                <a:lnTo>
                  <a:pt x="19751" y="31053"/>
                </a:lnTo>
                <a:lnTo>
                  <a:pt x="23571" y="37101"/>
                </a:lnTo>
                <a:lnTo>
                  <a:pt x="20909" y="37101"/>
                </a:lnTo>
                <a:lnTo>
                  <a:pt x="24743" y="43135"/>
                </a:lnTo>
                <a:lnTo>
                  <a:pt x="22081" y="43135"/>
                </a:lnTo>
                <a:lnTo>
                  <a:pt x="25901" y="49183"/>
                </a:lnTo>
                <a:lnTo>
                  <a:pt x="23253" y="49183"/>
                </a:lnTo>
                <a:lnTo>
                  <a:pt x="27073" y="55232"/>
                </a:lnTo>
                <a:lnTo>
                  <a:pt x="0" y="55232"/>
                </a:lnTo>
                <a:lnTo>
                  <a:pt x="3617" y="49183"/>
                </a:lnTo>
                <a:lnTo>
                  <a:pt x="1158" y="49183"/>
                </a:lnTo>
                <a:lnTo>
                  <a:pt x="4790" y="43135"/>
                </a:lnTo>
                <a:lnTo>
                  <a:pt x="2330" y="43135"/>
                </a:lnTo>
                <a:lnTo>
                  <a:pt x="5962" y="37101"/>
                </a:lnTo>
                <a:lnTo>
                  <a:pt x="3502" y="37101"/>
                </a:lnTo>
                <a:lnTo>
                  <a:pt x="7119" y="31053"/>
                </a:lnTo>
                <a:lnTo>
                  <a:pt x="4659" y="31053"/>
                </a:lnTo>
                <a:lnTo>
                  <a:pt x="8291" y="25004"/>
                </a:lnTo>
                <a:lnTo>
                  <a:pt x="5831" y="25004"/>
                </a:lnTo>
                <a:lnTo>
                  <a:pt x="9463" y="18956"/>
                </a:lnTo>
                <a:lnTo>
                  <a:pt x="7003" y="18956"/>
                </a:lnTo>
                <a:lnTo>
                  <a:pt x="10621" y="12908"/>
                </a:lnTo>
                <a:lnTo>
                  <a:pt x="8161" y="12908"/>
                </a:lnTo>
                <a:lnTo>
                  <a:pt x="11258" y="7757"/>
                </a:lnTo>
                <a:lnTo>
                  <a:pt x="9333" y="7757"/>
                </a:lnTo>
                <a:lnTo>
                  <a:pt x="1342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2;p32">
            <a:extLst>
              <a:ext uri="{FF2B5EF4-FFF2-40B4-BE49-F238E27FC236}">
                <a16:creationId xmlns:a16="http://schemas.microsoft.com/office/drawing/2014/main" id="{321A62C7-FDAD-479B-98EC-A26298AD3864}"/>
              </a:ext>
            </a:extLst>
          </p:cNvPr>
          <p:cNvSpPr/>
          <p:nvPr/>
        </p:nvSpPr>
        <p:spPr>
          <a:xfrm>
            <a:off x="3572403" y="3325325"/>
            <a:ext cx="342522" cy="1306752"/>
          </a:xfrm>
          <a:custGeom>
            <a:avLst/>
            <a:gdLst/>
            <a:ahLst/>
            <a:cxnLst/>
            <a:rect l="l" t="t" r="r" b="b"/>
            <a:pathLst>
              <a:path w="15759" h="60122" extrusionOk="0">
                <a:moveTo>
                  <a:pt x="8292" y="59558"/>
                </a:moveTo>
                <a:cubicBezTo>
                  <a:pt x="8292" y="60122"/>
                  <a:pt x="7453" y="60122"/>
                  <a:pt x="7453" y="59558"/>
                </a:cubicBezTo>
                <a:lnTo>
                  <a:pt x="7453" y="47910"/>
                </a:lnTo>
                <a:lnTo>
                  <a:pt x="290" y="42512"/>
                </a:lnTo>
                <a:cubicBezTo>
                  <a:pt x="30" y="42237"/>
                  <a:pt x="420" y="41847"/>
                  <a:pt x="681" y="42107"/>
                </a:cubicBezTo>
                <a:lnTo>
                  <a:pt x="7453" y="47128"/>
                </a:lnTo>
                <a:lnTo>
                  <a:pt x="7453" y="43004"/>
                </a:lnTo>
                <a:lnTo>
                  <a:pt x="261" y="35813"/>
                </a:lnTo>
                <a:cubicBezTo>
                  <a:pt x="1" y="35552"/>
                  <a:pt x="406" y="35162"/>
                  <a:pt x="666" y="35422"/>
                </a:cubicBezTo>
                <a:lnTo>
                  <a:pt x="7453" y="42208"/>
                </a:lnTo>
                <a:lnTo>
                  <a:pt x="7453" y="36030"/>
                </a:lnTo>
                <a:lnTo>
                  <a:pt x="2113" y="30676"/>
                </a:lnTo>
                <a:cubicBezTo>
                  <a:pt x="1838" y="30416"/>
                  <a:pt x="2244" y="30010"/>
                  <a:pt x="2504" y="30285"/>
                </a:cubicBezTo>
                <a:lnTo>
                  <a:pt x="7453" y="35234"/>
                </a:lnTo>
                <a:lnTo>
                  <a:pt x="7453" y="29041"/>
                </a:lnTo>
                <a:lnTo>
                  <a:pt x="3546" y="25134"/>
                </a:lnTo>
                <a:cubicBezTo>
                  <a:pt x="3285" y="24859"/>
                  <a:pt x="3676" y="24469"/>
                  <a:pt x="3937" y="24729"/>
                </a:cubicBezTo>
                <a:lnTo>
                  <a:pt x="7453" y="28260"/>
                </a:lnTo>
                <a:lnTo>
                  <a:pt x="7453" y="22067"/>
                </a:lnTo>
                <a:lnTo>
                  <a:pt x="4443" y="19057"/>
                </a:lnTo>
                <a:cubicBezTo>
                  <a:pt x="4183" y="18796"/>
                  <a:pt x="4588" y="18391"/>
                  <a:pt x="4848" y="18652"/>
                </a:cubicBezTo>
                <a:lnTo>
                  <a:pt x="7453" y="21271"/>
                </a:lnTo>
                <a:lnTo>
                  <a:pt x="7453" y="14571"/>
                </a:lnTo>
                <a:lnTo>
                  <a:pt x="4443" y="11562"/>
                </a:lnTo>
                <a:cubicBezTo>
                  <a:pt x="4183" y="11301"/>
                  <a:pt x="4588" y="10896"/>
                  <a:pt x="4848" y="11171"/>
                </a:cubicBezTo>
                <a:lnTo>
                  <a:pt x="7453" y="13775"/>
                </a:lnTo>
                <a:lnTo>
                  <a:pt x="7453" y="7886"/>
                </a:lnTo>
                <a:lnTo>
                  <a:pt x="5557" y="5991"/>
                </a:lnTo>
                <a:cubicBezTo>
                  <a:pt x="5297" y="5730"/>
                  <a:pt x="5687" y="5325"/>
                  <a:pt x="5948" y="5600"/>
                </a:cubicBezTo>
                <a:lnTo>
                  <a:pt x="7453" y="7090"/>
                </a:lnTo>
                <a:lnTo>
                  <a:pt x="7453" y="565"/>
                </a:lnTo>
                <a:cubicBezTo>
                  <a:pt x="7453" y="0"/>
                  <a:pt x="8292" y="0"/>
                  <a:pt x="8292" y="565"/>
                </a:cubicBezTo>
                <a:lnTo>
                  <a:pt x="8292" y="7105"/>
                </a:lnTo>
                <a:lnTo>
                  <a:pt x="9667" y="5730"/>
                </a:lnTo>
                <a:cubicBezTo>
                  <a:pt x="9927" y="5470"/>
                  <a:pt x="10318" y="5860"/>
                  <a:pt x="10057" y="6121"/>
                </a:cubicBezTo>
                <a:lnTo>
                  <a:pt x="8292" y="7886"/>
                </a:lnTo>
                <a:lnTo>
                  <a:pt x="8292" y="13775"/>
                </a:lnTo>
                <a:lnTo>
                  <a:pt x="10911" y="11171"/>
                </a:lnTo>
                <a:cubicBezTo>
                  <a:pt x="11171" y="10910"/>
                  <a:pt x="11577" y="11301"/>
                  <a:pt x="11302" y="11562"/>
                </a:cubicBezTo>
                <a:lnTo>
                  <a:pt x="8292" y="14571"/>
                </a:lnTo>
                <a:lnTo>
                  <a:pt x="8292" y="21271"/>
                </a:lnTo>
                <a:lnTo>
                  <a:pt x="10911" y="18652"/>
                </a:lnTo>
                <a:cubicBezTo>
                  <a:pt x="11171" y="18391"/>
                  <a:pt x="11577" y="18796"/>
                  <a:pt x="11302" y="19057"/>
                </a:cubicBezTo>
                <a:lnTo>
                  <a:pt x="8292" y="22067"/>
                </a:lnTo>
                <a:lnTo>
                  <a:pt x="8292" y="28260"/>
                </a:lnTo>
                <a:lnTo>
                  <a:pt x="11591" y="24961"/>
                </a:lnTo>
                <a:cubicBezTo>
                  <a:pt x="11866" y="24686"/>
                  <a:pt x="12257" y="25091"/>
                  <a:pt x="11996" y="25351"/>
                </a:cubicBezTo>
                <a:lnTo>
                  <a:pt x="8292" y="29041"/>
                </a:lnTo>
                <a:lnTo>
                  <a:pt x="8292" y="35234"/>
                </a:lnTo>
                <a:lnTo>
                  <a:pt x="13024" y="30502"/>
                </a:lnTo>
                <a:cubicBezTo>
                  <a:pt x="13284" y="30242"/>
                  <a:pt x="13689" y="30633"/>
                  <a:pt x="13414" y="30908"/>
                </a:cubicBezTo>
                <a:lnTo>
                  <a:pt x="8292" y="36030"/>
                </a:lnTo>
                <a:lnTo>
                  <a:pt x="8292" y="42208"/>
                </a:lnTo>
                <a:lnTo>
                  <a:pt x="15093" y="35422"/>
                </a:lnTo>
                <a:cubicBezTo>
                  <a:pt x="15353" y="35162"/>
                  <a:pt x="15758" y="35552"/>
                  <a:pt x="15483" y="35813"/>
                </a:cubicBezTo>
                <a:lnTo>
                  <a:pt x="8292" y="43004"/>
                </a:lnTo>
                <a:lnTo>
                  <a:pt x="8292" y="47128"/>
                </a:lnTo>
                <a:lnTo>
                  <a:pt x="14442" y="42469"/>
                </a:lnTo>
                <a:cubicBezTo>
                  <a:pt x="14702" y="42208"/>
                  <a:pt x="15093" y="42599"/>
                  <a:pt x="14832" y="42874"/>
                </a:cubicBezTo>
                <a:lnTo>
                  <a:pt x="8292" y="47910"/>
                </a:lnTo>
                <a:lnTo>
                  <a:pt x="8292" y="595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3;p32">
            <a:extLst>
              <a:ext uri="{FF2B5EF4-FFF2-40B4-BE49-F238E27FC236}">
                <a16:creationId xmlns:a16="http://schemas.microsoft.com/office/drawing/2014/main" id="{014DA865-4781-48CE-9055-CBEA72999F93}"/>
              </a:ext>
            </a:extLst>
          </p:cNvPr>
          <p:cNvSpPr/>
          <p:nvPr/>
        </p:nvSpPr>
        <p:spPr>
          <a:xfrm>
            <a:off x="3833695" y="3021209"/>
            <a:ext cx="814584" cy="1661510"/>
          </a:xfrm>
          <a:custGeom>
            <a:avLst/>
            <a:gdLst/>
            <a:ahLst/>
            <a:cxnLst/>
            <a:rect l="l" t="t" r="r" b="b"/>
            <a:pathLst>
              <a:path w="37478" h="76444" extrusionOk="0">
                <a:moveTo>
                  <a:pt x="24556" y="10722"/>
                </a:moveTo>
                <a:lnTo>
                  <a:pt x="21647" y="10722"/>
                </a:lnTo>
                <a:lnTo>
                  <a:pt x="26162" y="17870"/>
                </a:lnTo>
                <a:lnTo>
                  <a:pt x="22487" y="17870"/>
                </a:lnTo>
                <a:lnTo>
                  <a:pt x="27782" y="26234"/>
                </a:lnTo>
                <a:lnTo>
                  <a:pt x="24107" y="26234"/>
                </a:lnTo>
                <a:lnTo>
                  <a:pt x="29403" y="34612"/>
                </a:lnTo>
                <a:lnTo>
                  <a:pt x="25713" y="34612"/>
                </a:lnTo>
                <a:lnTo>
                  <a:pt x="31009" y="42975"/>
                </a:lnTo>
                <a:lnTo>
                  <a:pt x="27334" y="42975"/>
                </a:lnTo>
                <a:lnTo>
                  <a:pt x="32630" y="51339"/>
                </a:lnTo>
                <a:lnTo>
                  <a:pt x="28955" y="51339"/>
                </a:lnTo>
                <a:lnTo>
                  <a:pt x="34236" y="59702"/>
                </a:lnTo>
                <a:lnTo>
                  <a:pt x="30561" y="59702"/>
                </a:lnTo>
                <a:lnTo>
                  <a:pt x="35857" y="68080"/>
                </a:lnTo>
                <a:lnTo>
                  <a:pt x="32181" y="68080"/>
                </a:lnTo>
                <a:lnTo>
                  <a:pt x="37477" y="76444"/>
                </a:lnTo>
                <a:lnTo>
                  <a:pt x="0" y="76444"/>
                </a:lnTo>
                <a:lnTo>
                  <a:pt x="5021" y="68080"/>
                </a:lnTo>
                <a:lnTo>
                  <a:pt x="1607" y="68080"/>
                </a:lnTo>
                <a:lnTo>
                  <a:pt x="6628" y="59702"/>
                </a:lnTo>
                <a:lnTo>
                  <a:pt x="3227" y="59702"/>
                </a:lnTo>
                <a:lnTo>
                  <a:pt x="8248" y="51339"/>
                </a:lnTo>
                <a:lnTo>
                  <a:pt x="4848" y="51339"/>
                </a:lnTo>
                <a:lnTo>
                  <a:pt x="9854" y="42975"/>
                </a:lnTo>
                <a:lnTo>
                  <a:pt x="6454" y="42975"/>
                </a:lnTo>
                <a:lnTo>
                  <a:pt x="11475" y="34612"/>
                </a:lnTo>
                <a:lnTo>
                  <a:pt x="8075" y="34612"/>
                </a:lnTo>
                <a:lnTo>
                  <a:pt x="13096" y="26234"/>
                </a:lnTo>
                <a:lnTo>
                  <a:pt x="9681" y="26234"/>
                </a:lnTo>
                <a:lnTo>
                  <a:pt x="14702" y="17870"/>
                </a:lnTo>
                <a:lnTo>
                  <a:pt x="11301" y="17870"/>
                </a:lnTo>
                <a:lnTo>
                  <a:pt x="15584" y="10722"/>
                </a:lnTo>
                <a:lnTo>
                  <a:pt x="12922" y="10722"/>
                </a:lnTo>
                <a:lnTo>
                  <a:pt x="18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4;p32">
            <a:extLst>
              <a:ext uri="{FF2B5EF4-FFF2-40B4-BE49-F238E27FC236}">
                <a16:creationId xmlns:a16="http://schemas.microsoft.com/office/drawing/2014/main" id="{6B450BB0-548C-4279-AEB9-D7A6188658DB}"/>
              </a:ext>
            </a:extLst>
          </p:cNvPr>
          <p:cNvSpPr/>
          <p:nvPr/>
        </p:nvSpPr>
        <p:spPr>
          <a:xfrm>
            <a:off x="4004162" y="3144164"/>
            <a:ext cx="473649" cy="1808395"/>
          </a:xfrm>
          <a:custGeom>
            <a:avLst/>
            <a:gdLst/>
            <a:ahLst/>
            <a:cxnLst/>
            <a:rect l="l" t="t" r="r" b="b"/>
            <a:pathLst>
              <a:path w="21792" h="83202" extrusionOk="0">
                <a:moveTo>
                  <a:pt x="11475" y="82435"/>
                </a:moveTo>
                <a:cubicBezTo>
                  <a:pt x="11475" y="83202"/>
                  <a:pt x="10317" y="83202"/>
                  <a:pt x="10317" y="82435"/>
                </a:cubicBezTo>
                <a:lnTo>
                  <a:pt x="10317" y="66315"/>
                </a:lnTo>
                <a:lnTo>
                  <a:pt x="391" y="58820"/>
                </a:lnTo>
                <a:cubicBezTo>
                  <a:pt x="43" y="58458"/>
                  <a:pt x="579" y="57923"/>
                  <a:pt x="941" y="58270"/>
                </a:cubicBezTo>
                <a:lnTo>
                  <a:pt x="10317" y="65216"/>
                </a:lnTo>
                <a:lnTo>
                  <a:pt x="10317" y="59515"/>
                </a:lnTo>
                <a:lnTo>
                  <a:pt x="362" y="49559"/>
                </a:lnTo>
                <a:cubicBezTo>
                  <a:pt x="0" y="49198"/>
                  <a:pt x="535" y="48648"/>
                  <a:pt x="912" y="49010"/>
                </a:cubicBezTo>
                <a:lnTo>
                  <a:pt x="10317" y="58415"/>
                </a:lnTo>
                <a:lnTo>
                  <a:pt x="10317" y="49849"/>
                </a:lnTo>
                <a:lnTo>
                  <a:pt x="2908" y="42455"/>
                </a:lnTo>
                <a:cubicBezTo>
                  <a:pt x="2547" y="42093"/>
                  <a:pt x="3097" y="41543"/>
                  <a:pt x="3458" y="41905"/>
                </a:cubicBezTo>
                <a:lnTo>
                  <a:pt x="10317" y="48764"/>
                </a:lnTo>
                <a:lnTo>
                  <a:pt x="10317" y="40198"/>
                </a:lnTo>
                <a:lnTo>
                  <a:pt x="4891" y="34771"/>
                </a:lnTo>
                <a:cubicBezTo>
                  <a:pt x="4515" y="34410"/>
                  <a:pt x="5079" y="33845"/>
                  <a:pt x="5441" y="34222"/>
                </a:cubicBezTo>
                <a:lnTo>
                  <a:pt x="10317" y="39098"/>
                </a:lnTo>
                <a:lnTo>
                  <a:pt x="10317" y="30532"/>
                </a:lnTo>
                <a:lnTo>
                  <a:pt x="6150" y="26365"/>
                </a:lnTo>
                <a:cubicBezTo>
                  <a:pt x="5788" y="26003"/>
                  <a:pt x="6323" y="25467"/>
                  <a:pt x="6700" y="25815"/>
                </a:cubicBezTo>
                <a:lnTo>
                  <a:pt x="10317" y="29432"/>
                </a:lnTo>
                <a:lnTo>
                  <a:pt x="10317" y="20157"/>
                </a:lnTo>
                <a:lnTo>
                  <a:pt x="6150" y="15990"/>
                </a:lnTo>
                <a:cubicBezTo>
                  <a:pt x="5788" y="15628"/>
                  <a:pt x="6323" y="15093"/>
                  <a:pt x="6700" y="15440"/>
                </a:cubicBezTo>
                <a:lnTo>
                  <a:pt x="10317" y="19072"/>
                </a:lnTo>
                <a:lnTo>
                  <a:pt x="10317" y="10911"/>
                </a:lnTo>
                <a:lnTo>
                  <a:pt x="7684" y="8277"/>
                </a:lnTo>
                <a:cubicBezTo>
                  <a:pt x="7322" y="7916"/>
                  <a:pt x="7872" y="7366"/>
                  <a:pt x="8233" y="7728"/>
                </a:cubicBezTo>
                <a:lnTo>
                  <a:pt x="10317" y="9811"/>
                </a:lnTo>
                <a:lnTo>
                  <a:pt x="10317" y="768"/>
                </a:lnTo>
                <a:cubicBezTo>
                  <a:pt x="10317" y="1"/>
                  <a:pt x="11475" y="1"/>
                  <a:pt x="11475" y="768"/>
                </a:cubicBezTo>
                <a:lnTo>
                  <a:pt x="11475" y="9811"/>
                </a:lnTo>
                <a:lnTo>
                  <a:pt x="13370" y="7930"/>
                </a:lnTo>
                <a:cubicBezTo>
                  <a:pt x="13732" y="7554"/>
                  <a:pt x="14282" y="8104"/>
                  <a:pt x="13906" y="8480"/>
                </a:cubicBezTo>
                <a:lnTo>
                  <a:pt x="11475" y="10911"/>
                </a:lnTo>
                <a:lnTo>
                  <a:pt x="11475" y="19072"/>
                </a:lnTo>
                <a:lnTo>
                  <a:pt x="15092" y="15454"/>
                </a:lnTo>
                <a:cubicBezTo>
                  <a:pt x="15454" y="15078"/>
                  <a:pt x="16004" y="15628"/>
                  <a:pt x="15642" y="15990"/>
                </a:cubicBezTo>
                <a:lnTo>
                  <a:pt x="11475" y="20157"/>
                </a:lnTo>
                <a:lnTo>
                  <a:pt x="11475" y="29432"/>
                </a:lnTo>
                <a:lnTo>
                  <a:pt x="15092" y="25815"/>
                </a:lnTo>
                <a:cubicBezTo>
                  <a:pt x="15454" y="25453"/>
                  <a:pt x="16004" y="26003"/>
                  <a:pt x="15642" y="26365"/>
                </a:cubicBezTo>
                <a:lnTo>
                  <a:pt x="11475" y="30532"/>
                </a:lnTo>
                <a:lnTo>
                  <a:pt x="11475" y="39098"/>
                </a:lnTo>
                <a:lnTo>
                  <a:pt x="16033" y="34525"/>
                </a:lnTo>
                <a:cubicBezTo>
                  <a:pt x="16409" y="34164"/>
                  <a:pt x="16944" y="34714"/>
                  <a:pt x="16582" y="35075"/>
                </a:cubicBezTo>
                <a:lnTo>
                  <a:pt x="11475" y="40198"/>
                </a:lnTo>
                <a:lnTo>
                  <a:pt x="11475" y="48764"/>
                </a:lnTo>
                <a:lnTo>
                  <a:pt x="18015" y="42209"/>
                </a:lnTo>
                <a:cubicBezTo>
                  <a:pt x="18377" y="41847"/>
                  <a:pt x="18927" y="42397"/>
                  <a:pt x="18565" y="42759"/>
                </a:cubicBezTo>
                <a:lnTo>
                  <a:pt x="11475" y="49849"/>
                </a:lnTo>
                <a:lnTo>
                  <a:pt x="11475" y="58415"/>
                </a:lnTo>
                <a:lnTo>
                  <a:pt x="20880" y="49010"/>
                </a:lnTo>
                <a:cubicBezTo>
                  <a:pt x="21242" y="48648"/>
                  <a:pt x="21792" y="49198"/>
                  <a:pt x="21430" y="49559"/>
                </a:cubicBezTo>
                <a:lnTo>
                  <a:pt x="11475" y="59515"/>
                </a:lnTo>
                <a:lnTo>
                  <a:pt x="11475" y="65216"/>
                </a:lnTo>
                <a:lnTo>
                  <a:pt x="19968" y="58777"/>
                </a:lnTo>
                <a:cubicBezTo>
                  <a:pt x="20345" y="58415"/>
                  <a:pt x="20894" y="58965"/>
                  <a:pt x="20518" y="59327"/>
                </a:cubicBezTo>
                <a:lnTo>
                  <a:pt x="11475" y="663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65;p32">
            <a:extLst>
              <a:ext uri="{FF2B5EF4-FFF2-40B4-BE49-F238E27FC236}">
                <a16:creationId xmlns:a16="http://schemas.microsoft.com/office/drawing/2014/main" id="{D64D57FE-048D-4BC1-B11C-D70A9C397264}"/>
              </a:ext>
            </a:extLst>
          </p:cNvPr>
          <p:cNvSpPr/>
          <p:nvPr/>
        </p:nvSpPr>
        <p:spPr>
          <a:xfrm>
            <a:off x="4287521" y="3683213"/>
            <a:ext cx="430266" cy="691303"/>
          </a:xfrm>
          <a:custGeom>
            <a:avLst/>
            <a:gdLst/>
            <a:ahLst/>
            <a:cxnLst/>
            <a:rect l="l" t="t" r="r" b="b"/>
            <a:pathLst>
              <a:path w="19796" h="31806" extrusionOk="0">
                <a:moveTo>
                  <a:pt x="10332" y="218"/>
                </a:moveTo>
                <a:cubicBezTo>
                  <a:pt x="13414" y="2924"/>
                  <a:pt x="15859" y="7062"/>
                  <a:pt x="17408" y="10839"/>
                </a:cubicBezTo>
                <a:cubicBezTo>
                  <a:pt x="18652" y="13877"/>
                  <a:pt x="19578" y="17307"/>
                  <a:pt x="19694" y="20606"/>
                </a:cubicBezTo>
                <a:cubicBezTo>
                  <a:pt x="19795" y="23427"/>
                  <a:pt x="19318" y="26495"/>
                  <a:pt x="17465" y="28738"/>
                </a:cubicBezTo>
                <a:cubicBezTo>
                  <a:pt x="15570" y="31024"/>
                  <a:pt x="12777" y="31805"/>
                  <a:pt x="9898" y="31805"/>
                </a:cubicBezTo>
                <a:cubicBezTo>
                  <a:pt x="7018" y="31805"/>
                  <a:pt x="4226" y="31024"/>
                  <a:pt x="2344" y="28738"/>
                </a:cubicBezTo>
                <a:cubicBezTo>
                  <a:pt x="492" y="26495"/>
                  <a:pt x="0" y="23427"/>
                  <a:pt x="116" y="20606"/>
                </a:cubicBezTo>
                <a:cubicBezTo>
                  <a:pt x="232" y="17307"/>
                  <a:pt x="1158" y="13877"/>
                  <a:pt x="2402" y="10839"/>
                </a:cubicBezTo>
                <a:cubicBezTo>
                  <a:pt x="3936" y="7062"/>
                  <a:pt x="6396" y="2924"/>
                  <a:pt x="9478" y="218"/>
                </a:cubicBezTo>
                <a:cubicBezTo>
                  <a:pt x="9724" y="1"/>
                  <a:pt x="10086" y="1"/>
                  <a:pt x="10332" y="218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66;p32">
            <a:extLst>
              <a:ext uri="{FF2B5EF4-FFF2-40B4-BE49-F238E27FC236}">
                <a16:creationId xmlns:a16="http://schemas.microsoft.com/office/drawing/2014/main" id="{9310688C-EF63-4B60-A829-AB7B19B2CEDA}"/>
              </a:ext>
            </a:extLst>
          </p:cNvPr>
          <p:cNvSpPr/>
          <p:nvPr/>
        </p:nvSpPr>
        <p:spPr>
          <a:xfrm>
            <a:off x="4335317" y="3809341"/>
            <a:ext cx="334654" cy="791284"/>
          </a:xfrm>
          <a:custGeom>
            <a:avLst/>
            <a:gdLst/>
            <a:ahLst/>
            <a:cxnLst/>
            <a:rect l="l" t="t" r="r" b="b"/>
            <a:pathLst>
              <a:path w="15397" h="36406" extrusionOk="0">
                <a:moveTo>
                  <a:pt x="8032" y="35957"/>
                </a:moveTo>
                <a:cubicBezTo>
                  <a:pt x="8032" y="36406"/>
                  <a:pt x="7366" y="36406"/>
                  <a:pt x="7366" y="35957"/>
                </a:cubicBezTo>
                <a:lnTo>
                  <a:pt x="7366" y="22761"/>
                </a:lnTo>
                <a:lnTo>
                  <a:pt x="1636" y="17031"/>
                </a:lnTo>
                <a:cubicBezTo>
                  <a:pt x="1433" y="16814"/>
                  <a:pt x="1737" y="16510"/>
                  <a:pt x="1954" y="16713"/>
                </a:cubicBezTo>
                <a:lnTo>
                  <a:pt x="7366" y="22124"/>
                </a:lnTo>
                <a:lnTo>
                  <a:pt x="7366" y="17190"/>
                </a:lnTo>
                <a:lnTo>
                  <a:pt x="203" y="10028"/>
                </a:lnTo>
                <a:cubicBezTo>
                  <a:pt x="1" y="9825"/>
                  <a:pt x="319" y="9507"/>
                  <a:pt x="522" y="9709"/>
                </a:cubicBezTo>
                <a:lnTo>
                  <a:pt x="7366" y="16554"/>
                </a:lnTo>
                <a:lnTo>
                  <a:pt x="7366" y="11619"/>
                </a:lnTo>
                <a:lnTo>
                  <a:pt x="2432" y="6685"/>
                </a:lnTo>
                <a:cubicBezTo>
                  <a:pt x="2229" y="6483"/>
                  <a:pt x="2533" y="6164"/>
                  <a:pt x="2750" y="6367"/>
                </a:cubicBezTo>
                <a:lnTo>
                  <a:pt x="7366" y="10997"/>
                </a:lnTo>
                <a:lnTo>
                  <a:pt x="7366" y="6063"/>
                </a:lnTo>
                <a:lnTo>
                  <a:pt x="4964" y="3661"/>
                </a:lnTo>
                <a:cubicBezTo>
                  <a:pt x="4761" y="3444"/>
                  <a:pt x="5080" y="3126"/>
                  <a:pt x="5282" y="3343"/>
                </a:cubicBezTo>
                <a:lnTo>
                  <a:pt x="7366" y="5426"/>
                </a:lnTo>
                <a:lnTo>
                  <a:pt x="7366" y="449"/>
                </a:lnTo>
                <a:cubicBezTo>
                  <a:pt x="7366" y="0"/>
                  <a:pt x="8032" y="0"/>
                  <a:pt x="8032" y="449"/>
                </a:cubicBezTo>
                <a:lnTo>
                  <a:pt x="8032" y="5426"/>
                </a:lnTo>
                <a:lnTo>
                  <a:pt x="10130" y="3343"/>
                </a:lnTo>
                <a:cubicBezTo>
                  <a:pt x="10332" y="3126"/>
                  <a:pt x="10651" y="3444"/>
                  <a:pt x="10434" y="3661"/>
                </a:cubicBezTo>
                <a:lnTo>
                  <a:pt x="8032" y="6063"/>
                </a:lnTo>
                <a:lnTo>
                  <a:pt x="8032" y="10997"/>
                </a:lnTo>
                <a:lnTo>
                  <a:pt x="12662" y="6367"/>
                </a:lnTo>
                <a:cubicBezTo>
                  <a:pt x="12879" y="6150"/>
                  <a:pt x="13197" y="6483"/>
                  <a:pt x="12980" y="6685"/>
                </a:cubicBezTo>
                <a:lnTo>
                  <a:pt x="8046" y="11619"/>
                </a:lnTo>
                <a:lnTo>
                  <a:pt x="8046" y="16554"/>
                </a:lnTo>
                <a:lnTo>
                  <a:pt x="14890" y="9709"/>
                </a:lnTo>
                <a:cubicBezTo>
                  <a:pt x="15093" y="9521"/>
                  <a:pt x="15397" y="9825"/>
                  <a:pt x="15194" y="10028"/>
                </a:cubicBezTo>
                <a:lnTo>
                  <a:pt x="8046" y="17190"/>
                </a:lnTo>
                <a:lnTo>
                  <a:pt x="8046" y="22124"/>
                </a:lnTo>
                <a:lnTo>
                  <a:pt x="13458" y="16713"/>
                </a:lnTo>
                <a:cubicBezTo>
                  <a:pt x="13675" y="16496"/>
                  <a:pt x="13993" y="16814"/>
                  <a:pt x="13776" y="17031"/>
                </a:cubicBezTo>
                <a:lnTo>
                  <a:pt x="8046" y="2276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67;p32">
            <a:extLst>
              <a:ext uri="{FF2B5EF4-FFF2-40B4-BE49-F238E27FC236}">
                <a16:creationId xmlns:a16="http://schemas.microsoft.com/office/drawing/2014/main" id="{DE5C284F-F0ED-4A6C-9D7E-59A236F62812}"/>
              </a:ext>
            </a:extLst>
          </p:cNvPr>
          <p:cNvSpPr/>
          <p:nvPr/>
        </p:nvSpPr>
        <p:spPr>
          <a:xfrm>
            <a:off x="5069690" y="3263799"/>
            <a:ext cx="1719717" cy="1173429"/>
          </a:xfrm>
          <a:custGeom>
            <a:avLst/>
            <a:gdLst/>
            <a:ahLst/>
            <a:cxnLst/>
            <a:rect l="l" t="t" r="r" b="b"/>
            <a:pathLst>
              <a:path w="79122" h="53988" extrusionOk="0">
                <a:moveTo>
                  <a:pt x="0" y="53988"/>
                </a:moveTo>
                <a:lnTo>
                  <a:pt x="0" y="13472"/>
                </a:lnTo>
                <a:cubicBezTo>
                  <a:pt x="15" y="7279"/>
                  <a:pt x="5036" y="2273"/>
                  <a:pt x="11229" y="2244"/>
                </a:cubicBezTo>
                <a:lnTo>
                  <a:pt x="11229" y="2244"/>
                </a:lnTo>
                <a:cubicBezTo>
                  <a:pt x="17422" y="2273"/>
                  <a:pt x="22443" y="7279"/>
                  <a:pt x="22457" y="13472"/>
                </a:cubicBezTo>
                <a:lnTo>
                  <a:pt x="22457" y="26032"/>
                </a:lnTo>
                <a:cubicBezTo>
                  <a:pt x="22472" y="28289"/>
                  <a:pt x="24295" y="30127"/>
                  <a:pt x="26552" y="30127"/>
                </a:cubicBezTo>
                <a:lnTo>
                  <a:pt x="26552" y="30127"/>
                </a:lnTo>
                <a:cubicBezTo>
                  <a:pt x="28593" y="30127"/>
                  <a:pt x="30329" y="28622"/>
                  <a:pt x="30618" y="26596"/>
                </a:cubicBezTo>
                <a:cubicBezTo>
                  <a:pt x="34279" y="1"/>
                  <a:pt x="79121" y="3488"/>
                  <a:pt x="79121" y="34150"/>
                </a:cubicBezTo>
                <a:lnTo>
                  <a:pt x="79121" y="539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68;p32">
            <a:extLst>
              <a:ext uri="{FF2B5EF4-FFF2-40B4-BE49-F238E27FC236}">
                <a16:creationId xmlns:a16="http://schemas.microsoft.com/office/drawing/2014/main" id="{E4C693E8-63B1-48B1-BC3F-57DD0951A923}"/>
              </a:ext>
            </a:extLst>
          </p:cNvPr>
          <p:cNvSpPr/>
          <p:nvPr/>
        </p:nvSpPr>
        <p:spPr>
          <a:xfrm>
            <a:off x="4780037" y="3486474"/>
            <a:ext cx="1717195" cy="950754"/>
          </a:xfrm>
          <a:custGeom>
            <a:avLst/>
            <a:gdLst/>
            <a:ahLst/>
            <a:cxnLst/>
            <a:rect l="l" t="t" r="r" b="b"/>
            <a:pathLst>
              <a:path w="79006" h="43743" extrusionOk="0">
                <a:moveTo>
                  <a:pt x="79005" y="34149"/>
                </a:moveTo>
                <a:lnTo>
                  <a:pt x="79005" y="43743"/>
                </a:lnTo>
                <a:lnTo>
                  <a:pt x="22341" y="43743"/>
                </a:lnTo>
                <a:lnTo>
                  <a:pt x="15656" y="30575"/>
                </a:lnTo>
                <a:cubicBezTo>
                  <a:pt x="15656" y="31197"/>
                  <a:pt x="29070" y="36942"/>
                  <a:pt x="30502" y="26596"/>
                </a:cubicBezTo>
                <a:cubicBezTo>
                  <a:pt x="34163" y="1"/>
                  <a:pt x="79005" y="3488"/>
                  <a:pt x="79005" y="34149"/>
                </a:cubicBezTo>
                <a:close/>
                <a:moveTo>
                  <a:pt x="20012" y="43743"/>
                </a:moveTo>
                <a:cubicBezTo>
                  <a:pt x="17943" y="40038"/>
                  <a:pt x="14730" y="34106"/>
                  <a:pt x="11113" y="34106"/>
                </a:cubicBezTo>
                <a:lnTo>
                  <a:pt x="11113" y="34106"/>
                </a:lnTo>
                <a:cubicBezTo>
                  <a:pt x="5528" y="34120"/>
                  <a:pt x="796" y="38215"/>
                  <a:pt x="0" y="437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69;p32">
            <a:extLst>
              <a:ext uri="{FF2B5EF4-FFF2-40B4-BE49-F238E27FC236}">
                <a16:creationId xmlns:a16="http://schemas.microsoft.com/office/drawing/2014/main" id="{74CE2DCF-BC35-41A8-9CD8-8436CCE1AC8E}"/>
              </a:ext>
            </a:extLst>
          </p:cNvPr>
          <p:cNvSpPr/>
          <p:nvPr/>
        </p:nvSpPr>
        <p:spPr>
          <a:xfrm>
            <a:off x="1736509" y="4500412"/>
            <a:ext cx="41536" cy="41536"/>
          </a:xfrm>
          <a:custGeom>
            <a:avLst/>
            <a:gdLst/>
            <a:ahLst/>
            <a:cxnLst/>
            <a:rect l="l" t="t" r="r" b="b"/>
            <a:pathLst>
              <a:path w="1911" h="1911" extrusionOk="0">
                <a:moveTo>
                  <a:pt x="955" y="1"/>
                </a:moveTo>
                <a:cubicBezTo>
                  <a:pt x="420" y="1"/>
                  <a:pt x="0" y="421"/>
                  <a:pt x="0" y="956"/>
                </a:cubicBezTo>
                <a:cubicBezTo>
                  <a:pt x="0" y="1491"/>
                  <a:pt x="420" y="1911"/>
                  <a:pt x="955" y="1911"/>
                </a:cubicBezTo>
                <a:cubicBezTo>
                  <a:pt x="1491" y="1911"/>
                  <a:pt x="1910" y="1491"/>
                  <a:pt x="1910" y="956"/>
                </a:cubicBezTo>
                <a:cubicBezTo>
                  <a:pt x="1910" y="421"/>
                  <a:pt x="1491" y="1"/>
                  <a:pt x="9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70;p32">
            <a:extLst>
              <a:ext uri="{FF2B5EF4-FFF2-40B4-BE49-F238E27FC236}">
                <a16:creationId xmlns:a16="http://schemas.microsoft.com/office/drawing/2014/main" id="{613AEDC5-A47B-47F3-A021-27DE842B1B1D}"/>
              </a:ext>
            </a:extLst>
          </p:cNvPr>
          <p:cNvSpPr/>
          <p:nvPr/>
        </p:nvSpPr>
        <p:spPr>
          <a:xfrm>
            <a:off x="1851397" y="4567421"/>
            <a:ext cx="30516" cy="30842"/>
          </a:xfrm>
          <a:custGeom>
            <a:avLst/>
            <a:gdLst/>
            <a:ahLst/>
            <a:cxnLst/>
            <a:rect l="l" t="t" r="r" b="b"/>
            <a:pathLst>
              <a:path w="1404" h="1419" extrusionOk="0">
                <a:moveTo>
                  <a:pt x="593" y="1418"/>
                </a:moveTo>
                <a:cubicBezTo>
                  <a:pt x="1143" y="1418"/>
                  <a:pt x="1404" y="767"/>
                  <a:pt x="1027" y="391"/>
                </a:cubicBezTo>
                <a:cubicBezTo>
                  <a:pt x="651" y="0"/>
                  <a:pt x="0" y="275"/>
                  <a:pt x="0" y="810"/>
                </a:cubicBezTo>
                <a:cubicBezTo>
                  <a:pt x="0" y="1143"/>
                  <a:pt x="261" y="1418"/>
                  <a:pt x="593" y="14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71;p32">
            <a:extLst>
              <a:ext uri="{FF2B5EF4-FFF2-40B4-BE49-F238E27FC236}">
                <a16:creationId xmlns:a16="http://schemas.microsoft.com/office/drawing/2014/main" id="{874E901B-45AA-424C-8FF2-37C09A6ED287}"/>
              </a:ext>
            </a:extLst>
          </p:cNvPr>
          <p:cNvSpPr/>
          <p:nvPr/>
        </p:nvSpPr>
        <p:spPr>
          <a:xfrm>
            <a:off x="1885348" y="4576223"/>
            <a:ext cx="61054" cy="61032"/>
          </a:xfrm>
          <a:custGeom>
            <a:avLst/>
            <a:gdLst/>
            <a:ahLst/>
            <a:cxnLst/>
            <a:rect l="l" t="t" r="r" b="b"/>
            <a:pathLst>
              <a:path w="2809" h="2808" extrusionOk="0">
                <a:moveTo>
                  <a:pt x="1202" y="2807"/>
                </a:moveTo>
                <a:cubicBezTo>
                  <a:pt x="2273" y="2807"/>
                  <a:pt x="2808" y="1519"/>
                  <a:pt x="2041" y="767"/>
                </a:cubicBezTo>
                <a:cubicBezTo>
                  <a:pt x="1289" y="0"/>
                  <a:pt x="1" y="536"/>
                  <a:pt x="1" y="1606"/>
                </a:cubicBezTo>
                <a:cubicBezTo>
                  <a:pt x="1" y="2272"/>
                  <a:pt x="536" y="2807"/>
                  <a:pt x="1202" y="2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72;p32">
            <a:extLst>
              <a:ext uri="{FF2B5EF4-FFF2-40B4-BE49-F238E27FC236}">
                <a16:creationId xmlns:a16="http://schemas.microsoft.com/office/drawing/2014/main" id="{43DF26A4-C1A9-4C4C-B51F-CFD0AC534CF3}"/>
              </a:ext>
            </a:extLst>
          </p:cNvPr>
          <p:cNvSpPr/>
          <p:nvPr/>
        </p:nvSpPr>
        <p:spPr>
          <a:xfrm>
            <a:off x="1824337" y="4550120"/>
            <a:ext cx="16388" cy="16062"/>
          </a:xfrm>
          <a:custGeom>
            <a:avLst/>
            <a:gdLst/>
            <a:ahLst/>
            <a:cxnLst/>
            <a:rect l="l" t="t" r="r" b="b"/>
            <a:pathLst>
              <a:path w="754" h="739" extrusionOk="0">
                <a:moveTo>
                  <a:pt x="319" y="738"/>
                </a:moveTo>
                <a:cubicBezTo>
                  <a:pt x="608" y="738"/>
                  <a:pt x="753" y="405"/>
                  <a:pt x="551" y="203"/>
                </a:cubicBezTo>
                <a:cubicBezTo>
                  <a:pt x="348" y="0"/>
                  <a:pt x="1" y="145"/>
                  <a:pt x="1" y="420"/>
                </a:cubicBezTo>
                <a:cubicBezTo>
                  <a:pt x="15" y="608"/>
                  <a:pt x="145" y="738"/>
                  <a:pt x="319" y="7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73;p32">
            <a:extLst>
              <a:ext uri="{FF2B5EF4-FFF2-40B4-BE49-F238E27FC236}">
                <a16:creationId xmlns:a16="http://schemas.microsoft.com/office/drawing/2014/main" id="{721BE584-5F38-425C-91A4-FE867A62B40C}"/>
              </a:ext>
            </a:extLst>
          </p:cNvPr>
          <p:cNvSpPr/>
          <p:nvPr/>
        </p:nvSpPr>
        <p:spPr>
          <a:xfrm>
            <a:off x="1884413" y="4544773"/>
            <a:ext cx="16062" cy="16062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319" y="738"/>
                </a:moveTo>
                <a:cubicBezTo>
                  <a:pt x="608" y="738"/>
                  <a:pt x="738" y="405"/>
                  <a:pt x="536" y="203"/>
                </a:cubicBezTo>
                <a:cubicBezTo>
                  <a:pt x="348" y="0"/>
                  <a:pt x="0" y="145"/>
                  <a:pt x="0" y="420"/>
                </a:cubicBezTo>
                <a:cubicBezTo>
                  <a:pt x="0" y="593"/>
                  <a:pt x="145" y="738"/>
                  <a:pt x="319" y="7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74;p32">
            <a:extLst>
              <a:ext uri="{FF2B5EF4-FFF2-40B4-BE49-F238E27FC236}">
                <a16:creationId xmlns:a16="http://schemas.microsoft.com/office/drawing/2014/main" id="{95215A76-C047-4549-8161-489523FE4A5F}"/>
              </a:ext>
            </a:extLst>
          </p:cNvPr>
          <p:cNvSpPr/>
          <p:nvPr/>
        </p:nvSpPr>
        <p:spPr>
          <a:xfrm>
            <a:off x="1690279" y="4514583"/>
            <a:ext cx="16366" cy="16062"/>
          </a:xfrm>
          <a:custGeom>
            <a:avLst/>
            <a:gdLst/>
            <a:ahLst/>
            <a:cxnLst/>
            <a:rect l="l" t="t" r="r" b="b"/>
            <a:pathLst>
              <a:path w="753" h="739" extrusionOk="0">
                <a:moveTo>
                  <a:pt x="319" y="738"/>
                </a:moveTo>
                <a:cubicBezTo>
                  <a:pt x="608" y="738"/>
                  <a:pt x="753" y="391"/>
                  <a:pt x="550" y="188"/>
                </a:cubicBezTo>
                <a:cubicBezTo>
                  <a:pt x="348" y="0"/>
                  <a:pt x="0" y="130"/>
                  <a:pt x="0" y="420"/>
                </a:cubicBezTo>
                <a:cubicBezTo>
                  <a:pt x="0" y="593"/>
                  <a:pt x="145" y="738"/>
                  <a:pt x="319" y="7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75;p32">
            <a:extLst>
              <a:ext uri="{FF2B5EF4-FFF2-40B4-BE49-F238E27FC236}">
                <a16:creationId xmlns:a16="http://schemas.microsoft.com/office/drawing/2014/main" id="{9385D56A-E290-44BB-9322-DF8D69A9AC46}"/>
              </a:ext>
            </a:extLst>
          </p:cNvPr>
          <p:cNvSpPr/>
          <p:nvPr/>
        </p:nvSpPr>
        <p:spPr>
          <a:xfrm>
            <a:off x="1944488" y="4631561"/>
            <a:ext cx="16062" cy="16062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319" y="739"/>
                </a:moveTo>
                <a:cubicBezTo>
                  <a:pt x="593" y="739"/>
                  <a:pt x="738" y="406"/>
                  <a:pt x="536" y="203"/>
                </a:cubicBezTo>
                <a:cubicBezTo>
                  <a:pt x="333" y="1"/>
                  <a:pt x="0" y="146"/>
                  <a:pt x="0" y="420"/>
                </a:cubicBezTo>
                <a:cubicBezTo>
                  <a:pt x="0" y="609"/>
                  <a:pt x="130" y="739"/>
                  <a:pt x="319" y="7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2">
            <a:extLst>
              <a:ext uri="{FF2B5EF4-FFF2-40B4-BE49-F238E27FC236}">
                <a16:creationId xmlns:a16="http://schemas.microsoft.com/office/drawing/2014/main" id="{3F284DD8-E271-4A1C-8017-B261401B4883}"/>
              </a:ext>
            </a:extLst>
          </p:cNvPr>
          <p:cNvSpPr/>
          <p:nvPr/>
        </p:nvSpPr>
        <p:spPr>
          <a:xfrm>
            <a:off x="6024191" y="3224176"/>
            <a:ext cx="545679" cy="876529"/>
          </a:xfrm>
          <a:custGeom>
            <a:avLst/>
            <a:gdLst/>
            <a:ahLst/>
            <a:cxnLst/>
            <a:rect l="l" t="t" r="r" b="b"/>
            <a:pathLst>
              <a:path w="25106" h="40328" extrusionOk="0">
                <a:moveTo>
                  <a:pt x="13096" y="276"/>
                </a:moveTo>
                <a:cubicBezTo>
                  <a:pt x="17017" y="3705"/>
                  <a:pt x="20114" y="8958"/>
                  <a:pt x="22067" y="13733"/>
                </a:cubicBezTo>
                <a:cubicBezTo>
                  <a:pt x="23659" y="17596"/>
                  <a:pt x="24816" y="21951"/>
                  <a:pt x="24976" y="26133"/>
                </a:cubicBezTo>
                <a:cubicBezTo>
                  <a:pt x="25106" y="29707"/>
                  <a:pt x="24498" y="33600"/>
                  <a:pt x="22154" y="36436"/>
                </a:cubicBezTo>
                <a:cubicBezTo>
                  <a:pt x="19752" y="39330"/>
                  <a:pt x="16207" y="40328"/>
                  <a:pt x="12560" y="40328"/>
                </a:cubicBezTo>
                <a:cubicBezTo>
                  <a:pt x="8914" y="40328"/>
                  <a:pt x="5369" y="39330"/>
                  <a:pt x="2967" y="36436"/>
                </a:cubicBezTo>
                <a:cubicBezTo>
                  <a:pt x="623" y="33600"/>
                  <a:pt x="1" y="29707"/>
                  <a:pt x="145" y="26133"/>
                </a:cubicBezTo>
                <a:cubicBezTo>
                  <a:pt x="305" y="21937"/>
                  <a:pt x="1462" y="17596"/>
                  <a:pt x="3039" y="13733"/>
                </a:cubicBezTo>
                <a:cubicBezTo>
                  <a:pt x="4993" y="8958"/>
                  <a:pt x="8104" y="3705"/>
                  <a:pt x="12025" y="276"/>
                </a:cubicBezTo>
                <a:cubicBezTo>
                  <a:pt x="12329" y="1"/>
                  <a:pt x="12792" y="1"/>
                  <a:pt x="13096" y="2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77;p32">
            <a:extLst>
              <a:ext uri="{FF2B5EF4-FFF2-40B4-BE49-F238E27FC236}">
                <a16:creationId xmlns:a16="http://schemas.microsoft.com/office/drawing/2014/main" id="{858DE0A2-B8E8-40C5-A8CB-D1A673EE33E8}"/>
              </a:ext>
            </a:extLst>
          </p:cNvPr>
          <p:cNvSpPr/>
          <p:nvPr/>
        </p:nvSpPr>
        <p:spPr>
          <a:xfrm>
            <a:off x="6084897" y="3384254"/>
            <a:ext cx="424919" cy="1002962"/>
          </a:xfrm>
          <a:custGeom>
            <a:avLst/>
            <a:gdLst/>
            <a:ahLst/>
            <a:cxnLst/>
            <a:rect l="l" t="t" r="r" b="b"/>
            <a:pathLst>
              <a:path w="19550" h="46145" extrusionOk="0">
                <a:moveTo>
                  <a:pt x="10187" y="45581"/>
                </a:moveTo>
                <a:cubicBezTo>
                  <a:pt x="10187" y="46145"/>
                  <a:pt x="9348" y="46145"/>
                  <a:pt x="9348" y="45581"/>
                </a:cubicBezTo>
                <a:lnTo>
                  <a:pt x="9348" y="28854"/>
                </a:lnTo>
                <a:lnTo>
                  <a:pt x="2070" y="21575"/>
                </a:lnTo>
                <a:cubicBezTo>
                  <a:pt x="1809" y="21315"/>
                  <a:pt x="2200" y="20910"/>
                  <a:pt x="2475" y="21170"/>
                </a:cubicBezTo>
                <a:lnTo>
                  <a:pt x="9333" y="28043"/>
                </a:lnTo>
                <a:lnTo>
                  <a:pt x="9333" y="21792"/>
                </a:lnTo>
                <a:lnTo>
                  <a:pt x="261" y="12705"/>
                </a:lnTo>
                <a:cubicBezTo>
                  <a:pt x="0" y="12445"/>
                  <a:pt x="391" y="12040"/>
                  <a:pt x="666" y="12315"/>
                </a:cubicBezTo>
                <a:lnTo>
                  <a:pt x="9333" y="20996"/>
                </a:lnTo>
                <a:lnTo>
                  <a:pt x="9333" y="14731"/>
                </a:lnTo>
                <a:lnTo>
                  <a:pt x="3082" y="8466"/>
                </a:lnTo>
                <a:cubicBezTo>
                  <a:pt x="2808" y="8205"/>
                  <a:pt x="3213" y="7800"/>
                  <a:pt x="3473" y="8075"/>
                </a:cubicBezTo>
                <a:lnTo>
                  <a:pt x="9333" y="13935"/>
                </a:lnTo>
                <a:lnTo>
                  <a:pt x="9333" y="7670"/>
                </a:lnTo>
                <a:lnTo>
                  <a:pt x="6295" y="4631"/>
                </a:lnTo>
                <a:cubicBezTo>
                  <a:pt x="6034" y="4356"/>
                  <a:pt x="6425" y="3966"/>
                  <a:pt x="6700" y="4226"/>
                </a:cubicBezTo>
                <a:lnTo>
                  <a:pt x="9348" y="6874"/>
                </a:lnTo>
                <a:lnTo>
                  <a:pt x="9348" y="565"/>
                </a:lnTo>
                <a:cubicBezTo>
                  <a:pt x="9348" y="1"/>
                  <a:pt x="10187" y="1"/>
                  <a:pt x="10187" y="565"/>
                </a:cubicBezTo>
                <a:lnTo>
                  <a:pt x="10187" y="6874"/>
                </a:lnTo>
                <a:lnTo>
                  <a:pt x="12835" y="4226"/>
                </a:lnTo>
                <a:cubicBezTo>
                  <a:pt x="13096" y="3966"/>
                  <a:pt x="13501" y="4356"/>
                  <a:pt x="13226" y="4631"/>
                </a:cubicBezTo>
                <a:lnTo>
                  <a:pt x="10187" y="7670"/>
                </a:lnTo>
                <a:lnTo>
                  <a:pt x="10187" y="13935"/>
                </a:lnTo>
                <a:lnTo>
                  <a:pt x="16047" y="8075"/>
                </a:lnTo>
                <a:cubicBezTo>
                  <a:pt x="16322" y="7800"/>
                  <a:pt x="16713" y="8205"/>
                  <a:pt x="16453" y="8466"/>
                </a:cubicBezTo>
                <a:lnTo>
                  <a:pt x="10187" y="14731"/>
                </a:lnTo>
                <a:lnTo>
                  <a:pt x="10187" y="20982"/>
                </a:lnTo>
                <a:lnTo>
                  <a:pt x="18869" y="12315"/>
                </a:lnTo>
                <a:cubicBezTo>
                  <a:pt x="19129" y="12025"/>
                  <a:pt x="19549" y="12445"/>
                  <a:pt x="19260" y="12705"/>
                </a:cubicBezTo>
                <a:lnTo>
                  <a:pt x="10187" y="21792"/>
                </a:lnTo>
                <a:lnTo>
                  <a:pt x="10187" y="28043"/>
                </a:lnTo>
                <a:lnTo>
                  <a:pt x="17060" y="21170"/>
                </a:lnTo>
                <a:cubicBezTo>
                  <a:pt x="17321" y="20910"/>
                  <a:pt x="17726" y="21315"/>
                  <a:pt x="17451" y="21575"/>
                </a:cubicBezTo>
                <a:lnTo>
                  <a:pt x="10187" y="288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78;p32">
            <a:extLst>
              <a:ext uri="{FF2B5EF4-FFF2-40B4-BE49-F238E27FC236}">
                <a16:creationId xmlns:a16="http://schemas.microsoft.com/office/drawing/2014/main" id="{99236EF2-B7C9-40F3-BCAE-D2AC38FD9754}"/>
              </a:ext>
            </a:extLst>
          </p:cNvPr>
          <p:cNvSpPr/>
          <p:nvPr/>
        </p:nvSpPr>
        <p:spPr>
          <a:xfrm>
            <a:off x="7107029" y="3704106"/>
            <a:ext cx="545679" cy="876529"/>
          </a:xfrm>
          <a:custGeom>
            <a:avLst/>
            <a:gdLst/>
            <a:ahLst/>
            <a:cxnLst/>
            <a:rect l="l" t="t" r="r" b="b"/>
            <a:pathLst>
              <a:path w="25106" h="40328" extrusionOk="0">
                <a:moveTo>
                  <a:pt x="13095" y="276"/>
                </a:moveTo>
                <a:cubicBezTo>
                  <a:pt x="17002" y="3705"/>
                  <a:pt x="20113" y="8957"/>
                  <a:pt x="22067" y="13732"/>
                </a:cubicBezTo>
                <a:cubicBezTo>
                  <a:pt x="23644" y="17596"/>
                  <a:pt x="24816" y="21937"/>
                  <a:pt x="24961" y="26133"/>
                </a:cubicBezTo>
                <a:cubicBezTo>
                  <a:pt x="25105" y="29707"/>
                  <a:pt x="24498" y="33585"/>
                  <a:pt x="22139" y="36421"/>
                </a:cubicBezTo>
                <a:cubicBezTo>
                  <a:pt x="19737" y="39329"/>
                  <a:pt x="16206" y="40328"/>
                  <a:pt x="12546" y="40328"/>
                </a:cubicBezTo>
                <a:cubicBezTo>
                  <a:pt x="8899" y="40328"/>
                  <a:pt x="5354" y="39329"/>
                  <a:pt x="2967" y="36421"/>
                </a:cubicBezTo>
                <a:cubicBezTo>
                  <a:pt x="608" y="33585"/>
                  <a:pt x="0" y="29707"/>
                  <a:pt x="131" y="26133"/>
                </a:cubicBezTo>
                <a:cubicBezTo>
                  <a:pt x="290" y="21937"/>
                  <a:pt x="1447" y="17596"/>
                  <a:pt x="3039" y="13732"/>
                </a:cubicBezTo>
                <a:cubicBezTo>
                  <a:pt x="4992" y="8957"/>
                  <a:pt x="8103" y="3705"/>
                  <a:pt x="12010" y="276"/>
                </a:cubicBezTo>
                <a:cubicBezTo>
                  <a:pt x="12314" y="1"/>
                  <a:pt x="12777" y="1"/>
                  <a:pt x="13095" y="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79;p32">
            <a:extLst>
              <a:ext uri="{FF2B5EF4-FFF2-40B4-BE49-F238E27FC236}">
                <a16:creationId xmlns:a16="http://schemas.microsoft.com/office/drawing/2014/main" id="{02E96657-67D7-4581-8C4F-8B5682C0CCCD}"/>
              </a:ext>
            </a:extLst>
          </p:cNvPr>
          <p:cNvSpPr/>
          <p:nvPr/>
        </p:nvSpPr>
        <p:spPr>
          <a:xfrm>
            <a:off x="7167713" y="3863880"/>
            <a:ext cx="424289" cy="938474"/>
          </a:xfrm>
          <a:custGeom>
            <a:avLst/>
            <a:gdLst/>
            <a:ahLst/>
            <a:cxnLst/>
            <a:rect l="l" t="t" r="r" b="b"/>
            <a:pathLst>
              <a:path w="19521" h="43178" extrusionOk="0">
                <a:moveTo>
                  <a:pt x="10188" y="42614"/>
                </a:moveTo>
                <a:cubicBezTo>
                  <a:pt x="10188" y="43178"/>
                  <a:pt x="9320" y="43178"/>
                  <a:pt x="9334" y="42614"/>
                </a:cubicBezTo>
                <a:lnTo>
                  <a:pt x="9334" y="28853"/>
                </a:lnTo>
                <a:lnTo>
                  <a:pt x="2070" y="21589"/>
                </a:lnTo>
                <a:cubicBezTo>
                  <a:pt x="1810" y="21314"/>
                  <a:pt x="2200" y="20938"/>
                  <a:pt x="2461" y="21184"/>
                </a:cubicBezTo>
                <a:lnTo>
                  <a:pt x="9334" y="28057"/>
                </a:lnTo>
                <a:lnTo>
                  <a:pt x="9334" y="21806"/>
                </a:lnTo>
                <a:lnTo>
                  <a:pt x="261" y="12719"/>
                </a:lnTo>
                <a:cubicBezTo>
                  <a:pt x="1" y="12459"/>
                  <a:pt x="392" y="12068"/>
                  <a:pt x="652" y="12314"/>
                </a:cubicBezTo>
                <a:lnTo>
                  <a:pt x="9334" y="20996"/>
                </a:lnTo>
                <a:lnTo>
                  <a:pt x="9334" y="14745"/>
                </a:lnTo>
                <a:lnTo>
                  <a:pt x="3069" y="8479"/>
                </a:lnTo>
                <a:cubicBezTo>
                  <a:pt x="2808" y="8219"/>
                  <a:pt x="3213" y="7814"/>
                  <a:pt x="3474" y="8074"/>
                </a:cubicBezTo>
                <a:lnTo>
                  <a:pt x="9334" y="13935"/>
                </a:lnTo>
                <a:lnTo>
                  <a:pt x="9334" y="7684"/>
                </a:lnTo>
                <a:lnTo>
                  <a:pt x="6295" y="4645"/>
                </a:lnTo>
                <a:cubicBezTo>
                  <a:pt x="6020" y="4370"/>
                  <a:pt x="6426" y="3979"/>
                  <a:pt x="6686" y="4240"/>
                </a:cubicBezTo>
                <a:lnTo>
                  <a:pt x="9334" y="6888"/>
                </a:lnTo>
                <a:lnTo>
                  <a:pt x="9334" y="579"/>
                </a:lnTo>
                <a:cubicBezTo>
                  <a:pt x="9320" y="0"/>
                  <a:pt x="10188" y="0"/>
                  <a:pt x="10188" y="579"/>
                </a:cubicBezTo>
                <a:lnTo>
                  <a:pt x="10188" y="6888"/>
                </a:lnTo>
                <a:lnTo>
                  <a:pt x="12821" y="4240"/>
                </a:lnTo>
                <a:cubicBezTo>
                  <a:pt x="13096" y="3979"/>
                  <a:pt x="13487" y="4370"/>
                  <a:pt x="13226" y="4645"/>
                </a:cubicBezTo>
                <a:lnTo>
                  <a:pt x="10188" y="7684"/>
                </a:lnTo>
                <a:lnTo>
                  <a:pt x="10188" y="13949"/>
                </a:lnTo>
                <a:lnTo>
                  <a:pt x="16048" y="8089"/>
                </a:lnTo>
                <a:cubicBezTo>
                  <a:pt x="16308" y="7814"/>
                  <a:pt x="16714" y="8219"/>
                  <a:pt x="16439" y="8479"/>
                </a:cubicBezTo>
                <a:lnTo>
                  <a:pt x="10188" y="14745"/>
                </a:lnTo>
                <a:lnTo>
                  <a:pt x="10188" y="20996"/>
                </a:lnTo>
                <a:lnTo>
                  <a:pt x="18855" y="12328"/>
                </a:lnTo>
                <a:cubicBezTo>
                  <a:pt x="19130" y="12054"/>
                  <a:pt x="19521" y="12459"/>
                  <a:pt x="19260" y="12719"/>
                </a:cubicBezTo>
                <a:lnTo>
                  <a:pt x="10188" y="21806"/>
                </a:lnTo>
                <a:lnTo>
                  <a:pt x="10188" y="28057"/>
                </a:lnTo>
                <a:lnTo>
                  <a:pt x="17046" y="21184"/>
                </a:lnTo>
                <a:cubicBezTo>
                  <a:pt x="17321" y="20923"/>
                  <a:pt x="17712" y="21329"/>
                  <a:pt x="17452" y="21589"/>
                </a:cubicBezTo>
                <a:lnTo>
                  <a:pt x="10173" y="288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0;p32">
            <a:extLst>
              <a:ext uri="{FF2B5EF4-FFF2-40B4-BE49-F238E27FC236}">
                <a16:creationId xmlns:a16="http://schemas.microsoft.com/office/drawing/2014/main" id="{0BEFED19-FDEE-46E7-BC61-0E1F90AAB3C4}"/>
              </a:ext>
            </a:extLst>
          </p:cNvPr>
          <p:cNvSpPr/>
          <p:nvPr/>
        </p:nvSpPr>
        <p:spPr>
          <a:xfrm>
            <a:off x="3895965" y="4210445"/>
            <a:ext cx="3194415" cy="677784"/>
          </a:xfrm>
          <a:custGeom>
            <a:avLst/>
            <a:gdLst/>
            <a:ahLst/>
            <a:cxnLst/>
            <a:rect l="l" t="t" r="r" b="b"/>
            <a:pathLst>
              <a:path w="146971" h="31184" extrusionOk="0">
                <a:moveTo>
                  <a:pt x="146970" y="25627"/>
                </a:moveTo>
                <a:lnTo>
                  <a:pt x="146970" y="25627"/>
                </a:lnTo>
                <a:cubicBezTo>
                  <a:pt x="146970" y="11533"/>
                  <a:pt x="135438" y="1"/>
                  <a:pt x="121359" y="1"/>
                </a:cubicBezTo>
                <a:lnTo>
                  <a:pt x="36537" y="1"/>
                </a:lnTo>
                <a:cubicBezTo>
                  <a:pt x="31516" y="15"/>
                  <a:pt x="27435" y="4096"/>
                  <a:pt x="27421" y="9117"/>
                </a:cubicBezTo>
                <a:cubicBezTo>
                  <a:pt x="27406" y="14152"/>
                  <a:pt x="23340" y="18218"/>
                  <a:pt x="18305" y="18233"/>
                </a:cubicBezTo>
                <a:lnTo>
                  <a:pt x="7380" y="18233"/>
                </a:lnTo>
                <a:cubicBezTo>
                  <a:pt x="3314" y="18247"/>
                  <a:pt x="15" y="21546"/>
                  <a:pt x="0" y="25627"/>
                </a:cubicBezTo>
                <a:lnTo>
                  <a:pt x="130865" y="31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81;p32">
            <a:extLst>
              <a:ext uri="{FF2B5EF4-FFF2-40B4-BE49-F238E27FC236}">
                <a16:creationId xmlns:a16="http://schemas.microsoft.com/office/drawing/2014/main" id="{9F92524B-93B8-4CA4-890F-F42C96125733}"/>
              </a:ext>
            </a:extLst>
          </p:cNvPr>
          <p:cNvSpPr/>
          <p:nvPr/>
        </p:nvSpPr>
        <p:spPr>
          <a:xfrm>
            <a:off x="4257962" y="4353874"/>
            <a:ext cx="1722847" cy="503209"/>
          </a:xfrm>
          <a:custGeom>
            <a:avLst/>
            <a:gdLst/>
            <a:ahLst/>
            <a:cxnLst/>
            <a:rect l="l" t="t" r="r" b="b"/>
            <a:pathLst>
              <a:path w="79266" h="23152" extrusionOk="0">
                <a:moveTo>
                  <a:pt x="79266" y="19028"/>
                </a:moveTo>
                <a:lnTo>
                  <a:pt x="79266" y="19028"/>
                </a:lnTo>
                <a:cubicBezTo>
                  <a:pt x="79266" y="8566"/>
                  <a:pt x="70700" y="0"/>
                  <a:pt x="60238" y="0"/>
                </a:cubicBezTo>
                <a:lnTo>
                  <a:pt x="27146" y="0"/>
                </a:lnTo>
                <a:cubicBezTo>
                  <a:pt x="23412" y="15"/>
                  <a:pt x="20388" y="3039"/>
                  <a:pt x="20374" y="6772"/>
                </a:cubicBezTo>
                <a:cubicBezTo>
                  <a:pt x="20359" y="10505"/>
                  <a:pt x="17335" y="13529"/>
                  <a:pt x="13602" y="13544"/>
                </a:cubicBezTo>
                <a:lnTo>
                  <a:pt x="5484" y="13544"/>
                </a:lnTo>
                <a:cubicBezTo>
                  <a:pt x="2460" y="13544"/>
                  <a:pt x="15" y="16004"/>
                  <a:pt x="0" y="19028"/>
                </a:cubicBezTo>
                <a:lnTo>
                  <a:pt x="67299" y="231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2;p32">
            <a:extLst>
              <a:ext uri="{FF2B5EF4-FFF2-40B4-BE49-F238E27FC236}">
                <a16:creationId xmlns:a16="http://schemas.microsoft.com/office/drawing/2014/main" id="{0220804C-1B4A-4446-8C67-3406E8E0B781}"/>
              </a:ext>
            </a:extLst>
          </p:cNvPr>
          <p:cNvSpPr/>
          <p:nvPr/>
        </p:nvSpPr>
        <p:spPr>
          <a:xfrm>
            <a:off x="4534083" y="4595394"/>
            <a:ext cx="373972" cy="253821"/>
          </a:xfrm>
          <a:custGeom>
            <a:avLst/>
            <a:gdLst/>
            <a:ahLst/>
            <a:cxnLst/>
            <a:rect l="l" t="t" r="r" b="b"/>
            <a:pathLst>
              <a:path w="17206" h="11678" extrusionOk="0">
                <a:moveTo>
                  <a:pt x="15122" y="6816"/>
                </a:moveTo>
                <a:cubicBezTo>
                  <a:pt x="13544" y="4168"/>
                  <a:pt x="10101" y="1101"/>
                  <a:pt x="6816" y="609"/>
                </a:cubicBezTo>
                <a:cubicBezTo>
                  <a:pt x="2808" y="1"/>
                  <a:pt x="1" y="3343"/>
                  <a:pt x="4978" y="5152"/>
                </a:cubicBezTo>
                <a:cubicBezTo>
                  <a:pt x="7641" y="6122"/>
                  <a:pt x="12474" y="7091"/>
                  <a:pt x="14716" y="9377"/>
                </a:cubicBezTo>
                <a:cubicBezTo>
                  <a:pt x="16974" y="11678"/>
                  <a:pt x="17205" y="10057"/>
                  <a:pt x="15122" y="6816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283;p32">
            <a:extLst>
              <a:ext uri="{FF2B5EF4-FFF2-40B4-BE49-F238E27FC236}">
                <a16:creationId xmlns:a16="http://schemas.microsoft.com/office/drawing/2014/main" id="{2277089B-5CEF-47C1-8FAA-3B44ED8882BE}"/>
              </a:ext>
            </a:extLst>
          </p:cNvPr>
          <p:cNvSpPr/>
          <p:nvPr/>
        </p:nvSpPr>
        <p:spPr>
          <a:xfrm>
            <a:off x="4628131" y="4645406"/>
            <a:ext cx="269862" cy="159470"/>
          </a:xfrm>
          <a:custGeom>
            <a:avLst/>
            <a:gdLst/>
            <a:ahLst/>
            <a:cxnLst/>
            <a:rect l="l" t="t" r="r" b="b"/>
            <a:pathLst>
              <a:path w="12416" h="7337" extrusionOk="0">
                <a:moveTo>
                  <a:pt x="261" y="420"/>
                </a:moveTo>
                <a:cubicBezTo>
                  <a:pt x="0" y="391"/>
                  <a:pt x="29" y="1"/>
                  <a:pt x="290" y="29"/>
                </a:cubicBezTo>
                <a:cubicBezTo>
                  <a:pt x="2257" y="160"/>
                  <a:pt x="4587" y="1115"/>
                  <a:pt x="6671" y="2316"/>
                </a:cubicBezTo>
                <a:cubicBezTo>
                  <a:pt x="9377" y="3864"/>
                  <a:pt x="11692" y="5832"/>
                  <a:pt x="12285" y="6917"/>
                </a:cubicBezTo>
                <a:cubicBezTo>
                  <a:pt x="12415" y="7149"/>
                  <a:pt x="12068" y="7337"/>
                  <a:pt x="11952" y="7105"/>
                </a:cubicBezTo>
                <a:cubicBezTo>
                  <a:pt x="11388" y="6078"/>
                  <a:pt x="9131" y="4168"/>
                  <a:pt x="6468" y="2648"/>
                </a:cubicBezTo>
                <a:cubicBezTo>
                  <a:pt x="4428" y="1476"/>
                  <a:pt x="2171" y="536"/>
                  <a:pt x="261" y="4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84;p32">
            <a:extLst>
              <a:ext uri="{FF2B5EF4-FFF2-40B4-BE49-F238E27FC236}">
                <a16:creationId xmlns:a16="http://schemas.microsoft.com/office/drawing/2014/main" id="{7EBB9B3E-CA97-41FC-B8FE-09078185E38B}"/>
              </a:ext>
            </a:extLst>
          </p:cNvPr>
          <p:cNvSpPr/>
          <p:nvPr/>
        </p:nvSpPr>
        <p:spPr>
          <a:xfrm>
            <a:off x="4572141" y="4338138"/>
            <a:ext cx="364213" cy="557307"/>
          </a:xfrm>
          <a:custGeom>
            <a:avLst/>
            <a:gdLst/>
            <a:ahLst/>
            <a:cxnLst/>
            <a:rect l="l" t="t" r="r" b="b"/>
            <a:pathLst>
              <a:path w="16757" h="25641" extrusionOk="0">
                <a:moveTo>
                  <a:pt x="16467" y="18218"/>
                </a:moveTo>
                <a:cubicBezTo>
                  <a:pt x="16380" y="13776"/>
                  <a:pt x="14123" y="6628"/>
                  <a:pt x="10346" y="3632"/>
                </a:cubicBezTo>
                <a:cubicBezTo>
                  <a:pt x="5760" y="1"/>
                  <a:pt x="1" y="2996"/>
                  <a:pt x="4949" y="8856"/>
                </a:cubicBezTo>
                <a:cubicBezTo>
                  <a:pt x="7583" y="11982"/>
                  <a:pt x="12951" y="16655"/>
                  <a:pt x="14123" y="21155"/>
                </a:cubicBezTo>
                <a:cubicBezTo>
                  <a:pt x="15295" y="25641"/>
                  <a:pt x="16757" y="23789"/>
                  <a:pt x="16467" y="18218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85;p32">
            <a:extLst>
              <a:ext uri="{FF2B5EF4-FFF2-40B4-BE49-F238E27FC236}">
                <a16:creationId xmlns:a16="http://schemas.microsoft.com/office/drawing/2014/main" id="{52265691-C5E9-400C-9DD3-27AFA1419A1A}"/>
              </a:ext>
            </a:extLst>
          </p:cNvPr>
          <p:cNvSpPr/>
          <p:nvPr/>
        </p:nvSpPr>
        <p:spPr>
          <a:xfrm>
            <a:off x="4706746" y="4428404"/>
            <a:ext cx="212634" cy="428375"/>
          </a:xfrm>
          <a:custGeom>
            <a:avLst/>
            <a:gdLst/>
            <a:ahLst/>
            <a:cxnLst/>
            <a:rect l="l" t="t" r="r" b="b"/>
            <a:pathLst>
              <a:path w="9783" h="19709" extrusionOk="0">
                <a:moveTo>
                  <a:pt x="189" y="463"/>
                </a:moveTo>
                <a:cubicBezTo>
                  <a:pt x="1" y="290"/>
                  <a:pt x="232" y="0"/>
                  <a:pt x="435" y="160"/>
                </a:cubicBezTo>
                <a:cubicBezTo>
                  <a:pt x="2808" y="2055"/>
                  <a:pt x="4906" y="5311"/>
                  <a:pt x="6512" y="8668"/>
                </a:cubicBezTo>
                <a:cubicBezTo>
                  <a:pt x="8581" y="13038"/>
                  <a:pt x="9782" y="17567"/>
                  <a:pt x="9594" y="19448"/>
                </a:cubicBezTo>
                <a:cubicBezTo>
                  <a:pt x="9565" y="19708"/>
                  <a:pt x="9174" y="19665"/>
                  <a:pt x="9203" y="19419"/>
                </a:cubicBezTo>
                <a:cubicBezTo>
                  <a:pt x="9392" y="17581"/>
                  <a:pt x="8191" y="13139"/>
                  <a:pt x="6150" y="8841"/>
                </a:cubicBezTo>
                <a:cubicBezTo>
                  <a:pt x="4588" y="5528"/>
                  <a:pt x="2504" y="2316"/>
                  <a:pt x="189" y="4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86;p32">
            <a:extLst>
              <a:ext uri="{FF2B5EF4-FFF2-40B4-BE49-F238E27FC236}">
                <a16:creationId xmlns:a16="http://schemas.microsoft.com/office/drawing/2014/main" id="{AA8602B2-FF6F-4AC9-B036-0ACA0622B5D8}"/>
              </a:ext>
            </a:extLst>
          </p:cNvPr>
          <p:cNvSpPr/>
          <p:nvPr/>
        </p:nvSpPr>
        <p:spPr>
          <a:xfrm>
            <a:off x="6485340" y="2934209"/>
            <a:ext cx="818040" cy="1313685"/>
          </a:xfrm>
          <a:custGeom>
            <a:avLst/>
            <a:gdLst/>
            <a:ahLst/>
            <a:cxnLst/>
            <a:rect l="l" t="t" r="r" b="b"/>
            <a:pathLst>
              <a:path w="37637" h="60441" extrusionOk="0">
                <a:moveTo>
                  <a:pt x="19622" y="406"/>
                </a:moveTo>
                <a:cubicBezTo>
                  <a:pt x="25497" y="5557"/>
                  <a:pt x="30156" y="13414"/>
                  <a:pt x="33079" y="20591"/>
                </a:cubicBezTo>
                <a:cubicBezTo>
                  <a:pt x="35452" y="26379"/>
                  <a:pt x="37188" y="32890"/>
                  <a:pt x="37434" y="39170"/>
                </a:cubicBezTo>
                <a:cubicBezTo>
                  <a:pt x="37637" y="44524"/>
                  <a:pt x="36711" y="50355"/>
                  <a:pt x="33195" y="54595"/>
                </a:cubicBezTo>
                <a:cubicBezTo>
                  <a:pt x="29592" y="58950"/>
                  <a:pt x="24281" y="60441"/>
                  <a:pt x="18812" y="60441"/>
                </a:cubicBezTo>
                <a:cubicBezTo>
                  <a:pt x="13356" y="60441"/>
                  <a:pt x="8046" y="58950"/>
                  <a:pt x="4443" y="54595"/>
                </a:cubicBezTo>
                <a:cubicBezTo>
                  <a:pt x="912" y="50355"/>
                  <a:pt x="1" y="44524"/>
                  <a:pt x="203" y="39170"/>
                </a:cubicBezTo>
                <a:cubicBezTo>
                  <a:pt x="435" y="32890"/>
                  <a:pt x="2186" y="26379"/>
                  <a:pt x="4559" y="20591"/>
                </a:cubicBezTo>
                <a:cubicBezTo>
                  <a:pt x="7482" y="13414"/>
                  <a:pt x="12141" y="5557"/>
                  <a:pt x="18001" y="406"/>
                </a:cubicBezTo>
                <a:cubicBezTo>
                  <a:pt x="18464" y="1"/>
                  <a:pt x="19159" y="1"/>
                  <a:pt x="19622" y="406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87;p32">
            <a:extLst>
              <a:ext uri="{FF2B5EF4-FFF2-40B4-BE49-F238E27FC236}">
                <a16:creationId xmlns:a16="http://schemas.microsoft.com/office/drawing/2014/main" id="{3189CEED-2C04-4548-9D81-0BCACDA554DD}"/>
              </a:ext>
            </a:extLst>
          </p:cNvPr>
          <p:cNvSpPr/>
          <p:nvPr/>
        </p:nvSpPr>
        <p:spPr>
          <a:xfrm>
            <a:off x="6537243" y="3070075"/>
            <a:ext cx="714256" cy="1146999"/>
          </a:xfrm>
          <a:custGeom>
            <a:avLst/>
            <a:gdLst/>
            <a:ahLst/>
            <a:cxnLst/>
            <a:rect l="l" t="t" r="r" b="b"/>
            <a:pathLst>
              <a:path w="32862" h="52772" extrusionOk="0">
                <a:moveTo>
                  <a:pt x="17133" y="348"/>
                </a:moveTo>
                <a:cubicBezTo>
                  <a:pt x="22255" y="4848"/>
                  <a:pt x="26321" y="11707"/>
                  <a:pt x="28882" y="17972"/>
                </a:cubicBezTo>
                <a:cubicBezTo>
                  <a:pt x="30951" y="23036"/>
                  <a:pt x="32471" y="28709"/>
                  <a:pt x="32688" y="34193"/>
                </a:cubicBezTo>
                <a:cubicBezTo>
                  <a:pt x="32861" y="38881"/>
                  <a:pt x="32051" y="43960"/>
                  <a:pt x="28983" y="47664"/>
                </a:cubicBezTo>
                <a:cubicBezTo>
                  <a:pt x="25843" y="51469"/>
                  <a:pt x="21199" y="52772"/>
                  <a:pt x="16424" y="52772"/>
                </a:cubicBezTo>
                <a:cubicBezTo>
                  <a:pt x="11648" y="52772"/>
                  <a:pt x="7018" y="51469"/>
                  <a:pt x="3878" y="47664"/>
                </a:cubicBezTo>
                <a:cubicBezTo>
                  <a:pt x="796" y="43960"/>
                  <a:pt x="0" y="38881"/>
                  <a:pt x="174" y="34193"/>
                </a:cubicBezTo>
                <a:cubicBezTo>
                  <a:pt x="376" y="28709"/>
                  <a:pt x="1910" y="23022"/>
                  <a:pt x="3979" y="17972"/>
                </a:cubicBezTo>
                <a:cubicBezTo>
                  <a:pt x="6541" y="11707"/>
                  <a:pt x="10607" y="4848"/>
                  <a:pt x="15729" y="348"/>
                </a:cubicBezTo>
                <a:cubicBezTo>
                  <a:pt x="16120" y="1"/>
                  <a:pt x="16727" y="1"/>
                  <a:pt x="17133" y="348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88;p32">
            <a:extLst>
              <a:ext uri="{FF2B5EF4-FFF2-40B4-BE49-F238E27FC236}">
                <a16:creationId xmlns:a16="http://schemas.microsoft.com/office/drawing/2014/main" id="{B5498569-2FE4-4C96-9E3B-A7E97820370A}"/>
              </a:ext>
            </a:extLst>
          </p:cNvPr>
          <p:cNvSpPr/>
          <p:nvPr/>
        </p:nvSpPr>
        <p:spPr>
          <a:xfrm>
            <a:off x="6575931" y="3173859"/>
            <a:ext cx="636879" cy="1370609"/>
          </a:xfrm>
          <a:custGeom>
            <a:avLst/>
            <a:gdLst/>
            <a:ahLst/>
            <a:cxnLst/>
            <a:rect l="l" t="t" r="r" b="b"/>
            <a:pathLst>
              <a:path w="29302" h="63060" extrusionOk="0">
                <a:moveTo>
                  <a:pt x="15280" y="62206"/>
                </a:moveTo>
                <a:cubicBezTo>
                  <a:pt x="15280" y="63060"/>
                  <a:pt x="14007" y="63060"/>
                  <a:pt x="14007" y="62206"/>
                </a:cubicBezTo>
                <a:lnTo>
                  <a:pt x="14007" y="43251"/>
                </a:lnTo>
                <a:lnTo>
                  <a:pt x="3111" y="32355"/>
                </a:lnTo>
                <a:cubicBezTo>
                  <a:pt x="2720" y="31950"/>
                  <a:pt x="3314" y="31357"/>
                  <a:pt x="3719" y="31747"/>
                </a:cubicBezTo>
                <a:lnTo>
                  <a:pt x="14007" y="42050"/>
                </a:lnTo>
                <a:lnTo>
                  <a:pt x="14007" y="32673"/>
                </a:lnTo>
                <a:lnTo>
                  <a:pt x="405" y="19057"/>
                </a:lnTo>
                <a:cubicBezTo>
                  <a:pt x="0" y="18667"/>
                  <a:pt x="608" y="18059"/>
                  <a:pt x="998" y="18464"/>
                </a:cubicBezTo>
                <a:lnTo>
                  <a:pt x="14007" y="31472"/>
                </a:lnTo>
                <a:lnTo>
                  <a:pt x="14007" y="22096"/>
                </a:lnTo>
                <a:lnTo>
                  <a:pt x="4630" y="12705"/>
                </a:lnTo>
                <a:cubicBezTo>
                  <a:pt x="4225" y="12300"/>
                  <a:pt x="4833" y="11707"/>
                  <a:pt x="5224" y="12097"/>
                </a:cubicBezTo>
                <a:lnTo>
                  <a:pt x="14007" y="20895"/>
                </a:lnTo>
                <a:lnTo>
                  <a:pt x="14007" y="11504"/>
                </a:lnTo>
                <a:lnTo>
                  <a:pt x="9449" y="6946"/>
                </a:lnTo>
                <a:cubicBezTo>
                  <a:pt x="9058" y="6541"/>
                  <a:pt x="9651" y="5962"/>
                  <a:pt x="10057" y="6353"/>
                </a:cubicBezTo>
                <a:lnTo>
                  <a:pt x="14007" y="10303"/>
                </a:lnTo>
                <a:lnTo>
                  <a:pt x="14007" y="854"/>
                </a:lnTo>
                <a:cubicBezTo>
                  <a:pt x="14007" y="1"/>
                  <a:pt x="15280" y="1"/>
                  <a:pt x="15280" y="854"/>
                </a:cubicBezTo>
                <a:lnTo>
                  <a:pt x="15280" y="10303"/>
                </a:lnTo>
                <a:lnTo>
                  <a:pt x="19245" y="6353"/>
                </a:lnTo>
                <a:cubicBezTo>
                  <a:pt x="19650" y="5962"/>
                  <a:pt x="20229" y="6541"/>
                  <a:pt x="19853" y="6946"/>
                </a:cubicBezTo>
                <a:lnTo>
                  <a:pt x="15280" y="11504"/>
                </a:lnTo>
                <a:lnTo>
                  <a:pt x="15280" y="20895"/>
                </a:lnTo>
                <a:lnTo>
                  <a:pt x="24063" y="12097"/>
                </a:lnTo>
                <a:cubicBezTo>
                  <a:pt x="24469" y="11707"/>
                  <a:pt x="25076" y="12300"/>
                  <a:pt x="24671" y="12705"/>
                </a:cubicBezTo>
                <a:lnTo>
                  <a:pt x="15280" y="22096"/>
                </a:lnTo>
                <a:lnTo>
                  <a:pt x="15280" y="31472"/>
                </a:lnTo>
                <a:lnTo>
                  <a:pt x="28289" y="18464"/>
                </a:lnTo>
                <a:cubicBezTo>
                  <a:pt x="28694" y="18059"/>
                  <a:pt x="29301" y="18667"/>
                  <a:pt x="28896" y="19057"/>
                </a:cubicBezTo>
                <a:lnTo>
                  <a:pt x="15280" y="32673"/>
                </a:lnTo>
                <a:lnTo>
                  <a:pt x="15280" y="42050"/>
                </a:lnTo>
                <a:lnTo>
                  <a:pt x="25583" y="31747"/>
                </a:lnTo>
                <a:cubicBezTo>
                  <a:pt x="25988" y="31371"/>
                  <a:pt x="26567" y="31950"/>
                  <a:pt x="26190" y="32355"/>
                </a:cubicBezTo>
                <a:lnTo>
                  <a:pt x="15280" y="4325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89;p32">
            <a:extLst>
              <a:ext uri="{FF2B5EF4-FFF2-40B4-BE49-F238E27FC236}">
                <a16:creationId xmlns:a16="http://schemas.microsoft.com/office/drawing/2014/main" id="{0FFBDEBD-CBF5-429A-BEA6-2DD574AFE038}"/>
              </a:ext>
            </a:extLst>
          </p:cNvPr>
          <p:cNvSpPr/>
          <p:nvPr/>
        </p:nvSpPr>
        <p:spPr>
          <a:xfrm>
            <a:off x="5129448" y="3945647"/>
            <a:ext cx="1357394" cy="626511"/>
          </a:xfrm>
          <a:custGeom>
            <a:avLst/>
            <a:gdLst/>
            <a:ahLst/>
            <a:cxnLst/>
            <a:rect l="l" t="t" r="r" b="b"/>
            <a:pathLst>
              <a:path w="62452" h="28825" extrusionOk="0">
                <a:moveTo>
                  <a:pt x="6338" y="16264"/>
                </a:moveTo>
                <a:cubicBezTo>
                  <a:pt x="7958" y="16250"/>
                  <a:pt x="9536" y="16901"/>
                  <a:pt x="10708" y="18030"/>
                </a:cubicBezTo>
                <a:cubicBezTo>
                  <a:pt x="11272" y="17248"/>
                  <a:pt x="12169" y="16742"/>
                  <a:pt x="13139" y="16684"/>
                </a:cubicBezTo>
                <a:cubicBezTo>
                  <a:pt x="13298" y="12661"/>
                  <a:pt x="16944" y="9681"/>
                  <a:pt x="20909" y="10346"/>
                </a:cubicBezTo>
                <a:cubicBezTo>
                  <a:pt x="22124" y="4587"/>
                  <a:pt x="27088" y="406"/>
                  <a:pt x="32962" y="203"/>
                </a:cubicBezTo>
                <a:cubicBezTo>
                  <a:pt x="38837" y="0"/>
                  <a:pt x="44090" y="3835"/>
                  <a:pt x="45681" y="9493"/>
                </a:cubicBezTo>
                <a:cubicBezTo>
                  <a:pt x="50919" y="8074"/>
                  <a:pt x="56085" y="12025"/>
                  <a:pt x="56085" y="17451"/>
                </a:cubicBezTo>
                <a:cubicBezTo>
                  <a:pt x="56085" y="17682"/>
                  <a:pt x="56071" y="17914"/>
                  <a:pt x="56056" y="18131"/>
                </a:cubicBezTo>
                <a:cubicBezTo>
                  <a:pt x="56374" y="18073"/>
                  <a:pt x="56707" y="18044"/>
                  <a:pt x="57040" y="18044"/>
                </a:cubicBezTo>
                <a:cubicBezTo>
                  <a:pt x="60021" y="18015"/>
                  <a:pt x="62452" y="20432"/>
                  <a:pt x="62452" y="23412"/>
                </a:cubicBezTo>
                <a:cubicBezTo>
                  <a:pt x="62452" y="26393"/>
                  <a:pt x="60021" y="28810"/>
                  <a:pt x="57040" y="28795"/>
                </a:cubicBezTo>
                <a:lnTo>
                  <a:pt x="6338" y="28795"/>
                </a:lnTo>
                <a:cubicBezTo>
                  <a:pt x="2851" y="28824"/>
                  <a:pt x="0" y="26017"/>
                  <a:pt x="0" y="22530"/>
                </a:cubicBezTo>
                <a:cubicBezTo>
                  <a:pt x="0" y="19043"/>
                  <a:pt x="2851" y="16221"/>
                  <a:pt x="6338" y="162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90;p32">
            <a:extLst>
              <a:ext uri="{FF2B5EF4-FFF2-40B4-BE49-F238E27FC236}">
                <a16:creationId xmlns:a16="http://schemas.microsoft.com/office/drawing/2014/main" id="{A82519C3-311F-4AE2-901A-78B584CB03C3}"/>
              </a:ext>
            </a:extLst>
          </p:cNvPr>
          <p:cNvSpPr/>
          <p:nvPr/>
        </p:nvSpPr>
        <p:spPr>
          <a:xfrm>
            <a:off x="6743772" y="3544658"/>
            <a:ext cx="608276" cy="977162"/>
          </a:xfrm>
          <a:custGeom>
            <a:avLst/>
            <a:gdLst/>
            <a:ahLst/>
            <a:cxnLst/>
            <a:rect l="l" t="t" r="r" b="b"/>
            <a:pathLst>
              <a:path w="27986" h="44958" extrusionOk="0">
                <a:moveTo>
                  <a:pt x="14601" y="304"/>
                </a:moveTo>
                <a:cubicBezTo>
                  <a:pt x="18956" y="4139"/>
                  <a:pt x="22429" y="9985"/>
                  <a:pt x="24599" y="15324"/>
                </a:cubicBezTo>
                <a:cubicBezTo>
                  <a:pt x="26365" y="19636"/>
                  <a:pt x="27667" y="24469"/>
                  <a:pt x="27841" y="29142"/>
                </a:cubicBezTo>
                <a:cubicBezTo>
                  <a:pt x="27985" y="33122"/>
                  <a:pt x="27305" y="37463"/>
                  <a:pt x="24686" y="40617"/>
                </a:cubicBezTo>
                <a:cubicBezTo>
                  <a:pt x="22009" y="43858"/>
                  <a:pt x="18059" y="44958"/>
                  <a:pt x="13993" y="44958"/>
                </a:cubicBezTo>
                <a:cubicBezTo>
                  <a:pt x="9927" y="44958"/>
                  <a:pt x="5977" y="43858"/>
                  <a:pt x="3300" y="40617"/>
                </a:cubicBezTo>
                <a:cubicBezTo>
                  <a:pt x="681" y="37463"/>
                  <a:pt x="1" y="33122"/>
                  <a:pt x="145" y="29142"/>
                </a:cubicBezTo>
                <a:cubicBezTo>
                  <a:pt x="319" y="24469"/>
                  <a:pt x="1621" y="19636"/>
                  <a:pt x="3387" y="15324"/>
                </a:cubicBezTo>
                <a:cubicBezTo>
                  <a:pt x="5572" y="9985"/>
                  <a:pt x="9030" y="4139"/>
                  <a:pt x="13400" y="304"/>
                </a:cubicBezTo>
                <a:cubicBezTo>
                  <a:pt x="13733" y="0"/>
                  <a:pt x="14253" y="0"/>
                  <a:pt x="14601" y="3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91;p32">
            <a:extLst>
              <a:ext uri="{FF2B5EF4-FFF2-40B4-BE49-F238E27FC236}">
                <a16:creationId xmlns:a16="http://schemas.microsoft.com/office/drawing/2014/main" id="{2BFD91DF-6701-413C-811B-73D8D47CBABD}"/>
              </a:ext>
            </a:extLst>
          </p:cNvPr>
          <p:cNvSpPr/>
          <p:nvPr/>
        </p:nvSpPr>
        <p:spPr>
          <a:xfrm>
            <a:off x="6811085" y="3722668"/>
            <a:ext cx="473649" cy="1119331"/>
          </a:xfrm>
          <a:custGeom>
            <a:avLst/>
            <a:gdLst/>
            <a:ahLst/>
            <a:cxnLst/>
            <a:rect l="l" t="t" r="r" b="b"/>
            <a:pathLst>
              <a:path w="21792" h="51499" extrusionOk="0">
                <a:moveTo>
                  <a:pt x="11373" y="50847"/>
                </a:moveTo>
                <a:cubicBezTo>
                  <a:pt x="11388" y="51498"/>
                  <a:pt x="10418" y="51498"/>
                  <a:pt x="10433" y="50847"/>
                </a:cubicBezTo>
                <a:lnTo>
                  <a:pt x="10433" y="32181"/>
                </a:lnTo>
                <a:lnTo>
                  <a:pt x="2315" y="24078"/>
                </a:lnTo>
                <a:cubicBezTo>
                  <a:pt x="2026" y="23789"/>
                  <a:pt x="2475" y="23340"/>
                  <a:pt x="2764" y="23629"/>
                </a:cubicBezTo>
                <a:lnTo>
                  <a:pt x="10433" y="31298"/>
                </a:lnTo>
                <a:lnTo>
                  <a:pt x="10433" y="24324"/>
                </a:lnTo>
                <a:lnTo>
                  <a:pt x="304" y="14195"/>
                </a:lnTo>
                <a:cubicBezTo>
                  <a:pt x="0" y="13891"/>
                  <a:pt x="449" y="13457"/>
                  <a:pt x="753" y="13747"/>
                </a:cubicBezTo>
                <a:lnTo>
                  <a:pt x="10418" y="23427"/>
                </a:lnTo>
                <a:lnTo>
                  <a:pt x="10418" y="16452"/>
                </a:lnTo>
                <a:lnTo>
                  <a:pt x="3444" y="9464"/>
                </a:lnTo>
                <a:cubicBezTo>
                  <a:pt x="3155" y="9174"/>
                  <a:pt x="3589" y="8726"/>
                  <a:pt x="3893" y="9015"/>
                </a:cubicBezTo>
                <a:lnTo>
                  <a:pt x="10433" y="15555"/>
                </a:lnTo>
                <a:lnTo>
                  <a:pt x="10433" y="8581"/>
                </a:lnTo>
                <a:lnTo>
                  <a:pt x="7033" y="5180"/>
                </a:lnTo>
                <a:cubicBezTo>
                  <a:pt x="6729" y="4891"/>
                  <a:pt x="7177" y="4443"/>
                  <a:pt x="7481" y="4732"/>
                </a:cubicBezTo>
                <a:lnTo>
                  <a:pt x="10433" y="7684"/>
                </a:lnTo>
                <a:lnTo>
                  <a:pt x="10433" y="651"/>
                </a:lnTo>
                <a:cubicBezTo>
                  <a:pt x="10418" y="0"/>
                  <a:pt x="11388" y="0"/>
                  <a:pt x="11373" y="651"/>
                </a:cubicBezTo>
                <a:lnTo>
                  <a:pt x="11373" y="7684"/>
                </a:lnTo>
                <a:lnTo>
                  <a:pt x="14325" y="4732"/>
                </a:lnTo>
                <a:cubicBezTo>
                  <a:pt x="14615" y="4443"/>
                  <a:pt x="15063" y="4891"/>
                  <a:pt x="14759" y="5180"/>
                </a:cubicBezTo>
                <a:lnTo>
                  <a:pt x="11373" y="8581"/>
                </a:lnTo>
                <a:lnTo>
                  <a:pt x="11373" y="15555"/>
                </a:lnTo>
                <a:lnTo>
                  <a:pt x="17914" y="9015"/>
                </a:lnTo>
                <a:cubicBezTo>
                  <a:pt x="18203" y="8726"/>
                  <a:pt x="18652" y="9174"/>
                  <a:pt x="18348" y="9464"/>
                </a:cubicBezTo>
                <a:lnTo>
                  <a:pt x="11373" y="16452"/>
                </a:lnTo>
                <a:lnTo>
                  <a:pt x="11373" y="23427"/>
                </a:lnTo>
                <a:lnTo>
                  <a:pt x="21054" y="13747"/>
                </a:lnTo>
                <a:cubicBezTo>
                  <a:pt x="21343" y="13457"/>
                  <a:pt x="21792" y="13906"/>
                  <a:pt x="21488" y="14195"/>
                </a:cubicBezTo>
                <a:lnTo>
                  <a:pt x="11373" y="24324"/>
                </a:lnTo>
                <a:lnTo>
                  <a:pt x="11373" y="31298"/>
                </a:lnTo>
                <a:lnTo>
                  <a:pt x="19028" y="23644"/>
                </a:lnTo>
                <a:cubicBezTo>
                  <a:pt x="19332" y="23340"/>
                  <a:pt x="19780" y="23789"/>
                  <a:pt x="19477" y="24078"/>
                </a:cubicBezTo>
                <a:lnTo>
                  <a:pt x="11373" y="3219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93;p32">
            <a:extLst>
              <a:ext uri="{FF2B5EF4-FFF2-40B4-BE49-F238E27FC236}">
                <a16:creationId xmlns:a16="http://schemas.microsoft.com/office/drawing/2014/main" id="{0281FC23-A13C-4826-BB24-4CF70F880FA5}"/>
              </a:ext>
            </a:extLst>
          </p:cNvPr>
          <p:cNvSpPr/>
          <p:nvPr/>
        </p:nvSpPr>
        <p:spPr>
          <a:xfrm>
            <a:off x="1545611" y="3846579"/>
            <a:ext cx="524596" cy="842557"/>
          </a:xfrm>
          <a:custGeom>
            <a:avLst/>
            <a:gdLst/>
            <a:ahLst/>
            <a:cxnLst/>
            <a:rect l="l" t="t" r="r" b="b"/>
            <a:pathLst>
              <a:path w="24136" h="38765" extrusionOk="0">
                <a:moveTo>
                  <a:pt x="12589" y="261"/>
                </a:moveTo>
                <a:cubicBezTo>
                  <a:pt x="16351" y="3560"/>
                  <a:pt x="19332" y="8610"/>
                  <a:pt x="21213" y="13197"/>
                </a:cubicBezTo>
                <a:cubicBezTo>
                  <a:pt x="22732" y="16916"/>
                  <a:pt x="23861" y="21097"/>
                  <a:pt x="24006" y="25120"/>
                </a:cubicBezTo>
                <a:cubicBezTo>
                  <a:pt x="24136" y="28564"/>
                  <a:pt x="23557" y="32297"/>
                  <a:pt x="21285" y="35017"/>
                </a:cubicBezTo>
                <a:cubicBezTo>
                  <a:pt x="18985" y="37810"/>
                  <a:pt x="15584" y="38765"/>
                  <a:pt x="12068" y="38765"/>
                </a:cubicBezTo>
                <a:cubicBezTo>
                  <a:pt x="8566" y="38765"/>
                  <a:pt x="5151" y="37810"/>
                  <a:pt x="2851" y="35017"/>
                </a:cubicBezTo>
                <a:cubicBezTo>
                  <a:pt x="593" y="32297"/>
                  <a:pt x="0" y="28564"/>
                  <a:pt x="130" y="25120"/>
                </a:cubicBezTo>
                <a:cubicBezTo>
                  <a:pt x="290" y="21097"/>
                  <a:pt x="1404" y="16916"/>
                  <a:pt x="2923" y="13197"/>
                </a:cubicBezTo>
                <a:cubicBezTo>
                  <a:pt x="4804" y="8610"/>
                  <a:pt x="7785" y="3560"/>
                  <a:pt x="11547" y="261"/>
                </a:cubicBezTo>
                <a:cubicBezTo>
                  <a:pt x="11851" y="0"/>
                  <a:pt x="12299" y="0"/>
                  <a:pt x="12589" y="2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94;p32">
            <a:extLst>
              <a:ext uri="{FF2B5EF4-FFF2-40B4-BE49-F238E27FC236}">
                <a16:creationId xmlns:a16="http://schemas.microsoft.com/office/drawing/2014/main" id="{267873EB-4B09-4A44-9352-7207F5553698}"/>
              </a:ext>
            </a:extLst>
          </p:cNvPr>
          <p:cNvSpPr/>
          <p:nvPr/>
        </p:nvSpPr>
        <p:spPr>
          <a:xfrm>
            <a:off x="1603795" y="4000050"/>
            <a:ext cx="408227" cy="839101"/>
          </a:xfrm>
          <a:custGeom>
            <a:avLst/>
            <a:gdLst/>
            <a:ahLst/>
            <a:cxnLst/>
            <a:rect l="l" t="t" r="r" b="b"/>
            <a:pathLst>
              <a:path w="18782" h="38606" extrusionOk="0">
                <a:moveTo>
                  <a:pt x="9796" y="38056"/>
                </a:moveTo>
                <a:cubicBezTo>
                  <a:pt x="9811" y="38606"/>
                  <a:pt x="8971" y="38606"/>
                  <a:pt x="8986" y="38056"/>
                </a:cubicBezTo>
                <a:lnTo>
                  <a:pt x="8986" y="27754"/>
                </a:lnTo>
                <a:lnTo>
                  <a:pt x="1997" y="20765"/>
                </a:lnTo>
                <a:cubicBezTo>
                  <a:pt x="1736" y="20504"/>
                  <a:pt x="2127" y="20128"/>
                  <a:pt x="2373" y="20374"/>
                </a:cubicBezTo>
                <a:lnTo>
                  <a:pt x="8986" y="26987"/>
                </a:lnTo>
                <a:lnTo>
                  <a:pt x="8986" y="20967"/>
                </a:lnTo>
                <a:lnTo>
                  <a:pt x="261" y="12242"/>
                </a:lnTo>
                <a:cubicBezTo>
                  <a:pt x="0" y="11982"/>
                  <a:pt x="391" y="11591"/>
                  <a:pt x="637" y="11851"/>
                </a:cubicBezTo>
                <a:lnTo>
                  <a:pt x="8986" y="20200"/>
                </a:lnTo>
                <a:lnTo>
                  <a:pt x="8986" y="14181"/>
                </a:lnTo>
                <a:lnTo>
                  <a:pt x="2966" y="8162"/>
                </a:lnTo>
                <a:cubicBezTo>
                  <a:pt x="2706" y="7901"/>
                  <a:pt x="3097" y="7525"/>
                  <a:pt x="3357" y="7771"/>
                </a:cubicBezTo>
                <a:lnTo>
                  <a:pt x="8986" y="13414"/>
                </a:lnTo>
                <a:lnTo>
                  <a:pt x="8986" y="7395"/>
                </a:lnTo>
                <a:lnTo>
                  <a:pt x="6063" y="4472"/>
                </a:lnTo>
                <a:cubicBezTo>
                  <a:pt x="5802" y="4211"/>
                  <a:pt x="6193" y="3821"/>
                  <a:pt x="6439" y="4081"/>
                </a:cubicBezTo>
                <a:lnTo>
                  <a:pt x="8986" y="6628"/>
                </a:lnTo>
                <a:lnTo>
                  <a:pt x="8986" y="550"/>
                </a:lnTo>
                <a:cubicBezTo>
                  <a:pt x="8971" y="1"/>
                  <a:pt x="9811" y="1"/>
                  <a:pt x="9796" y="550"/>
                </a:cubicBezTo>
                <a:lnTo>
                  <a:pt x="9796" y="6628"/>
                </a:lnTo>
                <a:lnTo>
                  <a:pt x="12343" y="4081"/>
                </a:lnTo>
                <a:cubicBezTo>
                  <a:pt x="12603" y="3821"/>
                  <a:pt x="12979" y="4211"/>
                  <a:pt x="12734" y="4472"/>
                </a:cubicBezTo>
                <a:lnTo>
                  <a:pt x="9796" y="7395"/>
                </a:lnTo>
                <a:lnTo>
                  <a:pt x="9796" y="13414"/>
                </a:lnTo>
                <a:lnTo>
                  <a:pt x="15439" y="7771"/>
                </a:lnTo>
                <a:cubicBezTo>
                  <a:pt x="15685" y="7525"/>
                  <a:pt x="16076" y="7901"/>
                  <a:pt x="15816" y="8162"/>
                </a:cubicBezTo>
                <a:lnTo>
                  <a:pt x="9796" y="14181"/>
                </a:lnTo>
                <a:lnTo>
                  <a:pt x="9796" y="20200"/>
                </a:lnTo>
                <a:lnTo>
                  <a:pt x="18145" y="11851"/>
                </a:lnTo>
                <a:cubicBezTo>
                  <a:pt x="18406" y="11591"/>
                  <a:pt x="18782" y="11982"/>
                  <a:pt x="18536" y="12242"/>
                </a:cubicBezTo>
                <a:lnTo>
                  <a:pt x="9796" y="20967"/>
                </a:lnTo>
                <a:lnTo>
                  <a:pt x="9796" y="26987"/>
                </a:lnTo>
                <a:lnTo>
                  <a:pt x="16409" y="20374"/>
                </a:lnTo>
                <a:cubicBezTo>
                  <a:pt x="16669" y="20128"/>
                  <a:pt x="17046" y="20504"/>
                  <a:pt x="16800" y="20765"/>
                </a:cubicBezTo>
                <a:lnTo>
                  <a:pt x="9796" y="277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95;p32">
            <a:extLst>
              <a:ext uri="{FF2B5EF4-FFF2-40B4-BE49-F238E27FC236}">
                <a16:creationId xmlns:a16="http://schemas.microsoft.com/office/drawing/2014/main" id="{84F85905-AC81-4C37-8576-C39CC8DEE205}"/>
              </a:ext>
            </a:extLst>
          </p:cNvPr>
          <p:cNvSpPr/>
          <p:nvPr/>
        </p:nvSpPr>
        <p:spPr>
          <a:xfrm>
            <a:off x="2555242" y="3844058"/>
            <a:ext cx="524618" cy="842579"/>
          </a:xfrm>
          <a:custGeom>
            <a:avLst/>
            <a:gdLst/>
            <a:ahLst/>
            <a:cxnLst/>
            <a:rect l="l" t="t" r="r" b="b"/>
            <a:pathLst>
              <a:path w="24137" h="38766" extrusionOk="0">
                <a:moveTo>
                  <a:pt x="12589" y="261"/>
                </a:moveTo>
                <a:cubicBezTo>
                  <a:pt x="16351" y="3575"/>
                  <a:pt x="19347" y="8610"/>
                  <a:pt x="21228" y="13212"/>
                </a:cubicBezTo>
                <a:cubicBezTo>
                  <a:pt x="22747" y="16930"/>
                  <a:pt x="23861" y="21098"/>
                  <a:pt x="24006" y="25135"/>
                </a:cubicBezTo>
                <a:cubicBezTo>
                  <a:pt x="24136" y="28564"/>
                  <a:pt x="23557" y="32297"/>
                  <a:pt x="21300" y="35032"/>
                </a:cubicBezTo>
                <a:cubicBezTo>
                  <a:pt x="18985" y="37810"/>
                  <a:pt x="15585" y="38765"/>
                  <a:pt x="12068" y="38765"/>
                </a:cubicBezTo>
                <a:cubicBezTo>
                  <a:pt x="8567" y="38765"/>
                  <a:pt x="5166" y="37810"/>
                  <a:pt x="2851" y="35032"/>
                </a:cubicBezTo>
                <a:cubicBezTo>
                  <a:pt x="594" y="32297"/>
                  <a:pt x="1" y="28564"/>
                  <a:pt x="131" y="25135"/>
                </a:cubicBezTo>
                <a:cubicBezTo>
                  <a:pt x="290" y="21098"/>
                  <a:pt x="1404" y="16930"/>
                  <a:pt x="2923" y="13212"/>
                </a:cubicBezTo>
                <a:cubicBezTo>
                  <a:pt x="4805" y="8610"/>
                  <a:pt x="7800" y="3575"/>
                  <a:pt x="11562" y="261"/>
                </a:cubicBezTo>
                <a:cubicBezTo>
                  <a:pt x="11851" y="1"/>
                  <a:pt x="12300" y="1"/>
                  <a:pt x="12589" y="2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292;p32">
            <a:extLst>
              <a:ext uri="{FF2B5EF4-FFF2-40B4-BE49-F238E27FC236}">
                <a16:creationId xmlns:a16="http://schemas.microsoft.com/office/drawing/2014/main" id="{DF551A38-5C55-45F2-9AE8-3765FC4225CD}"/>
              </a:ext>
            </a:extLst>
          </p:cNvPr>
          <p:cNvSpPr/>
          <p:nvPr/>
        </p:nvSpPr>
        <p:spPr>
          <a:xfrm>
            <a:off x="4905208" y="4363485"/>
            <a:ext cx="1772533" cy="655136"/>
          </a:xfrm>
          <a:custGeom>
            <a:avLst/>
            <a:gdLst/>
            <a:ahLst/>
            <a:cxnLst/>
            <a:rect l="l" t="t" r="r" b="b"/>
            <a:pathLst>
              <a:path w="81552" h="30142" extrusionOk="0">
                <a:moveTo>
                  <a:pt x="22182" y="30141"/>
                </a:moveTo>
                <a:lnTo>
                  <a:pt x="59370" y="30141"/>
                </a:lnTo>
                <a:cubicBezTo>
                  <a:pt x="71568" y="30141"/>
                  <a:pt x="81552" y="23370"/>
                  <a:pt x="81552" y="15078"/>
                </a:cubicBezTo>
                <a:lnTo>
                  <a:pt x="81552" y="15078"/>
                </a:lnTo>
                <a:cubicBezTo>
                  <a:pt x="81552" y="6787"/>
                  <a:pt x="71568" y="1"/>
                  <a:pt x="59370" y="1"/>
                </a:cubicBezTo>
                <a:lnTo>
                  <a:pt x="22182" y="1"/>
                </a:lnTo>
                <a:cubicBezTo>
                  <a:pt x="9984" y="1"/>
                  <a:pt x="0" y="6787"/>
                  <a:pt x="0" y="15078"/>
                </a:cubicBezTo>
                <a:lnTo>
                  <a:pt x="0" y="15078"/>
                </a:lnTo>
                <a:cubicBezTo>
                  <a:pt x="0" y="23370"/>
                  <a:pt x="9984" y="30141"/>
                  <a:pt x="22182" y="3014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96;p32">
            <a:extLst>
              <a:ext uri="{FF2B5EF4-FFF2-40B4-BE49-F238E27FC236}">
                <a16:creationId xmlns:a16="http://schemas.microsoft.com/office/drawing/2014/main" id="{1066E5C0-EB69-47B2-A0EB-EFEC8D3A0D91}"/>
              </a:ext>
            </a:extLst>
          </p:cNvPr>
          <p:cNvSpPr/>
          <p:nvPr/>
        </p:nvSpPr>
        <p:spPr>
          <a:xfrm>
            <a:off x="2613427" y="3997529"/>
            <a:ext cx="408553" cy="965230"/>
          </a:xfrm>
          <a:custGeom>
            <a:avLst/>
            <a:gdLst/>
            <a:ahLst/>
            <a:cxnLst/>
            <a:rect l="l" t="t" r="r" b="b"/>
            <a:pathLst>
              <a:path w="18797" h="44409" extrusionOk="0">
                <a:moveTo>
                  <a:pt x="9811" y="43844"/>
                </a:moveTo>
                <a:cubicBezTo>
                  <a:pt x="9811" y="44408"/>
                  <a:pt x="8972" y="44408"/>
                  <a:pt x="8986" y="43844"/>
                </a:cubicBezTo>
                <a:lnTo>
                  <a:pt x="8986" y="27754"/>
                </a:lnTo>
                <a:lnTo>
                  <a:pt x="1997" y="20765"/>
                </a:lnTo>
                <a:cubicBezTo>
                  <a:pt x="1737" y="20504"/>
                  <a:pt x="2128" y="20128"/>
                  <a:pt x="2388" y="20389"/>
                </a:cubicBezTo>
                <a:lnTo>
                  <a:pt x="8986" y="26987"/>
                </a:lnTo>
                <a:lnTo>
                  <a:pt x="8986" y="20968"/>
                </a:lnTo>
                <a:lnTo>
                  <a:pt x="261" y="12242"/>
                </a:lnTo>
                <a:cubicBezTo>
                  <a:pt x="0" y="11982"/>
                  <a:pt x="391" y="11606"/>
                  <a:pt x="652" y="11852"/>
                </a:cubicBezTo>
                <a:lnTo>
                  <a:pt x="8986" y="20201"/>
                </a:lnTo>
                <a:lnTo>
                  <a:pt x="8986" y="14181"/>
                </a:lnTo>
                <a:lnTo>
                  <a:pt x="2967" y="8162"/>
                </a:lnTo>
                <a:cubicBezTo>
                  <a:pt x="2706" y="7901"/>
                  <a:pt x="3097" y="7525"/>
                  <a:pt x="3357" y="7786"/>
                </a:cubicBezTo>
                <a:lnTo>
                  <a:pt x="8986" y="13414"/>
                </a:lnTo>
                <a:lnTo>
                  <a:pt x="8986" y="7395"/>
                </a:lnTo>
                <a:lnTo>
                  <a:pt x="6063" y="4472"/>
                </a:lnTo>
                <a:cubicBezTo>
                  <a:pt x="5803" y="4212"/>
                  <a:pt x="6194" y="3835"/>
                  <a:pt x="6454" y="4081"/>
                </a:cubicBezTo>
                <a:lnTo>
                  <a:pt x="8986" y="6628"/>
                </a:lnTo>
                <a:lnTo>
                  <a:pt x="8986" y="565"/>
                </a:lnTo>
                <a:cubicBezTo>
                  <a:pt x="8972" y="1"/>
                  <a:pt x="9811" y="1"/>
                  <a:pt x="9811" y="565"/>
                </a:cubicBezTo>
                <a:lnTo>
                  <a:pt x="9811" y="6628"/>
                </a:lnTo>
                <a:lnTo>
                  <a:pt x="12343" y="4081"/>
                </a:lnTo>
                <a:cubicBezTo>
                  <a:pt x="12604" y="3835"/>
                  <a:pt x="12994" y="4212"/>
                  <a:pt x="12734" y="4472"/>
                </a:cubicBezTo>
                <a:lnTo>
                  <a:pt x="9811" y="7395"/>
                </a:lnTo>
                <a:lnTo>
                  <a:pt x="9811" y="13414"/>
                </a:lnTo>
                <a:lnTo>
                  <a:pt x="15440" y="7786"/>
                </a:lnTo>
                <a:cubicBezTo>
                  <a:pt x="15700" y="7525"/>
                  <a:pt x="16076" y="7901"/>
                  <a:pt x="15830" y="8162"/>
                </a:cubicBezTo>
                <a:lnTo>
                  <a:pt x="9811" y="14181"/>
                </a:lnTo>
                <a:lnTo>
                  <a:pt x="9811" y="20201"/>
                </a:lnTo>
                <a:lnTo>
                  <a:pt x="18146" y="11852"/>
                </a:lnTo>
                <a:cubicBezTo>
                  <a:pt x="18406" y="11606"/>
                  <a:pt x="18797" y="11982"/>
                  <a:pt x="18536" y="12242"/>
                </a:cubicBezTo>
                <a:lnTo>
                  <a:pt x="9811" y="20968"/>
                </a:lnTo>
                <a:lnTo>
                  <a:pt x="9811" y="26987"/>
                </a:lnTo>
                <a:lnTo>
                  <a:pt x="16409" y="20389"/>
                </a:lnTo>
                <a:cubicBezTo>
                  <a:pt x="16670" y="20128"/>
                  <a:pt x="17046" y="20504"/>
                  <a:pt x="16800" y="20765"/>
                </a:cubicBezTo>
                <a:lnTo>
                  <a:pt x="9811" y="277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97;p32">
            <a:extLst>
              <a:ext uri="{FF2B5EF4-FFF2-40B4-BE49-F238E27FC236}">
                <a16:creationId xmlns:a16="http://schemas.microsoft.com/office/drawing/2014/main" id="{242D20AA-A69D-4189-8F89-D3DCD26179B1}"/>
              </a:ext>
            </a:extLst>
          </p:cNvPr>
          <p:cNvSpPr/>
          <p:nvPr/>
        </p:nvSpPr>
        <p:spPr>
          <a:xfrm>
            <a:off x="1761899" y="3350304"/>
            <a:ext cx="786264" cy="1263043"/>
          </a:xfrm>
          <a:custGeom>
            <a:avLst/>
            <a:gdLst/>
            <a:ahLst/>
            <a:cxnLst/>
            <a:rect l="l" t="t" r="r" b="b"/>
            <a:pathLst>
              <a:path w="36175" h="58111" extrusionOk="0">
                <a:moveTo>
                  <a:pt x="18854" y="391"/>
                </a:moveTo>
                <a:cubicBezTo>
                  <a:pt x="24497" y="5339"/>
                  <a:pt x="28983" y="12907"/>
                  <a:pt x="31790" y="19795"/>
                </a:cubicBezTo>
                <a:cubicBezTo>
                  <a:pt x="34077" y="25366"/>
                  <a:pt x="35755" y="31617"/>
                  <a:pt x="35972" y="37650"/>
                </a:cubicBezTo>
                <a:cubicBezTo>
                  <a:pt x="36175" y="42816"/>
                  <a:pt x="35292" y="48416"/>
                  <a:pt x="31906" y="52496"/>
                </a:cubicBezTo>
                <a:cubicBezTo>
                  <a:pt x="28448" y="56678"/>
                  <a:pt x="23340" y="58111"/>
                  <a:pt x="18087" y="58111"/>
                </a:cubicBezTo>
                <a:cubicBezTo>
                  <a:pt x="12820" y="58111"/>
                  <a:pt x="7712" y="56678"/>
                  <a:pt x="4254" y="52496"/>
                </a:cubicBezTo>
                <a:cubicBezTo>
                  <a:pt x="868" y="48401"/>
                  <a:pt x="0" y="42816"/>
                  <a:pt x="188" y="37650"/>
                </a:cubicBezTo>
                <a:cubicBezTo>
                  <a:pt x="405" y="31617"/>
                  <a:pt x="2084" y="25366"/>
                  <a:pt x="4370" y="19795"/>
                </a:cubicBezTo>
                <a:cubicBezTo>
                  <a:pt x="7192" y="12893"/>
                  <a:pt x="11663" y="5339"/>
                  <a:pt x="17306" y="391"/>
                </a:cubicBezTo>
                <a:cubicBezTo>
                  <a:pt x="17755" y="0"/>
                  <a:pt x="18420" y="0"/>
                  <a:pt x="18854" y="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298;p32">
            <a:extLst>
              <a:ext uri="{FF2B5EF4-FFF2-40B4-BE49-F238E27FC236}">
                <a16:creationId xmlns:a16="http://schemas.microsoft.com/office/drawing/2014/main" id="{F389B994-64DA-4C25-BD5C-89AF798EF137}"/>
              </a:ext>
            </a:extLst>
          </p:cNvPr>
          <p:cNvSpPr/>
          <p:nvPr/>
        </p:nvSpPr>
        <p:spPr>
          <a:xfrm>
            <a:off x="1811585" y="3480823"/>
            <a:ext cx="686565" cy="1102638"/>
          </a:xfrm>
          <a:custGeom>
            <a:avLst/>
            <a:gdLst/>
            <a:ahLst/>
            <a:cxnLst/>
            <a:rect l="l" t="t" r="r" b="b"/>
            <a:pathLst>
              <a:path w="31588" h="50731" extrusionOk="0">
                <a:moveTo>
                  <a:pt x="16481" y="333"/>
                </a:moveTo>
                <a:cubicBezTo>
                  <a:pt x="21401" y="4659"/>
                  <a:pt x="25308" y="11258"/>
                  <a:pt x="27768" y="17277"/>
                </a:cubicBezTo>
                <a:cubicBezTo>
                  <a:pt x="29765" y="22139"/>
                  <a:pt x="31226" y="27608"/>
                  <a:pt x="31414" y="32875"/>
                </a:cubicBezTo>
                <a:cubicBezTo>
                  <a:pt x="31588" y="37375"/>
                  <a:pt x="30821" y="42266"/>
                  <a:pt x="27869" y="45840"/>
                </a:cubicBezTo>
                <a:cubicBezTo>
                  <a:pt x="24845" y="49487"/>
                  <a:pt x="20388" y="50731"/>
                  <a:pt x="15801" y="50731"/>
                </a:cubicBezTo>
                <a:cubicBezTo>
                  <a:pt x="11200" y="50731"/>
                  <a:pt x="6743" y="49487"/>
                  <a:pt x="3719" y="45840"/>
                </a:cubicBezTo>
                <a:cubicBezTo>
                  <a:pt x="767" y="42266"/>
                  <a:pt x="0" y="37375"/>
                  <a:pt x="174" y="32875"/>
                </a:cubicBezTo>
                <a:cubicBezTo>
                  <a:pt x="362" y="27608"/>
                  <a:pt x="1838" y="22139"/>
                  <a:pt x="3820" y="17277"/>
                </a:cubicBezTo>
                <a:cubicBezTo>
                  <a:pt x="6280" y="11258"/>
                  <a:pt x="10187" y="4659"/>
                  <a:pt x="15121" y="333"/>
                </a:cubicBezTo>
                <a:cubicBezTo>
                  <a:pt x="15497" y="0"/>
                  <a:pt x="16091" y="0"/>
                  <a:pt x="16481" y="3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99;p32">
            <a:extLst>
              <a:ext uri="{FF2B5EF4-FFF2-40B4-BE49-F238E27FC236}">
                <a16:creationId xmlns:a16="http://schemas.microsoft.com/office/drawing/2014/main" id="{5D9F9668-0164-4CB1-A28E-AC1A5B341057}"/>
              </a:ext>
            </a:extLst>
          </p:cNvPr>
          <p:cNvSpPr/>
          <p:nvPr/>
        </p:nvSpPr>
        <p:spPr>
          <a:xfrm>
            <a:off x="1848686" y="3580826"/>
            <a:ext cx="612666" cy="1317467"/>
          </a:xfrm>
          <a:custGeom>
            <a:avLst/>
            <a:gdLst/>
            <a:ahLst/>
            <a:cxnLst/>
            <a:rect l="l" t="t" r="r" b="b"/>
            <a:pathLst>
              <a:path w="28188" h="60615" extrusionOk="0">
                <a:moveTo>
                  <a:pt x="14702" y="59804"/>
                </a:moveTo>
                <a:cubicBezTo>
                  <a:pt x="14702" y="60614"/>
                  <a:pt x="13472" y="60614"/>
                  <a:pt x="13472" y="59804"/>
                </a:cubicBezTo>
                <a:lnTo>
                  <a:pt x="13472" y="41572"/>
                </a:lnTo>
                <a:lnTo>
                  <a:pt x="2996" y="31096"/>
                </a:lnTo>
                <a:cubicBezTo>
                  <a:pt x="2591" y="30720"/>
                  <a:pt x="3184" y="30126"/>
                  <a:pt x="3575" y="30517"/>
                </a:cubicBezTo>
                <a:lnTo>
                  <a:pt x="13472" y="40429"/>
                </a:lnTo>
                <a:lnTo>
                  <a:pt x="13472" y="31400"/>
                </a:lnTo>
                <a:lnTo>
                  <a:pt x="391" y="18319"/>
                </a:lnTo>
                <a:cubicBezTo>
                  <a:pt x="1" y="17928"/>
                  <a:pt x="580" y="17350"/>
                  <a:pt x="970" y="17740"/>
                </a:cubicBezTo>
                <a:lnTo>
                  <a:pt x="13472" y="30257"/>
                </a:lnTo>
                <a:lnTo>
                  <a:pt x="13472" y="21228"/>
                </a:lnTo>
                <a:lnTo>
                  <a:pt x="4457" y="12213"/>
                </a:lnTo>
                <a:cubicBezTo>
                  <a:pt x="4067" y="11822"/>
                  <a:pt x="4646" y="11243"/>
                  <a:pt x="5036" y="11634"/>
                </a:cubicBezTo>
                <a:lnTo>
                  <a:pt x="13472" y="20084"/>
                </a:lnTo>
                <a:lnTo>
                  <a:pt x="13472" y="11055"/>
                </a:lnTo>
                <a:lnTo>
                  <a:pt x="9088" y="6671"/>
                </a:lnTo>
                <a:cubicBezTo>
                  <a:pt x="8712" y="6280"/>
                  <a:pt x="9290" y="5716"/>
                  <a:pt x="9667" y="6092"/>
                </a:cubicBezTo>
                <a:lnTo>
                  <a:pt x="13472" y="9898"/>
                </a:lnTo>
                <a:lnTo>
                  <a:pt x="13472" y="811"/>
                </a:lnTo>
                <a:cubicBezTo>
                  <a:pt x="13472" y="0"/>
                  <a:pt x="14702" y="0"/>
                  <a:pt x="14702" y="811"/>
                </a:cubicBezTo>
                <a:lnTo>
                  <a:pt x="14702" y="9898"/>
                </a:lnTo>
                <a:lnTo>
                  <a:pt x="18508" y="6092"/>
                </a:lnTo>
                <a:cubicBezTo>
                  <a:pt x="18898" y="5687"/>
                  <a:pt x="19492" y="6280"/>
                  <a:pt x="19086" y="6671"/>
                </a:cubicBezTo>
                <a:lnTo>
                  <a:pt x="14702" y="11055"/>
                </a:lnTo>
                <a:lnTo>
                  <a:pt x="14702" y="20084"/>
                </a:lnTo>
                <a:lnTo>
                  <a:pt x="23152" y="11634"/>
                </a:lnTo>
                <a:cubicBezTo>
                  <a:pt x="23529" y="11229"/>
                  <a:pt x="24122" y="11822"/>
                  <a:pt x="23731" y="12213"/>
                </a:cubicBezTo>
                <a:lnTo>
                  <a:pt x="14702" y="21228"/>
                </a:lnTo>
                <a:lnTo>
                  <a:pt x="14702" y="30257"/>
                </a:lnTo>
                <a:lnTo>
                  <a:pt x="27204" y="17740"/>
                </a:lnTo>
                <a:cubicBezTo>
                  <a:pt x="27595" y="17335"/>
                  <a:pt x="28188" y="17928"/>
                  <a:pt x="27783" y="18319"/>
                </a:cubicBezTo>
                <a:lnTo>
                  <a:pt x="14702" y="31400"/>
                </a:lnTo>
                <a:lnTo>
                  <a:pt x="14702" y="40429"/>
                </a:lnTo>
                <a:lnTo>
                  <a:pt x="24599" y="30517"/>
                </a:lnTo>
                <a:cubicBezTo>
                  <a:pt x="24990" y="30126"/>
                  <a:pt x="25583" y="30720"/>
                  <a:pt x="25178" y="31096"/>
                </a:cubicBezTo>
                <a:lnTo>
                  <a:pt x="14702" y="4157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00;p32">
            <a:extLst>
              <a:ext uri="{FF2B5EF4-FFF2-40B4-BE49-F238E27FC236}">
                <a16:creationId xmlns:a16="http://schemas.microsoft.com/office/drawing/2014/main" id="{1E751012-1627-47C4-B05B-EA066686BF8F}"/>
              </a:ext>
            </a:extLst>
          </p:cNvPr>
          <p:cNvSpPr/>
          <p:nvPr/>
        </p:nvSpPr>
        <p:spPr>
          <a:xfrm>
            <a:off x="2264015" y="3745620"/>
            <a:ext cx="584998" cy="939430"/>
          </a:xfrm>
          <a:custGeom>
            <a:avLst/>
            <a:gdLst/>
            <a:ahLst/>
            <a:cxnLst/>
            <a:rect l="l" t="t" r="r" b="b"/>
            <a:pathLst>
              <a:path w="26915" h="43222" extrusionOk="0">
                <a:moveTo>
                  <a:pt x="14036" y="290"/>
                </a:moveTo>
                <a:cubicBezTo>
                  <a:pt x="18232" y="3980"/>
                  <a:pt x="21561" y="9594"/>
                  <a:pt x="23659" y="14731"/>
                </a:cubicBezTo>
                <a:cubicBezTo>
                  <a:pt x="25352" y="18869"/>
                  <a:pt x="26596" y="23528"/>
                  <a:pt x="26770" y="28014"/>
                </a:cubicBezTo>
                <a:cubicBezTo>
                  <a:pt x="26914" y="31848"/>
                  <a:pt x="26263" y="36016"/>
                  <a:pt x="23746" y="39054"/>
                </a:cubicBezTo>
                <a:cubicBezTo>
                  <a:pt x="21170" y="42165"/>
                  <a:pt x="17364" y="43222"/>
                  <a:pt x="13457" y="43222"/>
                </a:cubicBezTo>
                <a:cubicBezTo>
                  <a:pt x="9551" y="43222"/>
                  <a:pt x="5745" y="42165"/>
                  <a:pt x="3169" y="39054"/>
                </a:cubicBezTo>
                <a:cubicBezTo>
                  <a:pt x="652" y="36016"/>
                  <a:pt x="1" y="31848"/>
                  <a:pt x="145" y="28014"/>
                </a:cubicBezTo>
                <a:cubicBezTo>
                  <a:pt x="319" y="23528"/>
                  <a:pt x="1563" y="18869"/>
                  <a:pt x="3256" y="14731"/>
                </a:cubicBezTo>
                <a:cubicBezTo>
                  <a:pt x="5354" y="9594"/>
                  <a:pt x="8682" y="3980"/>
                  <a:pt x="12879" y="290"/>
                </a:cubicBezTo>
                <a:cubicBezTo>
                  <a:pt x="13211" y="1"/>
                  <a:pt x="13703" y="1"/>
                  <a:pt x="14036" y="29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01;p32">
            <a:extLst>
              <a:ext uri="{FF2B5EF4-FFF2-40B4-BE49-F238E27FC236}">
                <a16:creationId xmlns:a16="http://schemas.microsoft.com/office/drawing/2014/main" id="{2B51A173-EE88-4654-9F3D-19D0190A2A2C}"/>
              </a:ext>
            </a:extLst>
          </p:cNvPr>
          <p:cNvSpPr/>
          <p:nvPr/>
        </p:nvSpPr>
        <p:spPr>
          <a:xfrm>
            <a:off x="2329111" y="3916718"/>
            <a:ext cx="455435" cy="1075600"/>
          </a:xfrm>
          <a:custGeom>
            <a:avLst/>
            <a:gdLst/>
            <a:ahLst/>
            <a:cxnLst/>
            <a:rect l="l" t="t" r="r" b="b"/>
            <a:pathLst>
              <a:path w="20954" h="49487" extrusionOk="0">
                <a:moveTo>
                  <a:pt x="10911" y="48893"/>
                </a:moveTo>
                <a:cubicBezTo>
                  <a:pt x="10911" y="49487"/>
                  <a:pt x="10014" y="49487"/>
                  <a:pt x="9999" y="48893"/>
                </a:cubicBezTo>
                <a:lnTo>
                  <a:pt x="9999" y="30951"/>
                </a:lnTo>
                <a:lnTo>
                  <a:pt x="2215" y="23152"/>
                </a:lnTo>
                <a:cubicBezTo>
                  <a:pt x="1925" y="22862"/>
                  <a:pt x="2359" y="22443"/>
                  <a:pt x="2634" y="22732"/>
                </a:cubicBezTo>
                <a:lnTo>
                  <a:pt x="10014" y="30097"/>
                </a:lnTo>
                <a:lnTo>
                  <a:pt x="10014" y="23383"/>
                </a:lnTo>
                <a:lnTo>
                  <a:pt x="276" y="13645"/>
                </a:lnTo>
                <a:cubicBezTo>
                  <a:pt x="1" y="13356"/>
                  <a:pt x="420" y="12951"/>
                  <a:pt x="695" y="13225"/>
                </a:cubicBezTo>
                <a:lnTo>
                  <a:pt x="10014" y="22530"/>
                </a:lnTo>
                <a:lnTo>
                  <a:pt x="10014" y="15816"/>
                </a:lnTo>
                <a:lnTo>
                  <a:pt x="3300" y="9102"/>
                </a:lnTo>
                <a:cubicBezTo>
                  <a:pt x="3011" y="8812"/>
                  <a:pt x="3445" y="8393"/>
                  <a:pt x="3720" y="8668"/>
                </a:cubicBezTo>
                <a:lnTo>
                  <a:pt x="10014" y="14962"/>
                </a:lnTo>
                <a:lnTo>
                  <a:pt x="10014" y="8248"/>
                </a:lnTo>
                <a:lnTo>
                  <a:pt x="6744" y="4978"/>
                </a:lnTo>
                <a:cubicBezTo>
                  <a:pt x="6454" y="4703"/>
                  <a:pt x="6888" y="4269"/>
                  <a:pt x="7178" y="4558"/>
                </a:cubicBezTo>
                <a:lnTo>
                  <a:pt x="10014" y="7394"/>
                </a:lnTo>
                <a:lnTo>
                  <a:pt x="10014" y="622"/>
                </a:lnTo>
                <a:cubicBezTo>
                  <a:pt x="9999" y="0"/>
                  <a:pt x="10925" y="0"/>
                  <a:pt x="10911" y="622"/>
                </a:cubicBezTo>
                <a:lnTo>
                  <a:pt x="10911" y="7394"/>
                </a:lnTo>
                <a:lnTo>
                  <a:pt x="13747" y="4558"/>
                </a:lnTo>
                <a:cubicBezTo>
                  <a:pt x="14037" y="4254"/>
                  <a:pt x="14471" y="4703"/>
                  <a:pt x="14181" y="4978"/>
                </a:cubicBezTo>
                <a:lnTo>
                  <a:pt x="10911" y="8248"/>
                </a:lnTo>
                <a:lnTo>
                  <a:pt x="10911" y="14962"/>
                </a:lnTo>
                <a:lnTo>
                  <a:pt x="17205" y="8668"/>
                </a:lnTo>
                <a:cubicBezTo>
                  <a:pt x="17480" y="8393"/>
                  <a:pt x="17900" y="8812"/>
                  <a:pt x="17625" y="9102"/>
                </a:cubicBezTo>
                <a:lnTo>
                  <a:pt x="10911" y="15816"/>
                </a:lnTo>
                <a:lnTo>
                  <a:pt x="10911" y="22530"/>
                </a:lnTo>
                <a:lnTo>
                  <a:pt x="20215" y="13225"/>
                </a:lnTo>
                <a:cubicBezTo>
                  <a:pt x="20505" y="12922"/>
                  <a:pt x="20953" y="13356"/>
                  <a:pt x="20649" y="13645"/>
                </a:cubicBezTo>
                <a:lnTo>
                  <a:pt x="10911" y="23383"/>
                </a:lnTo>
                <a:lnTo>
                  <a:pt x="10911" y="30097"/>
                </a:lnTo>
                <a:lnTo>
                  <a:pt x="18276" y="22732"/>
                </a:lnTo>
                <a:cubicBezTo>
                  <a:pt x="18566" y="22457"/>
                  <a:pt x="18985" y="22862"/>
                  <a:pt x="18710" y="23152"/>
                </a:cubicBezTo>
                <a:lnTo>
                  <a:pt x="10911" y="3095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02;p32">
            <a:extLst>
              <a:ext uri="{FF2B5EF4-FFF2-40B4-BE49-F238E27FC236}">
                <a16:creationId xmlns:a16="http://schemas.microsoft.com/office/drawing/2014/main" id="{9D8763E5-BCC9-491F-9A00-68BC0018DCF7}"/>
              </a:ext>
            </a:extLst>
          </p:cNvPr>
          <p:cNvSpPr/>
          <p:nvPr/>
        </p:nvSpPr>
        <p:spPr>
          <a:xfrm>
            <a:off x="2926976" y="4409842"/>
            <a:ext cx="899199" cy="413269"/>
          </a:xfrm>
          <a:custGeom>
            <a:avLst/>
            <a:gdLst/>
            <a:ahLst/>
            <a:cxnLst/>
            <a:rect l="l" t="t" r="r" b="b"/>
            <a:pathLst>
              <a:path w="41371" h="19014" extrusionOk="0">
                <a:moveTo>
                  <a:pt x="37232" y="10737"/>
                </a:moveTo>
                <a:cubicBezTo>
                  <a:pt x="36147" y="10737"/>
                  <a:pt x="35119" y="11157"/>
                  <a:pt x="34338" y="11909"/>
                </a:cubicBezTo>
                <a:cubicBezTo>
                  <a:pt x="33962" y="11388"/>
                  <a:pt x="33368" y="11056"/>
                  <a:pt x="32732" y="11012"/>
                </a:cubicBezTo>
                <a:cubicBezTo>
                  <a:pt x="32630" y="8639"/>
                  <a:pt x="30691" y="6773"/>
                  <a:pt x="28318" y="6773"/>
                </a:cubicBezTo>
                <a:cubicBezTo>
                  <a:pt x="28072" y="6773"/>
                  <a:pt x="27826" y="6787"/>
                  <a:pt x="27595" y="6830"/>
                </a:cubicBezTo>
                <a:cubicBezTo>
                  <a:pt x="26799" y="3025"/>
                  <a:pt x="23514" y="261"/>
                  <a:pt x="19636" y="131"/>
                </a:cubicBezTo>
                <a:cubicBezTo>
                  <a:pt x="15759" y="1"/>
                  <a:pt x="12286" y="2533"/>
                  <a:pt x="11229" y="6266"/>
                </a:cubicBezTo>
                <a:cubicBezTo>
                  <a:pt x="7757" y="5326"/>
                  <a:pt x="4356" y="7945"/>
                  <a:pt x="4356" y="11533"/>
                </a:cubicBezTo>
                <a:cubicBezTo>
                  <a:pt x="4356" y="11678"/>
                  <a:pt x="4356" y="11822"/>
                  <a:pt x="4371" y="11967"/>
                </a:cubicBezTo>
                <a:cubicBezTo>
                  <a:pt x="2316" y="11591"/>
                  <a:pt x="377" y="13052"/>
                  <a:pt x="189" y="15136"/>
                </a:cubicBezTo>
                <a:cubicBezTo>
                  <a:pt x="1" y="17220"/>
                  <a:pt x="1636" y="19014"/>
                  <a:pt x="3720" y="19014"/>
                </a:cubicBezTo>
                <a:lnTo>
                  <a:pt x="37232" y="19014"/>
                </a:lnTo>
                <a:cubicBezTo>
                  <a:pt x="39518" y="19014"/>
                  <a:pt x="41370" y="17162"/>
                  <a:pt x="41370" y="14876"/>
                </a:cubicBezTo>
                <a:cubicBezTo>
                  <a:pt x="41370" y="12589"/>
                  <a:pt x="39518" y="10737"/>
                  <a:pt x="37232" y="1073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03;p32">
            <a:extLst>
              <a:ext uri="{FF2B5EF4-FFF2-40B4-BE49-F238E27FC236}">
                <a16:creationId xmlns:a16="http://schemas.microsoft.com/office/drawing/2014/main" id="{32C82947-907C-47FF-95A0-5E3D99E1DCDE}"/>
              </a:ext>
            </a:extLst>
          </p:cNvPr>
          <p:cNvSpPr/>
          <p:nvPr/>
        </p:nvSpPr>
        <p:spPr>
          <a:xfrm>
            <a:off x="3628647" y="4619932"/>
            <a:ext cx="268905" cy="182118"/>
          </a:xfrm>
          <a:custGeom>
            <a:avLst/>
            <a:gdLst/>
            <a:ahLst/>
            <a:cxnLst/>
            <a:rect l="l" t="t" r="r" b="b"/>
            <a:pathLst>
              <a:path w="12372" h="8379" extrusionOk="0">
                <a:moveTo>
                  <a:pt x="10867" y="4891"/>
                </a:moveTo>
                <a:cubicBezTo>
                  <a:pt x="9724" y="2996"/>
                  <a:pt x="7264" y="782"/>
                  <a:pt x="4891" y="435"/>
                </a:cubicBezTo>
                <a:cubicBezTo>
                  <a:pt x="2026" y="0"/>
                  <a:pt x="0" y="2388"/>
                  <a:pt x="3574" y="3705"/>
                </a:cubicBezTo>
                <a:cubicBezTo>
                  <a:pt x="5484" y="4399"/>
                  <a:pt x="8957" y="5094"/>
                  <a:pt x="10578" y="6743"/>
                </a:cubicBezTo>
                <a:cubicBezTo>
                  <a:pt x="12198" y="8378"/>
                  <a:pt x="12372" y="7221"/>
                  <a:pt x="10867" y="4891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04;p32">
            <a:extLst>
              <a:ext uri="{FF2B5EF4-FFF2-40B4-BE49-F238E27FC236}">
                <a16:creationId xmlns:a16="http://schemas.microsoft.com/office/drawing/2014/main" id="{0C891042-92EE-4FD2-9777-70E0BAE1252F}"/>
              </a:ext>
            </a:extLst>
          </p:cNvPr>
          <p:cNvSpPr/>
          <p:nvPr/>
        </p:nvSpPr>
        <p:spPr>
          <a:xfrm>
            <a:off x="3696264" y="4655795"/>
            <a:ext cx="193746" cy="114478"/>
          </a:xfrm>
          <a:custGeom>
            <a:avLst/>
            <a:gdLst/>
            <a:ahLst/>
            <a:cxnLst/>
            <a:rect l="l" t="t" r="r" b="b"/>
            <a:pathLst>
              <a:path w="8914" h="5267" extrusionOk="0">
                <a:moveTo>
                  <a:pt x="188" y="304"/>
                </a:moveTo>
                <a:cubicBezTo>
                  <a:pt x="0" y="289"/>
                  <a:pt x="15" y="0"/>
                  <a:pt x="203" y="14"/>
                </a:cubicBezTo>
                <a:cubicBezTo>
                  <a:pt x="1621" y="116"/>
                  <a:pt x="3285" y="796"/>
                  <a:pt x="4790" y="1664"/>
                </a:cubicBezTo>
                <a:cubicBezTo>
                  <a:pt x="6743" y="2778"/>
                  <a:pt x="8407" y="4196"/>
                  <a:pt x="8827" y="4963"/>
                </a:cubicBezTo>
                <a:cubicBezTo>
                  <a:pt x="8913" y="5137"/>
                  <a:pt x="8682" y="5267"/>
                  <a:pt x="8581" y="5108"/>
                </a:cubicBezTo>
                <a:cubicBezTo>
                  <a:pt x="8176" y="4370"/>
                  <a:pt x="6555" y="2995"/>
                  <a:pt x="4645" y="1910"/>
                </a:cubicBezTo>
                <a:cubicBezTo>
                  <a:pt x="3183" y="1056"/>
                  <a:pt x="1548" y="391"/>
                  <a:pt x="188" y="30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305;p32">
            <a:extLst>
              <a:ext uri="{FF2B5EF4-FFF2-40B4-BE49-F238E27FC236}">
                <a16:creationId xmlns:a16="http://schemas.microsoft.com/office/drawing/2014/main" id="{E9C1E213-8DDA-4E48-9802-83EBEE1D384A}"/>
              </a:ext>
            </a:extLst>
          </p:cNvPr>
          <p:cNvSpPr/>
          <p:nvPr/>
        </p:nvSpPr>
        <p:spPr>
          <a:xfrm>
            <a:off x="3655989" y="4435011"/>
            <a:ext cx="261689" cy="400380"/>
          </a:xfrm>
          <a:custGeom>
            <a:avLst/>
            <a:gdLst/>
            <a:ahLst/>
            <a:cxnLst/>
            <a:rect l="l" t="t" r="r" b="b"/>
            <a:pathLst>
              <a:path w="12040" h="18421" extrusionOk="0">
                <a:moveTo>
                  <a:pt x="11837" y="13095"/>
                </a:moveTo>
                <a:cubicBezTo>
                  <a:pt x="11779" y="9898"/>
                  <a:pt x="10144" y="4761"/>
                  <a:pt x="7438" y="2605"/>
                </a:cubicBezTo>
                <a:cubicBezTo>
                  <a:pt x="4139" y="0"/>
                  <a:pt x="1" y="2142"/>
                  <a:pt x="3546" y="6352"/>
                </a:cubicBezTo>
                <a:cubicBezTo>
                  <a:pt x="5442" y="8610"/>
                  <a:pt x="9305" y="11967"/>
                  <a:pt x="10144" y="15193"/>
                </a:cubicBezTo>
                <a:cubicBezTo>
                  <a:pt x="10984" y="18420"/>
                  <a:pt x="12040" y="17089"/>
                  <a:pt x="11837" y="13095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306;p32">
            <a:extLst>
              <a:ext uri="{FF2B5EF4-FFF2-40B4-BE49-F238E27FC236}">
                <a16:creationId xmlns:a16="http://schemas.microsoft.com/office/drawing/2014/main" id="{5310690F-FF92-4FDD-99FA-C7BE2B1F07F4}"/>
              </a:ext>
            </a:extLst>
          </p:cNvPr>
          <p:cNvSpPr/>
          <p:nvPr/>
        </p:nvSpPr>
        <p:spPr>
          <a:xfrm>
            <a:off x="3752558" y="4499477"/>
            <a:ext cx="153167" cy="308224"/>
          </a:xfrm>
          <a:custGeom>
            <a:avLst/>
            <a:gdLst/>
            <a:ahLst/>
            <a:cxnLst/>
            <a:rect l="l" t="t" r="r" b="b"/>
            <a:pathLst>
              <a:path w="7047" h="14181" extrusionOk="0">
                <a:moveTo>
                  <a:pt x="145" y="348"/>
                </a:moveTo>
                <a:cubicBezTo>
                  <a:pt x="0" y="232"/>
                  <a:pt x="174" y="1"/>
                  <a:pt x="319" y="131"/>
                </a:cubicBezTo>
                <a:cubicBezTo>
                  <a:pt x="2026" y="1491"/>
                  <a:pt x="3531" y="3835"/>
                  <a:pt x="4688" y="6251"/>
                </a:cubicBezTo>
                <a:cubicBezTo>
                  <a:pt x="6179" y="9377"/>
                  <a:pt x="7047" y="12633"/>
                  <a:pt x="6902" y="13993"/>
                </a:cubicBezTo>
                <a:cubicBezTo>
                  <a:pt x="6888" y="14181"/>
                  <a:pt x="6598" y="14152"/>
                  <a:pt x="6627" y="13964"/>
                </a:cubicBezTo>
                <a:cubicBezTo>
                  <a:pt x="6758" y="12647"/>
                  <a:pt x="5904" y="9464"/>
                  <a:pt x="4428" y="6367"/>
                </a:cubicBezTo>
                <a:cubicBezTo>
                  <a:pt x="3299" y="3980"/>
                  <a:pt x="1809" y="1679"/>
                  <a:pt x="145" y="3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307;p32">
            <a:extLst>
              <a:ext uri="{FF2B5EF4-FFF2-40B4-BE49-F238E27FC236}">
                <a16:creationId xmlns:a16="http://schemas.microsoft.com/office/drawing/2014/main" id="{2F9CF931-F2F7-427D-A90C-F3B1E25D46E7}"/>
              </a:ext>
            </a:extLst>
          </p:cNvPr>
          <p:cNvSpPr/>
          <p:nvPr/>
        </p:nvSpPr>
        <p:spPr>
          <a:xfrm>
            <a:off x="1732072" y="4746050"/>
            <a:ext cx="5679855" cy="428354"/>
          </a:xfrm>
          <a:custGeom>
            <a:avLst/>
            <a:gdLst/>
            <a:ahLst/>
            <a:cxnLst/>
            <a:rect l="l" t="t" r="r" b="b"/>
            <a:pathLst>
              <a:path w="285707" h="21547" extrusionOk="0">
                <a:moveTo>
                  <a:pt x="3589" y="1"/>
                </a:moveTo>
                <a:lnTo>
                  <a:pt x="282104" y="1"/>
                </a:lnTo>
                <a:cubicBezTo>
                  <a:pt x="284086" y="1"/>
                  <a:pt x="285692" y="1607"/>
                  <a:pt x="285707" y="3589"/>
                </a:cubicBezTo>
                <a:lnTo>
                  <a:pt x="285707" y="3589"/>
                </a:lnTo>
                <a:cubicBezTo>
                  <a:pt x="285692" y="5572"/>
                  <a:pt x="284086" y="7178"/>
                  <a:pt x="282104" y="7178"/>
                </a:cubicBezTo>
                <a:lnTo>
                  <a:pt x="265753" y="7178"/>
                </a:lnTo>
                <a:cubicBezTo>
                  <a:pt x="263770" y="7192"/>
                  <a:pt x="262164" y="8798"/>
                  <a:pt x="262164" y="10781"/>
                </a:cubicBezTo>
                <a:lnTo>
                  <a:pt x="262164" y="10781"/>
                </a:lnTo>
                <a:cubicBezTo>
                  <a:pt x="262164" y="12749"/>
                  <a:pt x="263770" y="14355"/>
                  <a:pt x="265753" y="14369"/>
                </a:cubicBezTo>
                <a:lnTo>
                  <a:pt x="277314" y="14369"/>
                </a:lnTo>
                <a:cubicBezTo>
                  <a:pt x="279296" y="14369"/>
                  <a:pt x="280903" y="15975"/>
                  <a:pt x="280917" y="17958"/>
                </a:cubicBezTo>
                <a:lnTo>
                  <a:pt x="280917" y="17958"/>
                </a:lnTo>
                <a:cubicBezTo>
                  <a:pt x="280903" y="19940"/>
                  <a:pt x="279296" y="21546"/>
                  <a:pt x="277329" y="21546"/>
                </a:cubicBezTo>
                <a:lnTo>
                  <a:pt x="21994" y="21546"/>
                </a:lnTo>
                <a:cubicBezTo>
                  <a:pt x="20012" y="21546"/>
                  <a:pt x="18406" y="19940"/>
                  <a:pt x="18406" y="17958"/>
                </a:cubicBezTo>
                <a:lnTo>
                  <a:pt x="18406" y="17958"/>
                </a:lnTo>
                <a:cubicBezTo>
                  <a:pt x="18406" y="15975"/>
                  <a:pt x="20012" y="14369"/>
                  <a:pt x="21994" y="14369"/>
                </a:cubicBezTo>
                <a:lnTo>
                  <a:pt x="24396" y="14369"/>
                </a:lnTo>
                <a:cubicBezTo>
                  <a:pt x="26364" y="14355"/>
                  <a:pt x="27970" y="12749"/>
                  <a:pt x="27985" y="10781"/>
                </a:cubicBezTo>
                <a:lnTo>
                  <a:pt x="27985" y="10781"/>
                </a:lnTo>
                <a:cubicBezTo>
                  <a:pt x="27970" y="8798"/>
                  <a:pt x="26364" y="7192"/>
                  <a:pt x="24396" y="7178"/>
                </a:cubicBezTo>
                <a:lnTo>
                  <a:pt x="3589" y="7178"/>
                </a:lnTo>
                <a:cubicBezTo>
                  <a:pt x="1606" y="7178"/>
                  <a:pt x="0" y="5572"/>
                  <a:pt x="0" y="3589"/>
                </a:cubicBezTo>
                <a:lnTo>
                  <a:pt x="0" y="3589"/>
                </a:lnTo>
                <a:cubicBezTo>
                  <a:pt x="0" y="1607"/>
                  <a:pt x="1606" y="1"/>
                  <a:pt x="3589" y="1"/>
                </a:cubicBezTo>
                <a:close/>
                <a:moveTo>
                  <a:pt x="11894" y="14369"/>
                </a:moveTo>
                <a:lnTo>
                  <a:pt x="11894" y="14369"/>
                </a:lnTo>
                <a:cubicBezTo>
                  <a:pt x="9984" y="14369"/>
                  <a:pt x="8450" y="15918"/>
                  <a:pt x="8436" y="17813"/>
                </a:cubicBezTo>
                <a:lnTo>
                  <a:pt x="8436" y="18102"/>
                </a:lnTo>
                <a:cubicBezTo>
                  <a:pt x="8450" y="19998"/>
                  <a:pt x="9984" y="21546"/>
                  <a:pt x="11894" y="21546"/>
                </a:cubicBezTo>
                <a:lnTo>
                  <a:pt x="11894" y="21546"/>
                </a:lnTo>
                <a:cubicBezTo>
                  <a:pt x="13790" y="21546"/>
                  <a:pt x="15338" y="19998"/>
                  <a:pt x="15338" y="18102"/>
                </a:cubicBezTo>
                <a:lnTo>
                  <a:pt x="15338" y="17813"/>
                </a:lnTo>
                <a:cubicBezTo>
                  <a:pt x="15338" y="15918"/>
                  <a:pt x="13790" y="14369"/>
                  <a:pt x="11894" y="1436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08;p32">
            <a:extLst>
              <a:ext uri="{FF2B5EF4-FFF2-40B4-BE49-F238E27FC236}">
                <a16:creationId xmlns:a16="http://schemas.microsoft.com/office/drawing/2014/main" id="{BD094377-0158-4E03-AEB9-26B936A27035}"/>
              </a:ext>
            </a:extLst>
          </p:cNvPr>
          <p:cNvSpPr/>
          <p:nvPr/>
        </p:nvSpPr>
        <p:spPr>
          <a:xfrm>
            <a:off x="1767550" y="3147125"/>
            <a:ext cx="226457" cy="200353"/>
          </a:xfrm>
          <a:custGeom>
            <a:avLst/>
            <a:gdLst/>
            <a:ahLst/>
            <a:cxnLst/>
            <a:rect l="l" t="t" r="r" b="b"/>
            <a:pathLst>
              <a:path w="10419" h="9218" extrusionOk="0">
                <a:moveTo>
                  <a:pt x="203" y="276"/>
                </a:moveTo>
                <a:cubicBezTo>
                  <a:pt x="1708" y="1"/>
                  <a:pt x="3488" y="247"/>
                  <a:pt x="4949" y="666"/>
                </a:cubicBezTo>
                <a:cubicBezTo>
                  <a:pt x="6150" y="999"/>
                  <a:pt x="7293" y="1535"/>
                  <a:pt x="8321" y="2244"/>
                </a:cubicBezTo>
                <a:cubicBezTo>
                  <a:pt x="9174" y="2866"/>
                  <a:pt x="9956" y="3719"/>
                  <a:pt x="10187" y="4776"/>
                </a:cubicBezTo>
                <a:cubicBezTo>
                  <a:pt x="10419" y="5861"/>
                  <a:pt x="9999" y="6859"/>
                  <a:pt x="9334" y="7699"/>
                </a:cubicBezTo>
                <a:cubicBezTo>
                  <a:pt x="8668" y="8538"/>
                  <a:pt x="7800" y="9175"/>
                  <a:pt x="6700" y="9189"/>
                </a:cubicBezTo>
                <a:cubicBezTo>
                  <a:pt x="5615" y="9218"/>
                  <a:pt x="4602" y="8654"/>
                  <a:pt x="3806" y="7974"/>
                </a:cubicBezTo>
                <a:cubicBezTo>
                  <a:pt x="2866" y="7134"/>
                  <a:pt x="2084" y="6150"/>
                  <a:pt x="1476" y="5051"/>
                </a:cubicBezTo>
                <a:cubicBezTo>
                  <a:pt x="739" y="3734"/>
                  <a:pt x="87" y="2055"/>
                  <a:pt x="15" y="536"/>
                </a:cubicBezTo>
                <a:cubicBezTo>
                  <a:pt x="1" y="406"/>
                  <a:pt x="87" y="305"/>
                  <a:pt x="203" y="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309;p32">
            <a:extLst>
              <a:ext uri="{FF2B5EF4-FFF2-40B4-BE49-F238E27FC236}">
                <a16:creationId xmlns:a16="http://schemas.microsoft.com/office/drawing/2014/main" id="{A610D2AD-A4CC-4E83-AC63-A7CCF86E4487}"/>
              </a:ext>
            </a:extLst>
          </p:cNvPr>
          <p:cNvSpPr/>
          <p:nvPr/>
        </p:nvSpPr>
        <p:spPr>
          <a:xfrm>
            <a:off x="1801195" y="3179532"/>
            <a:ext cx="189051" cy="151602"/>
          </a:xfrm>
          <a:custGeom>
            <a:avLst/>
            <a:gdLst/>
            <a:ahLst/>
            <a:cxnLst/>
            <a:rect l="l" t="t" r="r" b="b"/>
            <a:pathLst>
              <a:path w="8698" h="6975" extrusionOk="0">
                <a:moveTo>
                  <a:pt x="6744" y="5629"/>
                </a:moveTo>
                <a:lnTo>
                  <a:pt x="3777" y="5976"/>
                </a:lnTo>
                <a:cubicBezTo>
                  <a:pt x="3575" y="5991"/>
                  <a:pt x="3546" y="5701"/>
                  <a:pt x="3734" y="5672"/>
                </a:cubicBezTo>
                <a:lnTo>
                  <a:pt x="6411" y="5354"/>
                </a:lnTo>
                <a:lnTo>
                  <a:pt x="4356" y="3762"/>
                </a:lnTo>
                <a:lnTo>
                  <a:pt x="1231" y="4138"/>
                </a:lnTo>
                <a:cubicBezTo>
                  <a:pt x="1043" y="4153"/>
                  <a:pt x="999" y="3864"/>
                  <a:pt x="1202" y="3835"/>
                </a:cubicBezTo>
                <a:lnTo>
                  <a:pt x="4023" y="3502"/>
                </a:lnTo>
                <a:lnTo>
                  <a:pt x="1867" y="1765"/>
                </a:lnTo>
                <a:lnTo>
                  <a:pt x="637" y="1910"/>
                </a:lnTo>
                <a:cubicBezTo>
                  <a:pt x="435" y="1939"/>
                  <a:pt x="406" y="1635"/>
                  <a:pt x="609" y="1621"/>
                </a:cubicBezTo>
                <a:lnTo>
                  <a:pt x="1535" y="1505"/>
                </a:lnTo>
                <a:lnTo>
                  <a:pt x="203" y="463"/>
                </a:lnTo>
                <a:cubicBezTo>
                  <a:pt x="1" y="304"/>
                  <a:pt x="247" y="0"/>
                  <a:pt x="435" y="159"/>
                </a:cubicBezTo>
                <a:lnTo>
                  <a:pt x="1766" y="1201"/>
                </a:lnTo>
                <a:lnTo>
                  <a:pt x="1665" y="275"/>
                </a:lnTo>
                <a:cubicBezTo>
                  <a:pt x="1636" y="87"/>
                  <a:pt x="1925" y="44"/>
                  <a:pt x="1954" y="246"/>
                </a:cubicBezTo>
                <a:lnTo>
                  <a:pt x="2099" y="1476"/>
                </a:lnTo>
                <a:lnTo>
                  <a:pt x="4255" y="3198"/>
                </a:lnTo>
                <a:lnTo>
                  <a:pt x="3922" y="434"/>
                </a:lnTo>
                <a:cubicBezTo>
                  <a:pt x="3893" y="246"/>
                  <a:pt x="4197" y="203"/>
                  <a:pt x="4212" y="405"/>
                </a:cubicBezTo>
                <a:lnTo>
                  <a:pt x="4588" y="3458"/>
                </a:lnTo>
                <a:lnTo>
                  <a:pt x="6657" y="5065"/>
                </a:lnTo>
                <a:lnTo>
                  <a:pt x="6339" y="2388"/>
                </a:lnTo>
                <a:cubicBezTo>
                  <a:pt x="6310" y="2185"/>
                  <a:pt x="6614" y="2156"/>
                  <a:pt x="6628" y="2344"/>
                </a:cubicBezTo>
                <a:lnTo>
                  <a:pt x="6990" y="5325"/>
                </a:lnTo>
                <a:lnTo>
                  <a:pt x="8495" y="6511"/>
                </a:lnTo>
                <a:cubicBezTo>
                  <a:pt x="8697" y="6671"/>
                  <a:pt x="8451" y="6975"/>
                  <a:pt x="8263" y="68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310;p32">
            <a:extLst>
              <a:ext uri="{FF2B5EF4-FFF2-40B4-BE49-F238E27FC236}">
                <a16:creationId xmlns:a16="http://schemas.microsoft.com/office/drawing/2014/main" id="{42434528-8D8C-4975-911C-4DBEE89640D0}"/>
              </a:ext>
            </a:extLst>
          </p:cNvPr>
          <p:cNvSpPr/>
          <p:nvPr/>
        </p:nvSpPr>
        <p:spPr>
          <a:xfrm>
            <a:off x="6991595" y="4673400"/>
            <a:ext cx="226153" cy="200353"/>
          </a:xfrm>
          <a:custGeom>
            <a:avLst/>
            <a:gdLst/>
            <a:ahLst/>
            <a:cxnLst/>
            <a:rect l="l" t="t" r="r" b="b"/>
            <a:pathLst>
              <a:path w="10405" h="9218" extrusionOk="0">
                <a:moveTo>
                  <a:pt x="203" y="275"/>
                </a:moveTo>
                <a:cubicBezTo>
                  <a:pt x="1708" y="0"/>
                  <a:pt x="3488" y="232"/>
                  <a:pt x="4935" y="651"/>
                </a:cubicBezTo>
                <a:cubicBezTo>
                  <a:pt x="6151" y="984"/>
                  <a:pt x="7294" y="1520"/>
                  <a:pt x="8321" y="2243"/>
                </a:cubicBezTo>
                <a:cubicBezTo>
                  <a:pt x="9175" y="2865"/>
                  <a:pt x="9956" y="3705"/>
                  <a:pt x="10173" y="4775"/>
                </a:cubicBezTo>
                <a:cubicBezTo>
                  <a:pt x="10405" y="5846"/>
                  <a:pt x="10000" y="6845"/>
                  <a:pt x="9334" y="7684"/>
                </a:cubicBezTo>
                <a:cubicBezTo>
                  <a:pt x="8668" y="8523"/>
                  <a:pt x="7800" y="9160"/>
                  <a:pt x="6686" y="9189"/>
                </a:cubicBezTo>
                <a:cubicBezTo>
                  <a:pt x="5615" y="9218"/>
                  <a:pt x="4602" y="8653"/>
                  <a:pt x="3806" y="7959"/>
                </a:cubicBezTo>
                <a:cubicBezTo>
                  <a:pt x="2866" y="7134"/>
                  <a:pt x="2085" y="6135"/>
                  <a:pt x="1477" y="5036"/>
                </a:cubicBezTo>
                <a:cubicBezTo>
                  <a:pt x="724" y="3719"/>
                  <a:pt x="88" y="2055"/>
                  <a:pt x="1" y="521"/>
                </a:cubicBezTo>
                <a:cubicBezTo>
                  <a:pt x="1" y="405"/>
                  <a:pt x="88" y="290"/>
                  <a:pt x="203" y="2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311;p32">
            <a:extLst>
              <a:ext uri="{FF2B5EF4-FFF2-40B4-BE49-F238E27FC236}">
                <a16:creationId xmlns:a16="http://schemas.microsoft.com/office/drawing/2014/main" id="{8DE721F7-BF01-4AF2-94A3-F4220ABEBD81}"/>
              </a:ext>
            </a:extLst>
          </p:cNvPr>
          <p:cNvSpPr/>
          <p:nvPr/>
        </p:nvSpPr>
        <p:spPr>
          <a:xfrm>
            <a:off x="7024936" y="4705155"/>
            <a:ext cx="189355" cy="152254"/>
          </a:xfrm>
          <a:custGeom>
            <a:avLst/>
            <a:gdLst/>
            <a:ahLst/>
            <a:cxnLst/>
            <a:rect l="l" t="t" r="r" b="b"/>
            <a:pathLst>
              <a:path w="8712" h="7005" extrusionOk="0">
                <a:moveTo>
                  <a:pt x="6758" y="5644"/>
                </a:moveTo>
                <a:lnTo>
                  <a:pt x="3777" y="5991"/>
                </a:lnTo>
                <a:cubicBezTo>
                  <a:pt x="3575" y="6020"/>
                  <a:pt x="3546" y="5716"/>
                  <a:pt x="3748" y="5702"/>
                </a:cubicBezTo>
                <a:lnTo>
                  <a:pt x="6425" y="5384"/>
                </a:lnTo>
                <a:lnTo>
                  <a:pt x="4356" y="3777"/>
                </a:lnTo>
                <a:lnTo>
                  <a:pt x="1245" y="4154"/>
                </a:lnTo>
                <a:cubicBezTo>
                  <a:pt x="1042" y="4183"/>
                  <a:pt x="1014" y="3879"/>
                  <a:pt x="1216" y="3864"/>
                </a:cubicBezTo>
                <a:lnTo>
                  <a:pt x="4023" y="3517"/>
                </a:lnTo>
                <a:lnTo>
                  <a:pt x="1867" y="1795"/>
                </a:lnTo>
                <a:lnTo>
                  <a:pt x="652" y="1940"/>
                </a:lnTo>
                <a:cubicBezTo>
                  <a:pt x="449" y="1969"/>
                  <a:pt x="406" y="1665"/>
                  <a:pt x="608" y="1636"/>
                </a:cubicBezTo>
                <a:lnTo>
                  <a:pt x="1549" y="1535"/>
                </a:lnTo>
                <a:lnTo>
                  <a:pt x="218" y="478"/>
                </a:lnTo>
                <a:cubicBezTo>
                  <a:pt x="1" y="334"/>
                  <a:pt x="247" y="1"/>
                  <a:pt x="449" y="189"/>
                </a:cubicBezTo>
                <a:lnTo>
                  <a:pt x="1780" y="1231"/>
                </a:lnTo>
                <a:lnTo>
                  <a:pt x="1665" y="305"/>
                </a:lnTo>
                <a:cubicBezTo>
                  <a:pt x="1650" y="102"/>
                  <a:pt x="1940" y="73"/>
                  <a:pt x="1969" y="261"/>
                </a:cubicBezTo>
                <a:lnTo>
                  <a:pt x="2113" y="1491"/>
                </a:lnTo>
                <a:lnTo>
                  <a:pt x="4269" y="3228"/>
                </a:lnTo>
                <a:lnTo>
                  <a:pt x="3922" y="464"/>
                </a:lnTo>
                <a:cubicBezTo>
                  <a:pt x="3908" y="276"/>
                  <a:pt x="4197" y="232"/>
                  <a:pt x="4226" y="420"/>
                </a:cubicBezTo>
                <a:lnTo>
                  <a:pt x="4602" y="3488"/>
                </a:lnTo>
                <a:lnTo>
                  <a:pt x="6657" y="5080"/>
                </a:lnTo>
                <a:lnTo>
                  <a:pt x="6338" y="2417"/>
                </a:lnTo>
                <a:cubicBezTo>
                  <a:pt x="6324" y="2215"/>
                  <a:pt x="6613" y="2186"/>
                  <a:pt x="6642" y="2374"/>
                </a:cubicBezTo>
                <a:lnTo>
                  <a:pt x="6990" y="5340"/>
                </a:lnTo>
                <a:lnTo>
                  <a:pt x="8509" y="6541"/>
                </a:lnTo>
                <a:cubicBezTo>
                  <a:pt x="8712" y="6700"/>
                  <a:pt x="8466" y="7004"/>
                  <a:pt x="8263" y="68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12;p32">
            <a:extLst>
              <a:ext uri="{FF2B5EF4-FFF2-40B4-BE49-F238E27FC236}">
                <a16:creationId xmlns:a16="http://schemas.microsoft.com/office/drawing/2014/main" id="{4EF3CB74-00F8-45B4-ABAF-BCB233E232EF}"/>
              </a:ext>
            </a:extLst>
          </p:cNvPr>
          <p:cNvSpPr/>
          <p:nvPr/>
        </p:nvSpPr>
        <p:spPr>
          <a:xfrm>
            <a:off x="3007178" y="4831588"/>
            <a:ext cx="226153" cy="200353"/>
          </a:xfrm>
          <a:custGeom>
            <a:avLst/>
            <a:gdLst/>
            <a:ahLst/>
            <a:cxnLst/>
            <a:rect l="l" t="t" r="r" b="b"/>
            <a:pathLst>
              <a:path w="10405" h="9218" extrusionOk="0">
                <a:moveTo>
                  <a:pt x="203" y="290"/>
                </a:moveTo>
                <a:cubicBezTo>
                  <a:pt x="1708" y="1"/>
                  <a:pt x="3473" y="247"/>
                  <a:pt x="4935" y="666"/>
                </a:cubicBezTo>
                <a:cubicBezTo>
                  <a:pt x="6150" y="999"/>
                  <a:pt x="7294" y="1534"/>
                  <a:pt x="8321" y="2258"/>
                </a:cubicBezTo>
                <a:cubicBezTo>
                  <a:pt x="9160" y="2880"/>
                  <a:pt x="9956" y="3719"/>
                  <a:pt x="10173" y="4776"/>
                </a:cubicBezTo>
                <a:cubicBezTo>
                  <a:pt x="10405" y="5861"/>
                  <a:pt x="9985" y="6859"/>
                  <a:pt x="9334" y="7698"/>
                </a:cubicBezTo>
                <a:cubicBezTo>
                  <a:pt x="8668" y="8538"/>
                  <a:pt x="7785" y="9174"/>
                  <a:pt x="6686" y="9203"/>
                </a:cubicBezTo>
                <a:cubicBezTo>
                  <a:pt x="5601" y="9218"/>
                  <a:pt x="4602" y="8653"/>
                  <a:pt x="3792" y="7973"/>
                </a:cubicBezTo>
                <a:cubicBezTo>
                  <a:pt x="2866" y="7134"/>
                  <a:pt x="2070" y="6150"/>
                  <a:pt x="1477" y="5051"/>
                </a:cubicBezTo>
                <a:cubicBezTo>
                  <a:pt x="724" y="3734"/>
                  <a:pt x="88" y="2055"/>
                  <a:pt x="1" y="536"/>
                </a:cubicBezTo>
                <a:cubicBezTo>
                  <a:pt x="1" y="406"/>
                  <a:pt x="73" y="304"/>
                  <a:pt x="203" y="290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313;p32">
            <a:extLst>
              <a:ext uri="{FF2B5EF4-FFF2-40B4-BE49-F238E27FC236}">
                <a16:creationId xmlns:a16="http://schemas.microsoft.com/office/drawing/2014/main" id="{DFFF592B-9B4A-4098-91DD-A73D75DB72D9}"/>
              </a:ext>
            </a:extLst>
          </p:cNvPr>
          <p:cNvSpPr/>
          <p:nvPr/>
        </p:nvSpPr>
        <p:spPr>
          <a:xfrm>
            <a:off x="3040824" y="4864299"/>
            <a:ext cx="188725" cy="151297"/>
          </a:xfrm>
          <a:custGeom>
            <a:avLst/>
            <a:gdLst/>
            <a:ahLst/>
            <a:cxnLst/>
            <a:rect l="l" t="t" r="r" b="b"/>
            <a:pathLst>
              <a:path w="8683" h="6961" extrusionOk="0">
                <a:moveTo>
                  <a:pt x="6729" y="5615"/>
                </a:moveTo>
                <a:lnTo>
                  <a:pt x="3763" y="5962"/>
                </a:lnTo>
                <a:cubicBezTo>
                  <a:pt x="3575" y="5976"/>
                  <a:pt x="3546" y="5687"/>
                  <a:pt x="3734" y="5658"/>
                </a:cubicBezTo>
                <a:lnTo>
                  <a:pt x="6411" y="5354"/>
                </a:lnTo>
                <a:lnTo>
                  <a:pt x="4342" y="3748"/>
                </a:lnTo>
                <a:lnTo>
                  <a:pt x="1231" y="4124"/>
                </a:lnTo>
                <a:cubicBezTo>
                  <a:pt x="1028" y="4153"/>
                  <a:pt x="985" y="3835"/>
                  <a:pt x="1188" y="3820"/>
                </a:cubicBezTo>
                <a:lnTo>
                  <a:pt x="4009" y="3488"/>
                </a:lnTo>
                <a:lnTo>
                  <a:pt x="1853" y="1751"/>
                </a:lnTo>
                <a:lnTo>
                  <a:pt x="623" y="1896"/>
                </a:lnTo>
                <a:cubicBezTo>
                  <a:pt x="435" y="1925"/>
                  <a:pt x="392" y="1621"/>
                  <a:pt x="594" y="1607"/>
                </a:cubicBezTo>
                <a:lnTo>
                  <a:pt x="1520" y="1491"/>
                </a:lnTo>
                <a:lnTo>
                  <a:pt x="204" y="449"/>
                </a:lnTo>
                <a:cubicBezTo>
                  <a:pt x="1" y="290"/>
                  <a:pt x="232" y="0"/>
                  <a:pt x="435" y="145"/>
                </a:cubicBezTo>
                <a:lnTo>
                  <a:pt x="1766" y="1201"/>
                </a:lnTo>
                <a:lnTo>
                  <a:pt x="1651" y="261"/>
                </a:lnTo>
                <a:cubicBezTo>
                  <a:pt x="1636" y="73"/>
                  <a:pt x="1925" y="29"/>
                  <a:pt x="1954" y="232"/>
                </a:cubicBezTo>
                <a:lnTo>
                  <a:pt x="2099" y="1462"/>
                </a:lnTo>
                <a:lnTo>
                  <a:pt x="4255" y="3184"/>
                </a:lnTo>
                <a:lnTo>
                  <a:pt x="3908" y="420"/>
                </a:lnTo>
                <a:cubicBezTo>
                  <a:pt x="3879" y="232"/>
                  <a:pt x="4183" y="189"/>
                  <a:pt x="4212" y="391"/>
                </a:cubicBezTo>
                <a:lnTo>
                  <a:pt x="4573" y="3444"/>
                </a:lnTo>
                <a:lnTo>
                  <a:pt x="6643" y="5050"/>
                </a:lnTo>
                <a:lnTo>
                  <a:pt x="6324" y="2373"/>
                </a:lnTo>
                <a:cubicBezTo>
                  <a:pt x="6310" y="2171"/>
                  <a:pt x="6599" y="2142"/>
                  <a:pt x="6628" y="2345"/>
                </a:cubicBezTo>
                <a:lnTo>
                  <a:pt x="6975" y="5311"/>
                </a:lnTo>
                <a:lnTo>
                  <a:pt x="8480" y="6497"/>
                </a:lnTo>
                <a:cubicBezTo>
                  <a:pt x="8683" y="6657"/>
                  <a:pt x="8451" y="6960"/>
                  <a:pt x="8249" y="68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14;p32">
            <a:extLst>
              <a:ext uri="{FF2B5EF4-FFF2-40B4-BE49-F238E27FC236}">
                <a16:creationId xmlns:a16="http://schemas.microsoft.com/office/drawing/2014/main" id="{44EFEDAE-F1DE-464B-9D25-47C236AE42AE}"/>
              </a:ext>
            </a:extLst>
          </p:cNvPr>
          <p:cNvSpPr/>
          <p:nvPr/>
        </p:nvSpPr>
        <p:spPr>
          <a:xfrm>
            <a:off x="17975" y="2513400"/>
            <a:ext cx="9136025" cy="419825"/>
          </a:xfrm>
          <a:custGeom>
            <a:avLst/>
            <a:gdLst/>
            <a:ahLst/>
            <a:cxnLst/>
            <a:rect l="l" t="t" r="r" b="b"/>
            <a:pathLst>
              <a:path w="365441" h="16793" extrusionOk="0">
                <a:moveTo>
                  <a:pt x="0" y="16703"/>
                </a:moveTo>
                <a:lnTo>
                  <a:pt x="91720" y="16793"/>
                </a:lnTo>
                <a:lnTo>
                  <a:pt x="151877" y="5912"/>
                </a:lnTo>
                <a:lnTo>
                  <a:pt x="212041" y="14813"/>
                </a:lnTo>
                <a:lnTo>
                  <a:pt x="272189" y="0"/>
                </a:lnTo>
                <a:lnTo>
                  <a:pt x="365441" y="157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" name="Google Shape;1315;p32">
            <a:extLst>
              <a:ext uri="{FF2B5EF4-FFF2-40B4-BE49-F238E27FC236}">
                <a16:creationId xmlns:a16="http://schemas.microsoft.com/office/drawing/2014/main" id="{C9502551-886F-4F2A-95E2-99358F760501}"/>
              </a:ext>
            </a:extLst>
          </p:cNvPr>
          <p:cNvSpPr/>
          <p:nvPr/>
        </p:nvSpPr>
        <p:spPr>
          <a:xfrm>
            <a:off x="8324395" y="2190953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1316;p32">
            <a:extLst>
              <a:ext uri="{FF2B5EF4-FFF2-40B4-BE49-F238E27FC236}">
                <a16:creationId xmlns:a16="http://schemas.microsoft.com/office/drawing/2014/main" id="{38E6E6EB-0C50-491F-AD5C-28B9917C6F19}"/>
              </a:ext>
            </a:extLst>
          </p:cNvPr>
          <p:cNvCxnSpPr/>
          <p:nvPr/>
        </p:nvCxnSpPr>
        <p:spPr>
          <a:xfrm>
            <a:off x="2155025" y="2933225"/>
            <a:ext cx="0" cy="29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317;p32">
            <a:extLst>
              <a:ext uri="{FF2B5EF4-FFF2-40B4-BE49-F238E27FC236}">
                <a16:creationId xmlns:a16="http://schemas.microsoft.com/office/drawing/2014/main" id="{33056D2D-AE1B-4092-A8D5-751E71D52DF9}"/>
              </a:ext>
            </a:extLst>
          </p:cNvPr>
          <p:cNvCxnSpPr/>
          <p:nvPr/>
        </p:nvCxnSpPr>
        <p:spPr>
          <a:xfrm>
            <a:off x="3735275" y="2658538"/>
            <a:ext cx="0" cy="29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318;p32">
            <a:extLst>
              <a:ext uri="{FF2B5EF4-FFF2-40B4-BE49-F238E27FC236}">
                <a16:creationId xmlns:a16="http://schemas.microsoft.com/office/drawing/2014/main" id="{72835896-61CE-464B-92A8-9AF53519F7D5}"/>
              </a:ext>
            </a:extLst>
          </p:cNvPr>
          <p:cNvCxnSpPr/>
          <p:nvPr/>
        </p:nvCxnSpPr>
        <p:spPr>
          <a:xfrm>
            <a:off x="5314800" y="2881975"/>
            <a:ext cx="0" cy="29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319;p32">
            <a:extLst>
              <a:ext uri="{FF2B5EF4-FFF2-40B4-BE49-F238E27FC236}">
                <a16:creationId xmlns:a16="http://schemas.microsoft.com/office/drawing/2014/main" id="{D43E20F1-0E86-4E3A-AFB3-77B029B828AB}"/>
              </a:ext>
            </a:extLst>
          </p:cNvPr>
          <p:cNvCxnSpPr/>
          <p:nvPr/>
        </p:nvCxnSpPr>
        <p:spPr>
          <a:xfrm>
            <a:off x="6894375" y="2511625"/>
            <a:ext cx="0" cy="29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1320;p32">
            <a:extLst>
              <a:ext uri="{FF2B5EF4-FFF2-40B4-BE49-F238E27FC236}">
                <a16:creationId xmlns:a16="http://schemas.microsoft.com/office/drawing/2014/main" id="{D7DAFB76-242B-4A2D-B4C1-929D07A1FA48}"/>
              </a:ext>
            </a:extLst>
          </p:cNvPr>
          <p:cNvSpPr txBox="1"/>
          <p:nvPr/>
        </p:nvSpPr>
        <p:spPr>
          <a:xfrm>
            <a:off x="1543150" y="2030438"/>
            <a:ext cx="1225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Data Extraction</a:t>
            </a:r>
            <a:endParaRPr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1321;p32">
            <a:extLst>
              <a:ext uri="{FF2B5EF4-FFF2-40B4-BE49-F238E27FC236}">
                <a16:creationId xmlns:a16="http://schemas.microsoft.com/office/drawing/2014/main" id="{EC7D8CF3-80C9-42C5-8985-F559B3E75F91}"/>
              </a:ext>
            </a:extLst>
          </p:cNvPr>
          <p:cNvSpPr txBox="1"/>
          <p:nvPr/>
        </p:nvSpPr>
        <p:spPr>
          <a:xfrm>
            <a:off x="1543150" y="1622463"/>
            <a:ext cx="12252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 sz="16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8" name="Google Shape;1322;p32">
            <a:extLst>
              <a:ext uri="{FF2B5EF4-FFF2-40B4-BE49-F238E27FC236}">
                <a16:creationId xmlns:a16="http://schemas.microsoft.com/office/drawing/2014/main" id="{97D36B51-B6B3-4E10-B336-DF345075E5D1}"/>
              </a:ext>
            </a:extLst>
          </p:cNvPr>
          <p:cNvSpPr txBox="1"/>
          <p:nvPr/>
        </p:nvSpPr>
        <p:spPr>
          <a:xfrm>
            <a:off x="3122675" y="1354525"/>
            <a:ext cx="12252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sz="16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9" name="Google Shape;1323;p32">
            <a:extLst>
              <a:ext uri="{FF2B5EF4-FFF2-40B4-BE49-F238E27FC236}">
                <a16:creationId xmlns:a16="http://schemas.microsoft.com/office/drawing/2014/main" id="{3589C530-B645-4FB1-960C-4894BA53E008}"/>
              </a:ext>
            </a:extLst>
          </p:cNvPr>
          <p:cNvSpPr txBox="1"/>
          <p:nvPr/>
        </p:nvSpPr>
        <p:spPr>
          <a:xfrm>
            <a:off x="4702200" y="1987275"/>
            <a:ext cx="1225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Analysis</a:t>
            </a:r>
            <a:endParaRPr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" name="Google Shape;1324;p32">
            <a:extLst>
              <a:ext uri="{FF2B5EF4-FFF2-40B4-BE49-F238E27FC236}">
                <a16:creationId xmlns:a16="http://schemas.microsoft.com/office/drawing/2014/main" id="{AC7F8AB3-8637-417B-9679-9BF8D8D08D86}"/>
              </a:ext>
            </a:extLst>
          </p:cNvPr>
          <p:cNvSpPr txBox="1"/>
          <p:nvPr/>
        </p:nvSpPr>
        <p:spPr>
          <a:xfrm>
            <a:off x="4702200" y="1579300"/>
            <a:ext cx="12252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 sz="16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1" name="Google Shape;1325;p32">
            <a:extLst>
              <a:ext uri="{FF2B5EF4-FFF2-40B4-BE49-F238E27FC236}">
                <a16:creationId xmlns:a16="http://schemas.microsoft.com/office/drawing/2014/main" id="{A294C716-5AB5-46EA-BC5F-C4D4E6DB7475}"/>
              </a:ext>
            </a:extLst>
          </p:cNvPr>
          <p:cNvSpPr txBox="1"/>
          <p:nvPr/>
        </p:nvSpPr>
        <p:spPr>
          <a:xfrm>
            <a:off x="6281724" y="1610263"/>
            <a:ext cx="1319123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Conclusion</a:t>
            </a:r>
            <a:endParaRPr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" name="Google Shape;1326;p32">
            <a:extLst>
              <a:ext uri="{FF2B5EF4-FFF2-40B4-BE49-F238E27FC236}">
                <a16:creationId xmlns:a16="http://schemas.microsoft.com/office/drawing/2014/main" id="{FFF88F17-72DE-458E-B175-0221FFD52C1C}"/>
              </a:ext>
            </a:extLst>
          </p:cNvPr>
          <p:cNvSpPr txBox="1"/>
          <p:nvPr/>
        </p:nvSpPr>
        <p:spPr>
          <a:xfrm>
            <a:off x="6281725" y="1202288"/>
            <a:ext cx="12252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 sz="16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3" name="Google Shape;1327;p32">
            <a:extLst>
              <a:ext uri="{FF2B5EF4-FFF2-40B4-BE49-F238E27FC236}">
                <a16:creationId xmlns:a16="http://schemas.microsoft.com/office/drawing/2014/main" id="{A2D60FED-3F8A-4DA3-9E68-63FEC92898FE}"/>
              </a:ext>
            </a:extLst>
          </p:cNvPr>
          <p:cNvSpPr txBox="1"/>
          <p:nvPr/>
        </p:nvSpPr>
        <p:spPr>
          <a:xfrm>
            <a:off x="3122675" y="1762500"/>
            <a:ext cx="1225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Data Cleaning</a:t>
            </a:r>
            <a:endParaRPr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8703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1;p34">
            <a:extLst>
              <a:ext uri="{FF2B5EF4-FFF2-40B4-BE49-F238E27FC236}">
                <a16:creationId xmlns:a16="http://schemas.microsoft.com/office/drawing/2014/main" id="{F2A89814-E39B-429B-8BC9-82EF3FE7F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dirty="0"/>
          </a:p>
        </p:txBody>
      </p:sp>
      <p:sp>
        <p:nvSpPr>
          <p:cNvPr id="4" name="Google Shape;1422;p34">
            <a:extLst>
              <a:ext uri="{FF2B5EF4-FFF2-40B4-BE49-F238E27FC236}">
                <a16:creationId xmlns:a16="http://schemas.microsoft.com/office/drawing/2014/main" id="{4E75AD42-9FDB-4443-A17E-2DD710269A5B}"/>
              </a:ext>
            </a:extLst>
          </p:cNvPr>
          <p:cNvSpPr/>
          <p:nvPr/>
        </p:nvSpPr>
        <p:spPr>
          <a:xfrm>
            <a:off x="3067801" y="1527971"/>
            <a:ext cx="2952600" cy="2952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3;p34">
            <a:extLst>
              <a:ext uri="{FF2B5EF4-FFF2-40B4-BE49-F238E27FC236}">
                <a16:creationId xmlns:a16="http://schemas.microsoft.com/office/drawing/2014/main" id="{9F99DC95-60A2-468D-997D-8B24D41F7960}"/>
              </a:ext>
            </a:extLst>
          </p:cNvPr>
          <p:cNvSpPr/>
          <p:nvPr/>
        </p:nvSpPr>
        <p:spPr>
          <a:xfrm>
            <a:off x="3335418" y="1795475"/>
            <a:ext cx="2418000" cy="241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4;p34">
            <a:extLst>
              <a:ext uri="{FF2B5EF4-FFF2-40B4-BE49-F238E27FC236}">
                <a16:creationId xmlns:a16="http://schemas.microsoft.com/office/drawing/2014/main" id="{C8CB4D01-AA21-46CC-92F3-3ABBDDBE1DC2}"/>
              </a:ext>
            </a:extLst>
          </p:cNvPr>
          <p:cNvSpPr/>
          <p:nvPr/>
        </p:nvSpPr>
        <p:spPr>
          <a:xfrm>
            <a:off x="3665858" y="2125690"/>
            <a:ext cx="1757100" cy="175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5;p34">
            <a:extLst>
              <a:ext uri="{FF2B5EF4-FFF2-40B4-BE49-F238E27FC236}">
                <a16:creationId xmlns:a16="http://schemas.microsoft.com/office/drawing/2014/main" id="{C43E3CF6-CEB9-41E6-ABA7-6A535B9F218F}"/>
              </a:ext>
            </a:extLst>
          </p:cNvPr>
          <p:cNvSpPr txBox="1"/>
          <p:nvPr/>
        </p:nvSpPr>
        <p:spPr>
          <a:xfrm>
            <a:off x="993775" y="2853563"/>
            <a:ext cx="1439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From Kaggle</a:t>
            </a:r>
            <a:endParaRPr sz="16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" name="Google Shape;1426;p34">
            <a:extLst>
              <a:ext uri="{FF2B5EF4-FFF2-40B4-BE49-F238E27FC236}">
                <a16:creationId xmlns:a16="http://schemas.microsoft.com/office/drawing/2014/main" id="{5FB9C639-0869-4BC4-81E4-86BE74B401DB}"/>
              </a:ext>
            </a:extLst>
          </p:cNvPr>
          <p:cNvSpPr txBox="1"/>
          <p:nvPr/>
        </p:nvSpPr>
        <p:spPr>
          <a:xfrm>
            <a:off x="993785" y="2513388"/>
            <a:ext cx="1439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Dataset</a:t>
            </a:r>
            <a:endParaRPr sz="18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" name="Google Shape;1427;p34">
            <a:extLst>
              <a:ext uri="{FF2B5EF4-FFF2-40B4-BE49-F238E27FC236}">
                <a16:creationId xmlns:a16="http://schemas.microsoft.com/office/drawing/2014/main" id="{B0407170-C175-4E7B-8095-550104A0EB25}"/>
              </a:ext>
            </a:extLst>
          </p:cNvPr>
          <p:cNvSpPr txBox="1"/>
          <p:nvPr/>
        </p:nvSpPr>
        <p:spPr>
          <a:xfrm>
            <a:off x="6492884" y="2127925"/>
            <a:ext cx="1987569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Contains 515,000 </a:t>
            </a:r>
            <a:r>
              <a:rPr lang="en-US" sz="1600" dirty="0">
                <a:solidFill>
                  <a:schemeClr val="dk1"/>
                </a:solidFill>
                <a:latin typeface="Nunito Sans"/>
              </a:rPr>
              <a:t>customer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Nunito Sans"/>
              </a:rPr>
              <a:t>reviews</a:t>
            </a:r>
            <a:r>
              <a:rPr lang="en" sz="16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6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" name="Google Shape;1428;p34">
            <a:extLst>
              <a:ext uri="{FF2B5EF4-FFF2-40B4-BE49-F238E27FC236}">
                <a16:creationId xmlns:a16="http://schemas.microsoft.com/office/drawing/2014/main" id="{6D8C4F59-66EA-45D3-864C-C0D8B247C364}"/>
              </a:ext>
            </a:extLst>
          </p:cNvPr>
          <p:cNvSpPr txBox="1"/>
          <p:nvPr/>
        </p:nvSpPr>
        <p:spPr>
          <a:xfrm>
            <a:off x="6654735" y="1787750"/>
            <a:ext cx="1439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Dataset</a:t>
            </a:r>
          </a:p>
        </p:txBody>
      </p:sp>
      <p:sp>
        <p:nvSpPr>
          <p:cNvPr id="11" name="Google Shape;1429;p34">
            <a:extLst>
              <a:ext uri="{FF2B5EF4-FFF2-40B4-BE49-F238E27FC236}">
                <a16:creationId xmlns:a16="http://schemas.microsoft.com/office/drawing/2014/main" id="{DF8435FB-61AC-4FED-9837-1165ADC06155}"/>
              </a:ext>
            </a:extLst>
          </p:cNvPr>
          <p:cNvSpPr txBox="1"/>
          <p:nvPr/>
        </p:nvSpPr>
        <p:spPr>
          <a:xfrm>
            <a:off x="6654725" y="3884988"/>
            <a:ext cx="1439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Contains 17 Fields</a:t>
            </a:r>
            <a:endParaRPr sz="16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" name="Google Shape;1430;p34">
            <a:extLst>
              <a:ext uri="{FF2B5EF4-FFF2-40B4-BE49-F238E27FC236}">
                <a16:creationId xmlns:a16="http://schemas.microsoft.com/office/drawing/2014/main" id="{B5748540-AFF1-4E72-B1F6-45571704D721}"/>
              </a:ext>
            </a:extLst>
          </p:cNvPr>
          <p:cNvSpPr txBox="1"/>
          <p:nvPr/>
        </p:nvSpPr>
        <p:spPr>
          <a:xfrm>
            <a:off x="6654735" y="3544813"/>
            <a:ext cx="1439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CSV File</a:t>
            </a:r>
            <a:endParaRPr sz="18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3" name="Google Shape;1431;p34">
            <a:extLst>
              <a:ext uri="{FF2B5EF4-FFF2-40B4-BE49-F238E27FC236}">
                <a16:creationId xmlns:a16="http://schemas.microsoft.com/office/drawing/2014/main" id="{60D1805B-CCAE-431F-A8FA-A959D7ED866E}"/>
              </a:ext>
            </a:extLst>
          </p:cNvPr>
          <p:cNvCxnSpPr/>
          <p:nvPr/>
        </p:nvCxnSpPr>
        <p:spPr>
          <a:xfrm rot="10800000">
            <a:off x="5068942" y="4035150"/>
            <a:ext cx="153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" name="Google Shape;1432;p34">
            <a:extLst>
              <a:ext uri="{FF2B5EF4-FFF2-40B4-BE49-F238E27FC236}">
                <a16:creationId xmlns:a16="http://schemas.microsoft.com/office/drawing/2014/main" id="{D913E9DA-6BE3-4591-A931-29E2F747586D}"/>
              </a:ext>
            </a:extLst>
          </p:cNvPr>
          <p:cNvCxnSpPr/>
          <p:nvPr/>
        </p:nvCxnSpPr>
        <p:spPr>
          <a:xfrm rot="10800000">
            <a:off x="2543775" y="3004250"/>
            <a:ext cx="137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5" name="Google Shape;1433;p34">
            <a:extLst>
              <a:ext uri="{FF2B5EF4-FFF2-40B4-BE49-F238E27FC236}">
                <a16:creationId xmlns:a16="http://schemas.microsoft.com/office/drawing/2014/main" id="{3F8CF402-9D16-4DC7-AAF9-75FE620D9499}"/>
              </a:ext>
            </a:extLst>
          </p:cNvPr>
          <p:cNvCxnSpPr/>
          <p:nvPr/>
        </p:nvCxnSpPr>
        <p:spPr>
          <a:xfrm rot="10800000">
            <a:off x="5665942" y="2278100"/>
            <a:ext cx="934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7" name="Google Shape;1445;p34">
            <a:extLst>
              <a:ext uri="{FF2B5EF4-FFF2-40B4-BE49-F238E27FC236}">
                <a16:creationId xmlns:a16="http://schemas.microsoft.com/office/drawing/2014/main" id="{2D398C0D-8820-4E71-BB8F-9AD653D9AF4E}"/>
              </a:ext>
            </a:extLst>
          </p:cNvPr>
          <p:cNvSpPr/>
          <p:nvPr/>
        </p:nvSpPr>
        <p:spPr>
          <a:xfrm>
            <a:off x="7203895" y="3262325"/>
            <a:ext cx="169368" cy="169824"/>
          </a:xfrm>
          <a:custGeom>
            <a:avLst/>
            <a:gdLst/>
            <a:ahLst/>
            <a:cxnLst/>
            <a:rect l="l" t="t" r="r" b="b"/>
            <a:pathLst>
              <a:path w="4198" h="4208" extrusionOk="0">
                <a:moveTo>
                  <a:pt x="1154" y="0"/>
                </a:moveTo>
                <a:lnTo>
                  <a:pt x="0" y="1154"/>
                </a:lnTo>
                <a:lnTo>
                  <a:pt x="3043" y="4207"/>
                </a:lnTo>
                <a:lnTo>
                  <a:pt x="4198" y="3043"/>
                </a:lnTo>
                <a:lnTo>
                  <a:pt x="1154" y="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447;p34">
            <a:extLst>
              <a:ext uri="{FF2B5EF4-FFF2-40B4-BE49-F238E27FC236}">
                <a16:creationId xmlns:a16="http://schemas.microsoft.com/office/drawing/2014/main" id="{9836F0DD-0250-4DEE-9324-A7554D8A59E8}"/>
              </a:ext>
            </a:extLst>
          </p:cNvPr>
          <p:cNvSpPr/>
          <p:nvPr/>
        </p:nvSpPr>
        <p:spPr>
          <a:xfrm>
            <a:off x="7285111" y="3339285"/>
            <a:ext cx="83918" cy="83621"/>
          </a:xfrm>
          <a:custGeom>
            <a:avLst/>
            <a:gdLst/>
            <a:ahLst/>
            <a:cxnLst/>
            <a:rect l="l" t="t" r="r" b="b"/>
            <a:pathLst>
              <a:path w="2080" h="2072" extrusionOk="0">
                <a:moveTo>
                  <a:pt x="1049" y="1"/>
                </a:moveTo>
                <a:lnTo>
                  <a:pt x="0" y="1270"/>
                </a:lnTo>
                <a:lnTo>
                  <a:pt x="811" y="2071"/>
                </a:lnTo>
                <a:lnTo>
                  <a:pt x="2080" y="1031"/>
                </a:lnTo>
                <a:lnTo>
                  <a:pt x="10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448;p34">
            <a:extLst>
              <a:ext uri="{FF2B5EF4-FFF2-40B4-BE49-F238E27FC236}">
                <a16:creationId xmlns:a16="http://schemas.microsoft.com/office/drawing/2014/main" id="{8B04279E-EA06-4FA3-B869-783136025EE8}"/>
              </a:ext>
            </a:extLst>
          </p:cNvPr>
          <p:cNvSpPr/>
          <p:nvPr/>
        </p:nvSpPr>
        <p:spPr>
          <a:xfrm>
            <a:off x="7505238" y="3032496"/>
            <a:ext cx="101347" cy="95123"/>
          </a:xfrm>
          <a:custGeom>
            <a:avLst/>
            <a:gdLst/>
            <a:ahLst/>
            <a:cxnLst/>
            <a:rect l="l" t="t" r="r" b="b"/>
            <a:pathLst>
              <a:path w="2512" h="2357" extrusionOk="0">
                <a:moveTo>
                  <a:pt x="2208" y="1"/>
                </a:moveTo>
                <a:cubicBezTo>
                  <a:pt x="2159" y="1"/>
                  <a:pt x="2108" y="20"/>
                  <a:pt x="2062" y="66"/>
                </a:cubicBezTo>
                <a:lnTo>
                  <a:pt x="134" y="2003"/>
                </a:lnTo>
                <a:cubicBezTo>
                  <a:pt x="1" y="2137"/>
                  <a:pt x="87" y="2356"/>
                  <a:pt x="278" y="2356"/>
                </a:cubicBezTo>
                <a:cubicBezTo>
                  <a:pt x="335" y="2356"/>
                  <a:pt x="382" y="2337"/>
                  <a:pt x="430" y="2299"/>
                </a:cubicBezTo>
                <a:lnTo>
                  <a:pt x="2357" y="362"/>
                </a:lnTo>
                <a:cubicBezTo>
                  <a:pt x="2511" y="215"/>
                  <a:pt x="2372" y="1"/>
                  <a:pt x="22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449;p34">
            <a:extLst>
              <a:ext uri="{FF2B5EF4-FFF2-40B4-BE49-F238E27FC236}">
                <a16:creationId xmlns:a16="http://schemas.microsoft.com/office/drawing/2014/main" id="{8FA127EA-EFAC-4730-A094-531C4CEC8E85}"/>
              </a:ext>
            </a:extLst>
          </p:cNvPr>
          <p:cNvSpPr/>
          <p:nvPr/>
        </p:nvSpPr>
        <p:spPr>
          <a:xfrm>
            <a:off x="7473325" y="2983342"/>
            <a:ext cx="50028" cy="123090"/>
          </a:xfrm>
          <a:custGeom>
            <a:avLst/>
            <a:gdLst/>
            <a:ahLst/>
            <a:cxnLst/>
            <a:rect l="l" t="t" r="r" b="b"/>
            <a:pathLst>
              <a:path w="1240" h="3050" extrusionOk="0">
                <a:moveTo>
                  <a:pt x="979" y="0"/>
                </a:moveTo>
                <a:cubicBezTo>
                  <a:pt x="897" y="0"/>
                  <a:pt x="816" y="45"/>
                  <a:pt x="782" y="149"/>
                </a:cubicBezTo>
                <a:lnTo>
                  <a:pt x="38" y="2782"/>
                </a:lnTo>
                <a:cubicBezTo>
                  <a:pt x="0" y="2916"/>
                  <a:pt x="95" y="3049"/>
                  <a:pt x="239" y="3049"/>
                </a:cubicBezTo>
                <a:cubicBezTo>
                  <a:pt x="334" y="3049"/>
                  <a:pt x="410" y="2992"/>
                  <a:pt x="439" y="2906"/>
                </a:cubicBezTo>
                <a:lnTo>
                  <a:pt x="1193" y="273"/>
                </a:lnTo>
                <a:cubicBezTo>
                  <a:pt x="1239" y="110"/>
                  <a:pt x="1108" y="0"/>
                  <a:pt x="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50;p34">
            <a:extLst>
              <a:ext uri="{FF2B5EF4-FFF2-40B4-BE49-F238E27FC236}">
                <a16:creationId xmlns:a16="http://schemas.microsoft.com/office/drawing/2014/main" id="{E603ABEC-6463-4CC0-A6D7-A466E1CF883B}"/>
              </a:ext>
            </a:extLst>
          </p:cNvPr>
          <p:cNvSpPr/>
          <p:nvPr/>
        </p:nvSpPr>
        <p:spPr>
          <a:xfrm>
            <a:off x="7405866" y="2978983"/>
            <a:ext cx="53255" cy="123211"/>
          </a:xfrm>
          <a:custGeom>
            <a:avLst/>
            <a:gdLst/>
            <a:ahLst/>
            <a:cxnLst/>
            <a:rect l="l" t="t" r="r" b="b"/>
            <a:pathLst>
              <a:path w="1320" h="3053" extrusionOk="0">
                <a:moveTo>
                  <a:pt x="274" y="0"/>
                </a:moveTo>
                <a:cubicBezTo>
                  <a:pt x="140" y="0"/>
                  <a:pt x="0" y="119"/>
                  <a:pt x="69" y="286"/>
                </a:cubicBezTo>
                <a:lnTo>
                  <a:pt x="871" y="2909"/>
                </a:lnTo>
                <a:cubicBezTo>
                  <a:pt x="899" y="2995"/>
                  <a:pt x="985" y="3052"/>
                  <a:pt x="1071" y="3052"/>
                </a:cubicBezTo>
                <a:cubicBezTo>
                  <a:pt x="1214" y="3052"/>
                  <a:pt x="1319" y="2919"/>
                  <a:pt x="1271" y="2785"/>
                </a:cubicBezTo>
                <a:lnTo>
                  <a:pt x="470" y="171"/>
                </a:lnTo>
                <a:cubicBezTo>
                  <a:pt x="447" y="51"/>
                  <a:pt x="362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51;p34">
            <a:extLst>
              <a:ext uri="{FF2B5EF4-FFF2-40B4-BE49-F238E27FC236}">
                <a16:creationId xmlns:a16="http://schemas.microsoft.com/office/drawing/2014/main" id="{9955641D-FE26-42DF-B777-E890FF329E37}"/>
              </a:ext>
            </a:extLst>
          </p:cNvPr>
          <p:cNvSpPr/>
          <p:nvPr/>
        </p:nvSpPr>
        <p:spPr>
          <a:xfrm>
            <a:off x="7526057" y="3113975"/>
            <a:ext cx="130274" cy="47138"/>
          </a:xfrm>
          <a:custGeom>
            <a:avLst/>
            <a:gdLst/>
            <a:ahLst/>
            <a:cxnLst/>
            <a:rect l="l" t="t" r="r" b="b"/>
            <a:pathLst>
              <a:path w="3229" h="1168" extrusionOk="0">
                <a:moveTo>
                  <a:pt x="2933" y="1"/>
                </a:moveTo>
                <a:cubicBezTo>
                  <a:pt x="2911" y="1"/>
                  <a:pt x="2887" y="5"/>
                  <a:pt x="2862" y="13"/>
                </a:cubicBezTo>
                <a:lnTo>
                  <a:pt x="239" y="757"/>
                </a:lnTo>
                <a:cubicBezTo>
                  <a:pt x="0" y="824"/>
                  <a:pt x="48" y="1167"/>
                  <a:pt x="296" y="1167"/>
                </a:cubicBezTo>
                <a:lnTo>
                  <a:pt x="353" y="1167"/>
                </a:lnTo>
                <a:lnTo>
                  <a:pt x="2986" y="413"/>
                </a:lnTo>
                <a:cubicBezTo>
                  <a:pt x="3228" y="344"/>
                  <a:pt x="3149" y="1"/>
                  <a:pt x="29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52;p34">
            <a:extLst>
              <a:ext uri="{FF2B5EF4-FFF2-40B4-BE49-F238E27FC236}">
                <a16:creationId xmlns:a16="http://schemas.microsoft.com/office/drawing/2014/main" id="{92CBEF7A-1D30-43B6-8250-8CC1FBC1D81A}"/>
              </a:ext>
            </a:extLst>
          </p:cNvPr>
          <p:cNvSpPr/>
          <p:nvPr/>
        </p:nvSpPr>
        <p:spPr>
          <a:xfrm>
            <a:off x="7530495" y="3178182"/>
            <a:ext cx="128701" cy="49115"/>
          </a:xfrm>
          <a:custGeom>
            <a:avLst/>
            <a:gdLst/>
            <a:ahLst/>
            <a:cxnLst/>
            <a:rect l="l" t="t" r="r" b="b"/>
            <a:pathLst>
              <a:path w="3190" h="1217" extrusionOk="0">
                <a:moveTo>
                  <a:pt x="301" y="1"/>
                </a:moveTo>
                <a:cubicBezTo>
                  <a:pt x="79" y="1"/>
                  <a:pt x="0" y="317"/>
                  <a:pt x="224" y="406"/>
                </a:cubicBezTo>
                <a:lnTo>
                  <a:pt x="2838" y="1207"/>
                </a:lnTo>
                <a:cubicBezTo>
                  <a:pt x="2855" y="1216"/>
                  <a:pt x="2879" y="1217"/>
                  <a:pt x="2898" y="1217"/>
                </a:cubicBezTo>
                <a:lnTo>
                  <a:pt x="2898" y="1217"/>
                </a:lnTo>
                <a:cubicBezTo>
                  <a:pt x="3134" y="1214"/>
                  <a:pt x="3190" y="883"/>
                  <a:pt x="2962" y="807"/>
                </a:cubicBezTo>
                <a:lnTo>
                  <a:pt x="348" y="5"/>
                </a:lnTo>
                <a:cubicBezTo>
                  <a:pt x="332" y="2"/>
                  <a:pt x="316" y="1"/>
                  <a:pt x="301" y="1"/>
                </a:cubicBezTo>
                <a:close/>
                <a:moveTo>
                  <a:pt x="2898" y="1217"/>
                </a:moveTo>
                <a:lnTo>
                  <a:pt x="2898" y="1217"/>
                </a:lnTo>
                <a:cubicBezTo>
                  <a:pt x="2897" y="1217"/>
                  <a:pt x="2896" y="1217"/>
                  <a:pt x="2895" y="1217"/>
                </a:cubicBezTo>
                <a:lnTo>
                  <a:pt x="2905" y="1217"/>
                </a:lnTo>
                <a:cubicBezTo>
                  <a:pt x="2903" y="1217"/>
                  <a:pt x="2900" y="1217"/>
                  <a:pt x="2898" y="12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53;p34">
            <a:extLst>
              <a:ext uri="{FF2B5EF4-FFF2-40B4-BE49-F238E27FC236}">
                <a16:creationId xmlns:a16="http://schemas.microsoft.com/office/drawing/2014/main" id="{DCF05046-D206-4893-9A31-1F3B1A6D426E}"/>
              </a:ext>
            </a:extLst>
          </p:cNvPr>
          <p:cNvSpPr/>
          <p:nvPr/>
        </p:nvSpPr>
        <p:spPr>
          <a:xfrm>
            <a:off x="7327434" y="3067929"/>
            <a:ext cx="110102" cy="97827"/>
          </a:xfrm>
          <a:custGeom>
            <a:avLst/>
            <a:gdLst/>
            <a:ahLst/>
            <a:cxnLst/>
            <a:rect l="l" t="t" r="r" b="b"/>
            <a:pathLst>
              <a:path w="2729" h="2424" extrusionOk="0">
                <a:moveTo>
                  <a:pt x="1091" y="0"/>
                </a:moveTo>
                <a:cubicBezTo>
                  <a:pt x="832" y="0"/>
                  <a:pt x="590" y="87"/>
                  <a:pt x="411" y="266"/>
                </a:cubicBezTo>
                <a:cubicBezTo>
                  <a:pt x="0" y="677"/>
                  <a:pt x="86" y="1440"/>
                  <a:pt x="611" y="1965"/>
                </a:cubicBezTo>
                <a:cubicBezTo>
                  <a:pt x="913" y="2267"/>
                  <a:pt x="1292" y="2424"/>
                  <a:pt x="1638" y="2424"/>
                </a:cubicBezTo>
                <a:cubicBezTo>
                  <a:pt x="1893" y="2424"/>
                  <a:pt x="2131" y="2339"/>
                  <a:pt x="2309" y="2165"/>
                </a:cubicBezTo>
                <a:cubicBezTo>
                  <a:pt x="2729" y="1745"/>
                  <a:pt x="2633" y="982"/>
                  <a:pt x="2118" y="457"/>
                </a:cubicBezTo>
                <a:cubicBezTo>
                  <a:pt x="1818" y="157"/>
                  <a:pt x="1439" y="0"/>
                  <a:pt x="10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54;p34">
            <a:extLst>
              <a:ext uri="{FF2B5EF4-FFF2-40B4-BE49-F238E27FC236}">
                <a16:creationId xmlns:a16="http://schemas.microsoft.com/office/drawing/2014/main" id="{FBDEBE1D-1381-4242-ABC1-F9C6E0E50744}"/>
              </a:ext>
            </a:extLst>
          </p:cNvPr>
          <p:cNvSpPr/>
          <p:nvPr/>
        </p:nvSpPr>
        <p:spPr>
          <a:xfrm>
            <a:off x="7304356" y="3070673"/>
            <a:ext cx="124706" cy="124301"/>
          </a:xfrm>
          <a:custGeom>
            <a:avLst/>
            <a:gdLst/>
            <a:ahLst/>
            <a:cxnLst/>
            <a:rect l="l" t="t" r="r" b="b"/>
            <a:pathLst>
              <a:path w="3091" h="3080" extrusionOk="0">
                <a:moveTo>
                  <a:pt x="921" y="1"/>
                </a:moveTo>
                <a:cubicBezTo>
                  <a:pt x="863" y="1"/>
                  <a:pt x="806" y="22"/>
                  <a:pt x="763" y="65"/>
                </a:cubicBezTo>
                <a:lnTo>
                  <a:pt x="0" y="828"/>
                </a:lnTo>
                <a:lnTo>
                  <a:pt x="2251" y="3080"/>
                </a:lnTo>
                <a:lnTo>
                  <a:pt x="3005" y="2316"/>
                </a:lnTo>
                <a:cubicBezTo>
                  <a:pt x="3091" y="2230"/>
                  <a:pt x="3091" y="2087"/>
                  <a:pt x="3005" y="2002"/>
                </a:cubicBezTo>
                <a:lnTo>
                  <a:pt x="1078" y="65"/>
                </a:lnTo>
                <a:cubicBezTo>
                  <a:pt x="1035" y="22"/>
                  <a:pt x="978" y="1"/>
                  <a:pt x="921" y="1"/>
                </a:cubicBezTo>
                <a:close/>
              </a:path>
            </a:pathLst>
          </a:custGeom>
          <a:solidFill>
            <a:srgbClr val="527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55;p34">
            <a:extLst>
              <a:ext uri="{FF2B5EF4-FFF2-40B4-BE49-F238E27FC236}">
                <a16:creationId xmlns:a16="http://schemas.microsoft.com/office/drawing/2014/main" id="{5D4E4D49-C42C-4422-B62A-1ED372030101}"/>
              </a:ext>
            </a:extLst>
          </p:cNvPr>
          <p:cNvSpPr/>
          <p:nvPr/>
        </p:nvSpPr>
        <p:spPr>
          <a:xfrm>
            <a:off x="7304356" y="3081367"/>
            <a:ext cx="113168" cy="113606"/>
          </a:xfrm>
          <a:custGeom>
            <a:avLst/>
            <a:gdLst/>
            <a:ahLst/>
            <a:cxnLst/>
            <a:rect l="l" t="t" r="r" b="b"/>
            <a:pathLst>
              <a:path w="2805" h="2815" extrusionOk="0">
                <a:moveTo>
                  <a:pt x="563" y="0"/>
                </a:moveTo>
                <a:lnTo>
                  <a:pt x="0" y="563"/>
                </a:lnTo>
                <a:lnTo>
                  <a:pt x="2251" y="2815"/>
                </a:lnTo>
                <a:lnTo>
                  <a:pt x="2805" y="2252"/>
                </a:lnTo>
                <a:lnTo>
                  <a:pt x="563" y="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57;p34">
            <a:extLst>
              <a:ext uri="{FF2B5EF4-FFF2-40B4-BE49-F238E27FC236}">
                <a16:creationId xmlns:a16="http://schemas.microsoft.com/office/drawing/2014/main" id="{4BB56A06-9B5F-459A-A41C-C385C099117B}"/>
              </a:ext>
            </a:extLst>
          </p:cNvPr>
          <p:cNvSpPr/>
          <p:nvPr/>
        </p:nvSpPr>
        <p:spPr>
          <a:xfrm>
            <a:off x="7124575" y="3175277"/>
            <a:ext cx="279107" cy="199487"/>
          </a:xfrm>
          <a:custGeom>
            <a:avLst/>
            <a:gdLst/>
            <a:ahLst/>
            <a:cxnLst/>
            <a:rect l="l" t="t" r="r" b="b"/>
            <a:pathLst>
              <a:path w="6918" h="4943" extrusionOk="0">
                <a:moveTo>
                  <a:pt x="6641" y="1"/>
                </a:moveTo>
                <a:lnTo>
                  <a:pt x="1728" y="4046"/>
                </a:lnTo>
                <a:lnTo>
                  <a:pt x="535" y="2853"/>
                </a:lnTo>
                <a:lnTo>
                  <a:pt x="1" y="3512"/>
                </a:lnTo>
                <a:lnTo>
                  <a:pt x="1432" y="4943"/>
                </a:lnTo>
                <a:lnTo>
                  <a:pt x="6803" y="507"/>
                </a:lnTo>
                <a:cubicBezTo>
                  <a:pt x="6908" y="421"/>
                  <a:pt x="6917" y="268"/>
                  <a:pt x="6822" y="182"/>
                </a:cubicBezTo>
                <a:lnTo>
                  <a:pt x="66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58;p34">
            <a:extLst>
              <a:ext uri="{FF2B5EF4-FFF2-40B4-BE49-F238E27FC236}">
                <a16:creationId xmlns:a16="http://schemas.microsoft.com/office/drawing/2014/main" id="{00FB0E8C-4BF6-4CE4-986F-D141BB56A628}"/>
              </a:ext>
            </a:extLst>
          </p:cNvPr>
          <p:cNvSpPr/>
          <p:nvPr/>
        </p:nvSpPr>
        <p:spPr>
          <a:xfrm>
            <a:off x="7090322" y="3296668"/>
            <a:ext cx="112845" cy="111508"/>
          </a:xfrm>
          <a:custGeom>
            <a:avLst/>
            <a:gdLst/>
            <a:ahLst/>
            <a:cxnLst/>
            <a:rect l="l" t="t" r="r" b="b"/>
            <a:pathLst>
              <a:path w="2797" h="2763" extrusionOk="0">
                <a:moveTo>
                  <a:pt x="836" y="0"/>
                </a:moveTo>
                <a:cubicBezTo>
                  <a:pt x="778" y="0"/>
                  <a:pt x="721" y="22"/>
                  <a:pt x="678" y="65"/>
                </a:cubicBezTo>
                <a:lnTo>
                  <a:pt x="87" y="656"/>
                </a:lnTo>
                <a:cubicBezTo>
                  <a:pt x="1" y="752"/>
                  <a:pt x="1" y="885"/>
                  <a:pt x="87" y="981"/>
                </a:cubicBezTo>
                <a:lnTo>
                  <a:pt x="1804" y="2698"/>
                </a:lnTo>
                <a:cubicBezTo>
                  <a:pt x="1847" y="2741"/>
                  <a:pt x="1904" y="2762"/>
                  <a:pt x="1961" y="2762"/>
                </a:cubicBezTo>
                <a:cubicBezTo>
                  <a:pt x="2019" y="2762"/>
                  <a:pt x="2076" y="2741"/>
                  <a:pt x="2119" y="2698"/>
                </a:cubicBezTo>
                <a:lnTo>
                  <a:pt x="2710" y="2097"/>
                </a:lnTo>
                <a:cubicBezTo>
                  <a:pt x="2796" y="2011"/>
                  <a:pt x="2796" y="1868"/>
                  <a:pt x="2710" y="1782"/>
                </a:cubicBezTo>
                <a:lnTo>
                  <a:pt x="993" y="65"/>
                </a:lnTo>
                <a:cubicBezTo>
                  <a:pt x="950" y="22"/>
                  <a:pt x="893" y="0"/>
                  <a:pt x="836" y="0"/>
                </a:cubicBezTo>
                <a:close/>
              </a:path>
            </a:pathLst>
          </a:custGeom>
          <a:solidFill>
            <a:srgbClr val="527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59;p34">
            <a:extLst>
              <a:ext uri="{FF2B5EF4-FFF2-40B4-BE49-F238E27FC236}">
                <a16:creationId xmlns:a16="http://schemas.microsoft.com/office/drawing/2014/main" id="{0C26C107-B24C-4067-8D41-5FFE6F7BFB1D}"/>
              </a:ext>
            </a:extLst>
          </p:cNvPr>
          <p:cNvSpPr/>
          <p:nvPr/>
        </p:nvSpPr>
        <p:spPr>
          <a:xfrm>
            <a:off x="7089958" y="3311600"/>
            <a:ext cx="97796" cy="96939"/>
          </a:xfrm>
          <a:custGeom>
            <a:avLst/>
            <a:gdLst/>
            <a:ahLst/>
            <a:cxnLst/>
            <a:rect l="l" t="t" r="r" b="b"/>
            <a:pathLst>
              <a:path w="2424" h="2402" extrusionOk="0">
                <a:moveTo>
                  <a:pt x="391" y="0"/>
                </a:moveTo>
                <a:lnTo>
                  <a:pt x="86" y="305"/>
                </a:lnTo>
                <a:cubicBezTo>
                  <a:pt x="0" y="391"/>
                  <a:pt x="0" y="525"/>
                  <a:pt x="86" y="620"/>
                </a:cubicBezTo>
                <a:lnTo>
                  <a:pt x="1803" y="2337"/>
                </a:lnTo>
                <a:cubicBezTo>
                  <a:pt x="1846" y="2380"/>
                  <a:pt x="1904" y="2402"/>
                  <a:pt x="1961" y="2402"/>
                </a:cubicBezTo>
                <a:cubicBezTo>
                  <a:pt x="2018" y="2402"/>
                  <a:pt x="2075" y="2380"/>
                  <a:pt x="2118" y="2337"/>
                </a:cubicBezTo>
                <a:lnTo>
                  <a:pt x="2423" y="2032"/>
                </a:lnTo>
                <a:lnTo>
                  <a:pt x="3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60;p34">
            <a:extLst>
              <a:ext uri="{FF2B5EF4-FFF2-40B4-BE49-F238E27FC236}">
                <a16:creationId xmlns:a16="http://schemas.microsoft.com/office/drawing/2014/main" id="{2E89CE89-C7DF-4164-9B96-0B3673E91362}"/>
              </a:ext>
            </a:extLst>
          </p:cNvPr>
          <p:cNvSpPr/>
          <p:nvPr/>
        </p:nvSpPr>
        <p:spPr>
          <a:xfrm>
            <a:off x="7168471" y="3163815"/>
            <a:ext cx="127571" cy="140484"/>
          </a:xfrm>
          <a:custGeom>
            <a:avLst/>
            <a:gdLst/>
            <a:ahLst/>
            <a:cxnLst/>
            <a:rect l="l" t="t" r="r" b="b"/>
            <a:pathLst>
              <a:path w="3162" h="3481" extrusionOk="0">
                <a:moveTo>
                  <a:pt x="2859" y="0"/>
                </a:moveTo>
                <a:cubicBezTo>
                  <a:pt x="2800" y="0"/>
                  <a:pt x="2740" y="27"/>
                  <a:pt x="2691" y="94"/>
                </a:cubicBezTo>
                <a:lnTo>
                  <a:pt x="115" y="3137"/>
                </a:lnTo>
                <a:cubicBezTo>
                  <a:pt x="0" y="3271"/>
                  <a:pt x="96" y="3481"/>
                  <a:pt x="277" y="3481"/>
                </a:cubicBezTo>
                <a:cubicBezTo>
                  <a:pt x="334" y="3481"/>
                  <a:pt x="392" y="3452"/>
                  <a:pt x="430" y="3405"/>
                </a:cubicBezTo>
                <a:lnTo>
                  <a:pt x="3015" y="361"/>
                </a:lnTo>
                <a:cubicBezTo>
                  <a:pt x="3161" y="201"/>
                  <a:pt x="3018" y="0"/>
                  <a:pt x="28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61;p34">
            <a:extLst>
              <a:ext uri="{FF2B5EF4-FFF2-40B4-BE49-F238E27FC236}">
                <a16:creationId xmlns:a16="http://schemas.microsoft.com/office/drawing/2014/main" id="{CAAF61B4-9B0F-40D0-8C09-CAA1532BC90D}"/>
              </a:ext>
            </a:extLst>
          </p:cNvPr>
          <p:cNvSpPr/>
          <p:nvPr/>
        </p:nvSpPr>
        <p:spPr>
          <a:xfrm>
            <a:off x="7463682" y="3204495"/>
            <a:ext cx="110102" cy="97746"/>
          </a:xfrm>
          <a:custGeom>
            <a:avLst/>
            <a:gdLst/>
            <a:ahLst/>
            <a:cxnLst/>
            <a:rect l="l" t="t" r="r" b="b"/>
            <a:pathLst>
              <a:path w="2729" h="2422" extrusionOk="0">
                <a:moveTo>
                  <a:pt x="1087" y="1"/>
                </a:moveTo>
                <a:cubicBezTo>
                  <a:pt x="831" y="1"/>
                  <a:pt x="594" y="86"/>
                  <a:pt x="420" y="260"/>
                </a:cubicBezTo>
                <a:cubicBezTo>
                  <a:pt x="1" y="679"/>
                  <a:pt x="86" y="1443"/>
                  <a:pt x="611" y="1967"/>
                </a:cubicBezTo>
                <a:cubicBezTo>
                  <a:pt x="913" y="2264"/>
                  <a:pt x="1295" y="2421"/>
                  <a:pt x="1644" y="2421"/>
                </a:cubicBezTo>
                <a:cubicBezTo>
                  <a:pt x="1901" y="2421"/>
                  <a:pt x="2141" y="2336"/>
                  <a:pt x="2319" y="2158"/>
                </a:cubicBezTo>
                <a:cubicBezTo>
                  <a:pt x="2729" y="1738"/>
                  <a:pt x="2643" y="985"/>
                  <a:pt x="2118" y="460"/>
                </a:cubicBezTo>
                <a:cubicBezTo>
                  <a:pt x="1816" y="158"/>
                  <a:pt x="1435" y="1"/>
                  <a:pt x="10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462;p34">
            <a:extLst>
              <a:ext uri="{FF2B5EF4-FFF2-40B4-BE49-F238E27FC236}">
                <a16:creationId xmlns:a16="http://schemas.microsoft.com/office/drawing/2014/main" id="{82FF10EA-5C2E-4544-A392-78F238BFD17B}"/>
              </a:ext>
            </a:extLst>
          </p:cNvPr>
          <p:cNvSpPr/>
          <p:nvPr/>
        </p:nvSpPr>
        <p:spPr>
          <a:xfrm>
            <a:off x="7440967" y="3207360"/>
            <a:ext cx="124747" cy="123898"/>
          </a:xfrm>
          <a:custGeom>
            <a:avLst/>
            <a:gdLst/>
            <a:ahLst/>
            <a:cxnLst/>
            <a:rect l="l" t="t" r="r" b="b"/>
            <a:pathLst>
              <a:path w="3092" h="3070" extrusionOk="0">
                <a:moveTo>
                  <a:pt x="912" y="0"/>
                </a:moveTo>
                <a:cubicBezTo>
                  <a:pt x="855" y="0"/>
                  <a:pt x="797" y="22"/>
                  <a:pt x="754" y="65"/>
                </a:cubicBezTo>
                <a:lnTo>
                  <a:pt x="1" y="828"/>
                </a:lnTo>
                <a:lnTo>
                  <a:pt x="2243" y="3070"/>
                </a:lnTo>
                <a:lnTo>
                  <a:pt x="3006" y="2316"/>
                </a:lnTo>
                <a:cubicBezTo>
                  <a:pt x="3092" y="2221"/>
                  <a:pt x="3092" y="2087"/>
                  <a:pt x="3006" y="2001"/>
                </a:cubicBezTo>
                <a:lnTo>
                  <a:pt x="1069" y="65"/>
                </a:lnTo>
                <a:cubicBezTo>
                  <a:pt x="1026" y="22"/>
                  <a:pt x="969" y="0"/>
                  <a:pt x="912" y="0"/>
                </a:cubicBezTo>
                <a:close/>
              </a:path>
            </a:pathLst>
          </a:custGeom>
          <a:solidFill>
            <a:srgbClr val="527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65;p34">
            <a:extLst>
              <a:ext uri="{FF2B5EF4-FFF2-40B4-BE49-F238E27FC236}">
                <a16:creationId xmlns:a16="http://schemas.microsoft.com/office/drawing/2014/main" id="{F4C76A60-DA43-41A5-B3F5-23B7A53B15BF}"/>
              </a:ext>
            </a:extLst>
          </p:cNvPr>
          <p:cNvSpPr/>
          <p:nvPr/>
        </p:nvSpPr>
        <p:spPr>
          <a:xfrm>
            <a:off x="7261227" y="3311600"/>
            <a:ext cx="278703" cy="199447"/>
          </a:xfrm>
          <a:custGeom>
            <a:avLst/>
            <a:gdLst/>
            <a:ahLst/>
            <a:cxnLst/>
            <a:rect l="l" t="t" r="r" b="b"/>
            <a:pathLst>
              <a:path w="6908" h="4942" extrusionOk="0">
                <a:moveTo>
                  <a:pt x="6640" y="0"/>
                </a:moveTo>
                <a:lnTo>
                  <a:pt x="1727" y="4055"/>
                </a:lnTo>
                <a:lnTo>
                  <a:pt x="535" y="2862"/>
                </a:lnTo>
                <a:lnTo>
                  <a:pt x="1" y="3511"/>
                </a:lnTo>
                <a:lnTo>
                  <a:pt x="1432" y="4942"/>
                </a:lnTo>
                <a:lnTo>
                  <a:pt x="6803" y="515"/>
                </a:lnTo>
                <a:cubicBezTo>
                  <a:pt x="6898" y="429"/>
                  <a:pt x="6907" y="277"/>
                  <a:pt x="6822" y="181"/>
                </a:cubicBezTo>
                <a:lnTo>
                  <a:pt x="6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66;p34">
            <a:extLst>
              <a:ext uri="{FF2B5EF4-FFF2-40B4-BE49-F238E27FC236}">
                <a16:creationId xmlns:a16="http://schemas.microsoft.com/office/drawing/2014/main" id="{BE5BE616-24B5-417F-97D5-AA576B48BF27}"/>
              </a:ext>
            </a:extLst>
          </p:cNvPr>
          <p:cNvSpPr/>
          <p:nvPr/>
        </p:nvSpPr>
        <p:spPr>
          <a:xfrm>
            <a:off x="7226569" y="3433355"/>
            <a:ext cx="113208" cy="111467"/>
          </a:xfrm>
          <a:custGeom>
            <a:avLst/>
            <a:gdLst/>
            <a:ahLst/>
            <a:cxnLst/>
            <a:rect l="l" t="t" r="r" b="b"/>
            <a:pathLst>
              <a:path w="2806" h="2762" extrusionOk="0">
                <a:moveTo>
                  <a:pt x="845" y="0"/>
                </a:moveTo>
                <a:cubicBezTo>
                  <a:pt x="788" y="0"/>
                  <a:pt x="731" y="22"/>
                  <a:pt x="688" y="65"/>
                </a:cubicBezTo>
                <a:lnTo>
                  <a:pt x="87" y="666"/>
                </a:lnTo>
                <a:cubicBezTo>
                  <a:pt x="1" y="751"/>
                  <a:pt x="1" y="885"/>
                  <a:pt x="87" y="980"/>
                </a:cubicBezTo>
                <a:lnTo>
                  <a:pt x="1804" y="2698"/>
                </a:lnTo>
                <a:cubicBezTo>
                  <a:pt x="1847" y="2740"/>
                  <a:pt x="1904" y="2762"/>
                  <a:pt x="1961" y="2762"/>
                </a:cubicBezTo>
                <a:cubicBezTo>
                  <a:pt x="2019" y="2762"/>
                  <a:pt x="2076" y="2740"/>
                  <a:pt x="2119" y="2698"/>
                </a:cubicBezTo>
                <a:lnTo>
                  <a:pt x="2720" y="2097"/>
                </a:lnTo>
                <a:cubicBezTo>
                  <a:pt x="2806" y="2011"/>
                  <a:pt x="2806" y="1868"/>
                  <a:pt x="2720" y="1782"/>
                </a:cubicBezTo>
                <a:lnTo>
                  <a:pt x="1003" y="65"/>
                </a:lnTo>
                <a:cubicBezTo>
                  <a:pt x="960" y="22"/>
                  <a:pt x="902" y="0"/>
                  <a:pt x="845" y="0"/>
                </a:cubicBezTo>
                <a:close/>
              </a:path>
            </a:pathLst>
          </a:custGeom>
          <a:solidFill>
            <a:srgbClr val="527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67;p34">
            <a:extLst>
              <a:ext uri="{FF2B5EF4-FFF2-40B4-BE49-F238E27FC236}">
                <a16:creationId xmlns:a16="http://schemas.microsoft.com/office/drawing/2014/main" id="{924FA7D3-9898-4D0D-970F-3AE2C4B05BB3}"/>
              </a:ext>
            </a:extLst>
          </p:cNvPr>
          <p:cNvSpPr/>
          <p:nvPr/>
        </p:nvSpPr>
        <p:spPr>
          <a:xfrm>
            <a:off x="7226569" y="3448247"/>
            <a:ext cx="97433" cy="96575"/>
          </a:xfrm>
          <a:custGeom>
            <a:avLst/>
            <a:gdLst/>
            <a:ahLst/>
            <a:cxnLst/>
            <a:rect l="l" t="t" r="r" b="b"/>
            <a:pathLst>
              <a:path w="2415" h="2393" extrusionOk="0">
                <a:moveTo>
                  <a:pt x="383" y="1"/>
                </a:moveTo>
                <a:lnTo>
                  <a:pt x="87" y="297"/>
                </a:lnTo>
                <a:cubicBezTo>
                  <a:pt x="1" y="382"/>
                  <a:pt x="1" y="525"/>
                  <a:pt x="87" y="611"/>
                </a:cubicBezTo>
                <a:lnTo>
                  <a:pt x="1804" y="2329"/>
                </a:lnTo>
                <a:cubicBezTo>
                  <a:pt x="1847" y="2371"/>
                  <a:pt x="1904" y="2393"/>
                  <a:pt x="1961" y="2393"/>
                </a:cubicBezTo>
                <a:cubicBezTo>
                  <a:pt x="2019" y="2393"/>
                  <a:pt x="2076" y="2371"/>
                  <a:pt x="2119" y="2329"/>
                </a:cubicBezTo>
                <a:lnTo>
                  <a:pt x="2415" y="2033"/>
                </a:lnTo>
                <a:lnTo>
                  <a:pt x="3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68;p34">
            <a:extLst>
              <a:ext uri="{FF2B5EF4-FFF2-40B4-BE49-F238E27FC236}">
                <a16:creationId xmlns:a16="http://schemas.microsoft.com/office/drawing/2014/main" id="{7CC1BBA7-6DBC-401F-9C69-B62AEAD32C8D}"/>
              </a:ext>
            </a:extLst>
          </p:cNvPr>
          <p:cNvSpPr/>
          <p:nvPr/>
        </p:nvSpPr>
        <p:spPr>
          <a:xfrm>
            <a:off x="7304719" y="3300300"/>
            <a:ext cx="127894" cy="140686"/>
          </a:xfrm>
          <a:custGeom>
            <a:avLst/>
            <a:gdLst/>
            <a:ahLst/>
            <a:cxnLst/>
            <a:rect l="l" t="t" r="r" b="b"/>
            <a:pathLst>
              <a:path w="3170" h="3486" extrusionOk="0">
                <a:moveTo>
                  <a:pt x="2860" y="1"/>
                </a:moveTo>
                <a:cubicBezTo>
                  <a:pt x="2803" y="1"/>
                  <a:pt x="2745" y="27"/>
                  <a:pt x="2700" y="89"/>
                </a:cubicBezTo>
                <a:lnTo>
                  <a:pt x="115" y="3133"/>
                </a:lnTo>
                <a:cubicBezTo>
                  <a:pt x="1" y="3276"/>
                  <a:pt x="106" y="3476"/>
                  <a:pt x="277" y="3486"/>
                </a:cubicBezTo>
                <a:cubicBezTo>
                  <a:pt x="344" y="3486"/>
                  <a:pt x="401" y="3457"/>
                  <a:pt x="439" y="3409"/>
                </a:cubicBezTo>
                <a:lnTo>
                  <a:pt x="3015" y="366"/>
                </a:lnTo>
                <a:cubicBezTo>
                  <a:pt x="3170" y="204"/>
                  <a:pt x="3019" y="1"/>
                  <a:pt x="28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Kaggle Competition | List Of Kaggle Problems">
            <a:extLst>
              <a:ext uri="{FF2B5EF4-FFF2-40B4-BE49-F238E27FC236}">
                <a16:creationId xmlns:a16="http://schemas.microsoft.com/office/drawing/2014/main" id="{B10A04F4-B54C-405E-9127-0CD91290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64" y="2606531"/>
            <a:ext cx="1625007" cy="7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4F465C5-C2D6-4DA2-80BA-1A39194A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14" y="1762307"/>
            <a:ext cx="726766" cy="72676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8DC7A32-1BB0-478B-A346-21A731D7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13398" y="1073154"/>
            <a:ext cx="726766" cy="72676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4AF99C5-393B-4FCF-94E0-6408D4A7F3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60619" y="2851464"/>
            <a:ext cx="726766" cy="7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5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F445-F60A-4CDF-BFA5-586BA3B3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Cleaning</a:t>
            </a:r>
            <a:endParaRPr lang="ar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3E151-E2FC-4F96-AAA1-8594921A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22" y="1365678"/>
            <a:ext cx="3332797" cy="33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CED8-6C2B-450E-9288-EB3ACA51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missing value &amp; test dataset</a:t>
            </a:r>
            <a:endParaRPr lang="ar-S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9F7C1A-BAAA-403E-82F2-C0B97EC3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7" y="968825"/>
            <a:ext cx="7922103" cy="41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7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AC6-74D0-40E8-9E3F-93AC685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missing data and the percentage of it in each column</a:t>
            </a: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EA8B2-1491-4EEA-BB5F-D51ECD40E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3" t="28790" r="50000" b="17876"/>
          <a:stretch/>
        </p:blipFill>
        <p:spPr>
          <a:xfrm>
            <a:off x="2484254" y="928365"/>
            <a:ext cx="4110753" cy="41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697B-66D3-45AE-A363-1379892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632"/>
            <a:ext cx="8229600" cy="523800"/>
          </a:xfrm>
        </p:spPr>
        <p:txBody>
          <a:bodyPr/>
          <a:lstStyle/>
          <a:p>
            <a:r>
              <a:rPr lang="en-US" dirty="0"/>
              <a:t>Correlation Of Hotel Data Frame</a:t>
            </a:r>
            <a:endParaRPr lang="ar-S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470712-8034-4526-9C53-BFB4F788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1" y="670648"/>
            <a:ext cx="7222478" cy="44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B6E0-63CC-4E7D-A5EC-59D0EFA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All Numeric Variable in the Data frame</a:t>
            </a:r>
            <a:endParaRPr lang="ar-S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34545A-BBE5-474D-B6DA-3C8A1CA0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7" y="1098770"/>
            <a:ext cx="8448084" cy="38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34965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186</Words>
  <Application>Microsoft Office PowerPoint</Application>
  <PresentationFormat>On-screen Show (16:9)</PresentationFormat>
  <Paragraphs>35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Fira Sans Extra Condensed SemiBold</vt:lpstr>
      <vt:lpstr>Calibri</vt:lpstr>
      <vt:lpstr>Inter</vt:lpstr>
      <vt:lpstr>Fira Sans Extra Condensed Medium</vt:lpstr>
      <vt:lpstr>Nunito Sans</vt:lpstr>
      <vt:lpstr>Open Sans ExtraBold</vt:lpstr>
      <vt:lpstr>Roboto</vt:lpstr>
      <vt:lpstr>Arial</vt:lpstr>
      <vt:lpstr>Travels Infographics “by Slidego”</vt:lpstr>
      <vt:lpstr>If You Want To Travel To Europe after Bootcamp You must see this presentation </vt:lpstr>
      <vt:lpstr>Analysis Hotels Reviews in Europe (EDA)</vt:lpstr>
      <vt:lpstr>Table Of Contents</vt:lpstr>
      <vt:lpstr>Data Extraction</vt:lpstr>
      <vt:lpstr>Data Cleaning</vt:lpstr>
      <vt:lpstr>checking the missing value &amp; test dataset</vt:lpstr>
      <vt:lpstr>Finding missing data and the percentage of it in each column</vt:lpstr>
      <vt:lpstr>Correlation Of Hotel Data Frame</vt:lpstr>
      <vt:lpstr>The distribution of All Numeric Variable in the Data frame</vt:lpstr>
      <vt:lpstr>Analysis</vt:lpstr>
      <vt:lpstr>the Average rating of all hotels</vt:lpstr>
      <vt:lpstr>Distribution of reviews to highly rated hotels</vt:lpstr>
      <vt:lpstr>Distribution of reviews to highly rated hotels</vt:lpstr>
      <vt:lpstr>Distribution of reviews to highly rated hotels</vt:lpstr>
      <vt:lpstr>Rating of the worst hotels and Why did it get this rating</vt:lpstr>
      <vt:lpstr>Rating of the worst hotels and Why did it get this rating</vt:lpstr>
      <vt:lpstr>Rating of the worst hotels and Why did it get this rating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Want To Travel To Europe after Bootcamp You must see this presentation</dc:title>
  <dc:creator>acer</dc:creator>
  <cp:lastModifiedBy>Aesha ALjohani</cp:lastModifiedBy>
  <cp:revision>6</cp:revision>
  <dcterms:modified xsi:type="dcterms:W3CDTF">2021-11-21T07:39:44Z</dcterms:modified>
</cp:coreProperties>
</file>