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612E-488C-442E-AC89-213C32ACCAA3}" v="629" dt="2019-10-18T13:10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11-6CFA-4813-B029-4171C94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8786-270D-4B8D-A6F3-6AE21F21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ADEF-243B-4D45-AA7E-D1A6418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BC3-4B14-4AE7-A542-B3F5A7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F77-3C7B-4E14-B837-BD9E9B5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CAD-F14B-4069-8782-CBB8BB6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A048-B16B-4F79-9A6B-1F9B7D7B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9B0F-3C20-45CE-B418-C4C7BBC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6D-CD98-44F0-843A-929F64D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159-D10B-4C23-AE36-DA537EC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23F9-9472-48C5-BB9C-55C9A59D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CAD-B4E4-46C9-A64A-5692C8FB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8D16-919B-4911-9A67-0BD8C2D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621-0141-4470-8955-A677864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4D34-D218-4D2E-86B7-00CEB4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8F8-762E-40B0-81D9-F44D41A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C447-2FB1-46E6-90AD-568DCCE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AED-E919-4762-A5ED-7BB9994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99C6-80B4-47A6-B90F-8DF1302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FCE2-9F4E-4501-A67B-435979F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05F0-1C71-4C57-9977-F8DAE1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46A5-989D-4A6C-9E6E-A65C9B0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095-C9F0-4DAA-819A-25290D5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176B-2247-4848-841E-AEEAF51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1865-3A7A-4777-BDD8-D874657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337-8877-4091-B5A2-0A9D818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53AB-BF6F-4002-97AA-D4F2517D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40D5-0A90-4952-91D1-C6808E2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3F4A-18CF-4D78-AE08-A3865A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E80-36D1-4606-832B-976FD610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67EC-FE61-45AA-8C96-2B5D21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F47-151E-4534-89C0-A8705E7F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619E-BB99-4677-AF33-A9155311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E55A-041A-4469-B363-A79FD65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69328-0DDC-4ABB-B72E-D575ACF3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562C-D6EA-46A6-83EC-6FA0ACA7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3FAE-4EDE-41C9-BC2F-8826C48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4C38-8F84-405A-BC6F-85F357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BDA6-E2D3-43D8-9324-D0DD282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700-4EB5-420E-A9AA-2622F8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9218-18D9-4CBE-A5C1-DF40BA7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7C61-4AEC-4618-A540-48B1BD10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66B6-9200-446E-9598-A0FD7E0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1797-67C6-4982-AE03-071DB43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E418-DA22-4367-861F-43D6AD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FF6C-9833-4A92-B45B-7D40636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D12-DCAF-47EB-A78D-9F1C63A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4A9-D21A-4D05-BE06-D07F3438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18A8-2520-47D6-845B-E5BAF7AA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5723-E09C-4198-9484-A32E65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0BA-01CC-4C87-B590-DB2967C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F6E7-6B81-491B-B428-1511597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ABA-D453-4DBA-8053-32D9869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C46B-FBAA-4EE5-8D74-EAA19E6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E4AD-D267-462C-9312-5BB942D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6B66-02B3-4CC8-BE1C-70E2495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032A-4241-4407-9D52-FA16D12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C60-32F4-4C9D-8F16-E1F6FB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0F36-F948-486F-8BAF-EC3ED71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BC97-7BFE-4E82-998C-914146FE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A055-E16D-41BD-AF55-B92586BA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D45D-B824-41F6-A177-91459DD050E1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EBC-404E-44ED-97F5-80FEA959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D4ED-6C65-46D6-81FF-615D412E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783076"/>
            <a:ext cx="11290300" cy="5207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367276"/>
            <a:ext cx="11290300" cy="12554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9671" y="5686213"/>
            <a:ext cx="11290300" cy="7366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233172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2788920"/>
            <a:ext cx="660400" cy="9306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3783076"/>
            <a:ext cx="660400" cy="5207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367276"/>
            <a:ext cx="660400" cy="12554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5686213"/>
            <a:ext cx="660400" cy="7366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3650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542221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3426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29752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189570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052836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944878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83691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700185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959222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45549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A43880E6-51DE-41F0-BFB0-F3AEB71D810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44465" y="2827020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SLT_1548a45929d542f08ebbc364690e3865_Shape">
            <a:extLst>
              <a:ext uri="{FF2B5EF4-FFF2-40B4-BE49-F238E27FC236}">
                <a16:creationId xmlns:a16="http://schemas.microsoft.com/office/drawing/2014/main" id="{20389DCD-7DEB-42EA-88BC-21C610E45A7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704488" y="4116354"/>
            <a:ext cx="1564710" cy="234867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SLT_526de5b69e97497f9a5625d453beb623_Shape">
            <a:extLst>
              <a:ext uri="{FF2B5EF4-FFF2-40B4-BE49-F238E27FC236}">
                <a16:creationId xmlns:a16="http://schemas.microsoft.com/office/drawing/2014/main" id="{87F29AD2-A6CF-4C3E-9D36-F17D7FB8063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401775" y="4144337"/>
            <a:ext cx="1624094" cy="206884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SLT_2e921e95cd8d4b13a13500bc7b21bf4c_Shape">
            <a:extLst>
              <a:ext uri="{FF2B5EF4-FFF2-40B4-BE49-F238E27FC236}">
                <a16:creationId xmlns:a16="http://schemas.microsoft.com/office/drawing/2014/main" id="{684797F5-E8A3-4E29-AD26-BD664229392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139165" y="4166809"/>
            <a:ext cx="3400261" cy="162367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TLSHAPE_SLT_546dc3323d74464a8ef6a4e6e53f36ea_Shape">
            <a:extLst>
              <a:ext uri="{FF2B5EF4-FFF2-40B4-BE49-F238E27FC236}">
                <a16:creationId xmlns:a16="http://schemas.microsoft.com/office/drawing/2014/main" id="{2268299A-84DB-486E-B0C1-88C2649B5A7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530446" y="4657153"/>
            <a:ext cx="4408168" cy="188101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TLSHAPE_SLT_7d960969ddfc4dfea831723149c1842e_Shape">
            <a:extLst>
              <a:ext uri="{FF2B5EF4-FFF2-40B4-BE49-F238E27FC236}">
                <a16:creationId xmlns:a16="http://schemas.microsoft.com/office/drawing/2014/main" id="{659AC24C-003C-464A-93EC-300345256DE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925471" y="4957171"/>
            <a:ext cx="2631715" cy="196784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9528D16E-E026-46FE-AD6C-0602A2F8ACC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38200" y="2558711"/>
            <a:ext cx="10515599" cy="45719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3500" y="318226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Plan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3500" y="3971438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Test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3500" y="4923007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76700"/>
                </a:solidFill>
                <a:latin typeface="Franklin Gothic Medium" panose="020B0603020102020204" pitchFamily="34" charset="0"/>
              </a:rPr>
              <a:t>Develop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598252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 err="1">
                <a:solidFill>
                  <a:schemeClr val="dk1"/>
                </a:solidFill>
                <a:latin typeface="Franklin Gothic Medium" panose="020B0603020102020204" pitchFamily="34" charset="0"/>
              </a:rPr>
              <a:t>Reflexion</a:t>
            </a:r>
            <a:endParaRPr lang="en-US" sz="1000" dirty="0">
              <a:solidFill>
                <a:schemeClr val="dk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07965" y="236982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15/</a:t>
            </a:r>
            <a:r>
              <a:rPr lang="en-US" sz="1200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Juni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800007" y="236982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16/Jun	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605722" y="236982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17/Jun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497763" y="236982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20/Jun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77FF8A0-EB15-459F-8D7C-D7C7E966148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361029" y="236982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21/Jun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253071" y="236982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22/Jun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785A5A7-BDB7-4BB4-8818-1933CDF03BC0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16337" y="236982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23/Jun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008378" y="236982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24/Jun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F1FB3E25-1B4D-410C-8B09-983F0806CA8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900420" y="236982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27/Jun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8763686" y="236982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28/Jun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E69C1CAF-B0FF-4E74-BDDD-613033E6DAC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655728" y="236982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29/Jun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BD1E6707-9CF6-4681-83FB-0D3C21729A0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518994" y="236982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30/Jun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07965" y="21456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94BC634B-A5ED-40B5-964E-7ED6F1D3F43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64501" y="2845237"/>
            <a:ext cx="1671967" cy="1358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Planning  nested Sprint</a:t>
            </a:r>
          </a:p>
        </p:txBody>
      </p:sp>
      <p:sp>
        <p:nvSpPr>
          <p:cNvPr id="91" name="OTLSHAPE_SLT_2ff5b8e034b64a828622147da9a2f6b2_Title">
            <a:extLst>
              <a:ext uri="{FF2B5EF4-FFF2-40B4-BE49-F238E27FC236}">
                <a16:creationId xmlns:a16="http://schemas.microsoft.com/office/drawing/2014/main" id="{CECBA7D8-6BBD-45A7-A6DD-F6893F10036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966961" y="3269657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134" name="OTLSHAPE_SLT_1548a45929d542f08ebbc364690e3865_Title">
            <a:extLst>
              <a:ext uri="{FF2B5EF4-FFF2-40B4-BE49-F238E27FC236}">
                <a16:creationId xmlns:a16="http://schemas.microsoft.com/office/drawing/2014/main" id="{E5FDF636-55D7-4A20-9C8C-301FB652701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085577" y="4146604"/>
            <a:ext cx="74834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8" dirty="0">
                <a:solidFill>
                  <a:srgbClr val="484848"/>
                </a:solidFill>
                <a:latin typeface="Calibri" panose="020F0502020204030204" pitchFamily="34" charset="0"/>
              </a:rPr>
              <a:t>Integration I</a:t>
            </a:r>
          </a:p>
        </p:txBody>
      </p:sp>
      <p:sp>
        <p:nvSpPr>
          <p:cNvPr id="142" name="OTLSHAPE_SLT_526de5b69e97497f9a5625d453beb623_Title">
            <a:extLst>
              <a:ext uri="{FF2B5EF4-FFF2-40B4-BE49-F238E27FC236}">
                <a16:creationId xmlns:a16="http://schemas.microsoft.com/office/drawing/2014/main" id="{07DF365A-5D83-4B05-828E-EAAB5EC0A027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736500" y="4160678"/>
            <a:ext cx="856340" cy="173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484848"/>
                </a:solidFill>
                <a:latin typeface="Calibri" panose="020F0502020204030204" pitchFamily="34" charset="0"/>
              </a:rPr>
              <a:t>Integration II</a:t>
            </a:r>
          </a:p>
        </p:txBody>
      </p:sp>
      <p:sp>
        <p:nvSpPr>
          <p:cNvPr id="150" name="OTLSHAPE_SLT_2e921e95cd8d4b13a13500bc7b21bf4c_Title">
            <a:extLst>
              <a:ext uri="{FF2B5EF4-FFF2-40B4-BE49-F238E27FC236}">
                <a16:creationId xmlns:a16="http://schemas.microsoft.com/office/drawing/2014/main" id="{E8FC1429-59E4-4B76-B774-7E77EF46314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423379" y="4172091"/>
            <a:ext cx="248672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484848"/>
                </a:solidFill>
                <a:latin typeface="Calibri" panose="020F0502020204030204" pitchFamily="34" charset="0"/>
              </a:rPr>
              <a:t>Integration III &amp; IV</a:t>
            </a:r>
          </a:p>
        </p:txBody>
      </p:sp>
      <p:sp>
        <p:nvSpPr>
          <p:cNvPr id="174" name="OTLSHAPE_SLT_546dc3323d74464a8ef6a4e6e53f36ea_Title">
            <a:extLst>
              <a:ext uri="{FF2B5EF4-FFF2-40B4-BE49-F238E27FC236}">
                <a16:creationId xmlns:a16="http://schemas.microsoft.com/office/drawing/2014/main" id="{75AB2C32-3559-4538-B2A6-E31FD5D053C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717791" y="4675977"/>
            <a:ext cx="534798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Prototype Development Phase I</a:t>
            </a:r>
          </a:p>
        </p:txBody>
      </p:sp>
      <p:sp>
        <p:nvSpPr>
          <p:cNvPr id="182" name="OTLSHAPE_SLT_7d960969ddfc4dfea831723149c1842e_Title">
            <a:extLst>
              <a:ext uri="{FF2B5EF4-FFF2-40B4-BE49-F238E27FC236}">
                <a16:creationId xmlns:a16="http://schemas.microsoft.com/office/drawing/2014/main" id="{420E6F72-9BD9-4F78-A981-E721F61D5B7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586410" y="4973144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Development Phase II</a:t>
            </a:r>
          </a:p>
        </p:txBody>
      </p:sp>
      <p:sp>
        <p:nvSpPr>
          <p:cNvPr id="207" name="OTLSHAPE_SLM_155dc0df6f4143a8a05b7f187d16f3cb_Title">
            <a:extLst>
              <a:ext uri="{FF2B5EF4-FFF2-40B4-BE49-F238E27FC236}">
                <a16:creationId xmlns:a16="http://schemas.microsoft.com/office/drawing/2014/main" id="{B77B5AAB-EAC6-4C80-A1F3-5F9D3348CC3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125752" y="575092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Pitch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3817996" y="380722"/>
            <a:ext cx="6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 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OTLSHAPE_SLT_cbc6053273674742982e85d542978064_Shape">
            <a:extLst>
              <a:ext uri="{FF2B5EF4-FFF2-40B4-BE49-F238E27FC236}">
                <a16:creationId xmlns:a16="http://schemas.microsoft.com/office/drawing/2014/main" id="{6BEA5201-E94A-2242-B615-5C775935CFB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853289" y="3030220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Vorstellung</a:t>
            </a:r>
            <a:r>
              <a:rPr lang="en-US" sz="1100" dirty="0"/>
              <a:t> </a:t>
            </a:r>
            <a:r>
              <a:rPr lang="en-US" sz="1100" dirty="0" err="1"/>
              <a:t>gespräch</a:t>
            </a:r>
            <a:endParaRPr lang="en-US" sz="1100" dirty="0"/>
          </a:p>
        </p:txBody>
      </p:sp>
      <p:sp>
        <p:nvSpPr>
          <p:cNvPr id="130" name="OTLSHAPE_SLT_9ce940d97a4b4fe7ac0ca3b0352deccb_Shape">
            <a:extLst>
              <a:ext uri="{FF2B5EF4-FFF2-40B4-BE49-F238E27FC236}">
                <a16:creationId xmlns:a16="http://schemas.microsoft.com/office/drawing/2014/main" id="{37F1FE38-DD29-8436-313E-1F944D28711A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138170" y="3266825"/>
            <a:ext cx="10033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T_9ce940d97a4b4fe7ac0ca3b0352deccb_Title">
            <a:extLst>
              <a:ext uri="{FF2B5EF4-FFF2-40B4-BE49-F238E27FC236}">
                <a16:creationId xmlns:a16="http://schemas.microsoft.com/office/drawing/2014/main" id="{187821A7-5082-04C2-82F5-B42851A483D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48343" y="3276434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Working Plans</a:t>
            </a:r>
          </a:p>
        </p:txBody>
      </p:sp>
      <p:sp>
        <p:nvSpPr>
          <p:cNvPr id="132" name="OTLSHAPE_SLT_cbc6053273674742982e85d542978064_Shape">
            <a:extLst>
              <a:ext uri="{FF2B5EF4-FFF2-40B4-BE49-F238E27FC236}">
                <a16:creationId xmlns:a16="http://schemas.microsoft.com/office/drawing/2014/main" id="{3A949E76-5D00-0BA4-6526-99866530FFE0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641423" y="3513466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cbc6053273674742982e85d542978064_Title">
            <a:extLst>
              <a:ext uri="{FF2B5EF4-FFF2-40B4-BE49-F238E27FC236}">
                <a16:creationId xmlns:a16="http://schemas.microsoft.com/office/drawing/2014/main" id="{2F83A4AC-241E-1FC4-B439-82590317A17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792730" y="3497971"/>
            <a:ext cx="1430543" cy="2112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Planning  micro Sprint 1</a:t>
            </a:r>
          </a:p>
        </p:txBody>
      </p:sp>
      <p:sp>
        <p:nvSpPr>
          <p:cNvPr id="141" name="OTLSHAPE_SLT_cbc6053273674742982e85d542978064_Shape">
            <a:extLst>
              <a:ext uri="{FF2B5EF4-FFF2-40B4-BE49-F238E27FC236}">
                <a16:creationId xmlns:a16="http://schemas.microsoft.com/office/drawing/2014/main" id="{C16957B6-294F-04AD-E323-2901558618D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4417598" y="3504566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TLSHAPE_SLT_cbc6053273674742982e85d542978064_Title">
            <a:extLst>
              <a:ext uri="{FF2B5EF4-FFF2-40B4-BE49-F238E27FC236}">
                <a16:creationId xmlns:a16="http://schemas.microsoft.com/office/drawing/2014/main" id="{A9EDF9E5-14E1-FD3E-054C-6A91C3744E9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568905" y="3489071"/>
            <a:ext cx="1430543" cy="2112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Planning  micro Sprint 2</a:t>
            </a:r>
          </a:p>
        </p:txBody>
      </p:sp>
      <p:sp>
        <p:nvSpPr>
          <p:cNvPr id="145" name="OTLSHAPE_SLT_cbc6053273674742982e85d542978064_Shape">
            <a:extLst>
              <a:ext uri="{FF2B5EF4-FFF2-40B4-BE49-F238E27FC236}">
                <a16:creationId xmlns:a16="http://schemas.microsoft.com/office/drawing/2014/main" id="{5EA1F262-467F-2AA5-DEEB-AF316B9B68A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6044779" y="3168057"/>
            <a:ext cx="879757" cy="54851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SLT_cbc6053273674742982e85d542978064_Title">
            <a:extLst>
              <a:ext uri="{FF2B5EF4-FFF2-40B4-BE49-F238E27FC236}">
                <a16:creationId xmlns:a16="http://schemas.microsoft.com/office/drawing/2014/main" id="{ADE9ECF2-6C8E-1178-8745-A4AB02D0C4D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077071" y="3078016"/>
            <a:ext cx="799169" cy="6796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Planning  micro Sprint 3</a:t>
            </a:r>
          </a:p>
        </p:txBody>
      </p:sp>
      <p:sp>
        <p:nvSpPr>
          <p:cNvPr id="149" name="OTLSHAPE_SLT_cbc6053273674742982e85d542978064_Shape">
            <a:extLst>
              <a:ext uri="{FF2B5EF4-FFF2-40B4-BE49-F238E27FC236}">
                <a16:creationId xmlns:a16="http://schemas.microsoft.com/office/drawing/2014/main" id="{299D7D6D-4C59-507B-B1E7-E8FE910A588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7145303" y="3565111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TLSHAPE_SLT_cbc6053273674742982e85d542978064_Title">
            <a:extLst>
              <a:ext uri="{FF2B5EF4-FFF2-40B4-BE49-F238E27FC236}">
                <a16:creationId xmlns:a16="http://schemas.microsoft.com/office/drawing/2014/main" id="{7663EBC7-B153-424F-A8B5-D435BD7DE02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96610" y="3549616"/>
            <a:ext cx="1430543" cy="2112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Planning  micro Sprint 4</a:t>
            </a:r>
          </a:p>
        </p:txBody>
      </p:sp>
      <p:sp>
        <p:nvSpPr>
          <p:cNvPr id="155" name="OTLSHAPE_SLM_ca3dbe400c15423493b6c02e5f17ffcf_Shape">
            <a:extLst>
              <a:ext uri="{FF2B5EF4-FFF2-40B4-BE49-F238E27FC236}">
                <a16:creationId xmlns:a16="http://schemas.microsoft.com/office/drawing/2014/main" id="{91EF00A0-66B4-D236-254B-8005D278EA0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205938" y="5757254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M_ca3dbe400c15423493b6c02e5f17ffcf_Title">
            <a:extLst>
              <a:ext uri="{FF2B5EF4-FFF2-40B4-BE49-F238E27FC236}">
                <a16:creationId xmlns:a16="http://schemas.microsoft.com/office/drawing/2014/main" id="{04400525-D94C-F3A2-B679-76D5CE1F263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586714" y="5745063"/>
            <a:ext cx="15794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err="1">
                <a:solidFill>
                  <a:srgbClr val="595959"/>
                </a:solidFill>
                <a:latin typeface="Calibri" panose="020F0502020204030204" pitchFamily="34" charset="0"/>
              </a:rPr>
              <a:t>Reflexion</a:t>
            </a:r>
            <a:r>
              <a:rPr lang="en-US" sz="1100" b="1" spc="-4" dirty="0">
                <a:solidFill>
                  <a:srgbClr val="595959"/>
                </a:solidFill>
                <a:latin typeface="Calibri" panose="020F0502020204030204" pitchFamily="34" charset="0"/>
              </a:rPr>
              <a:t> micro Sprint 1</a:t>
            </a:r>
          </a:p>
        </p:txBody>
      </p:sp>
      <p:sp>
        <p:nvSpPr>
          <p:cNvPr id="157" name="OTLSHAPE_SLM_ca3dbe400c15423493b6c02e5f17ffcf_Shape">
            <a:extLst>
              <a:ext uri="{FF2B5EF4-FFF2-40B4-BE49-F238E27FC236}">
                <a16:creationId xmlns:a16="http://schemas.microsoft.com/office/drawing/2014/main" id="{4B66DDEA-8077-E765-5B29-D3C2E8D0DEB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5847133" y="5982687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M_ca3dbe400c15423493b6c02e5f17ffcf_Title">
            <a:extLst>
              <a:ext uri="{FF2B5EF4-FFF2-40B4-BE49-F238E27FC236}">
                <a16:creationId xmlns:a16="http://schemas.microsoft.com/office/drawing/2014/main" id="{79113025-C93F-CBAC-9EDC-447C4849C6C3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227909" y="5970496"/>
            <a:ext cx="15794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err="1">
                <a:solidFill>
                  <a:srgbClr val="595959"/>
                </a:solidFill>
                <a:latin typeface="Calibri" panose="020F0502020204030204" pitchFamily="34" charset="0"/>
              </a:rPr>
              <a:t>Reflexion</a:t>
            </a:r>
            <a:r>
              <a:rPr lang="en-US" sz="1100" b="1" spc="-4" dirty="0">
                <a:solidFill>
                  <a:srgbClr val="595959"/>
                </a:solidFill>
                <a:latin typeface="Calibri" panose="020F0502020204030204" pitchFamily="34" charset="0"/>
              </a:rPr>
              <a:t> micro Sprint 2</a:t>
            </a:r>
          </a:p>
        </p:txBody>
      </p:sp>
      <p:sp>
        <p:nvSpPr>
          <p:cNvPr id="161" name="OTLSHAPE_SLM_ca3dbe400c15423493b6c02e5f17ffcf_Shape">
            <a:extLst>
              <a:ext uri="{FF2B5EF4-FFF2-40B4-BE49-F238E27FC236}">
                <a16:creationId xmlns:a16="http://schemas.microsoft.com/office/drawing/2014/main" id="{45823481-339A-EC01-9550-A976BF597147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6761184" y="5779120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TLSHAPE_SLM_ca3dbe400c15423493b6c02e5f17ffcf_Title">
            <a:extLst>
              <a:ext uri="{FF2B5EF4-FFF2-40B4-BE49-F238E27FC236}">
                <a16:creationId xmlns:a16="http://schemas.microsoft.com/office/drawing/2014/main" id="{67CB99DF-5939-2D9E-E26C-50ABD31E44B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102394" y="5728610"/>
            <a:ext cx="653262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err="1">
                <a:solidFill>
                  <a:srgbClr val="595959"/>
                </a:solidFill>
                <a:latin typeface="Calibri" panose="020F0502020204030204" pitchFamily="34" charset="0"/>
              </a:rPr>
              <a:t>Reflexion</a:t>
            </a:r>
            <a:r>
              <a:rPr lang="en-US" sz="1100" b="1" spc="-4" dirty="0">
                <a:solidFill>
                  <a:srgbClr val="595959"/>
                </a:solidFill>
                <a:latin typeface="Calibri" panose="020F0502020204030204" pitchFamily="34" charset="0"/>
              </a:rPr>
              <a:t> micro Sprint 3</a:t>
            </a:r>
          </a:p>
        </p:txBody>
      </p:sp>
      <p:sp>
        <p:nvSpPr>
          <p:cNvPr id="163" name="OTLSHAPE_SL_8911bceb679441adb3756a794b682f31_BackgroundRectangle">
            <a:extLst>
              <a:ext uri="{FF2B5EF4-FFF2-40B4-BE49-F238E27FC236}">
                <a16:creationId xmlns:a16="http://schemas.microsoft.com/office/drawing/2014/main" id="{D4D3569B-F37F-0549-5391-EA7E0895ABF3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0" y="2755384"/>
            <a:ext cx="11338711" cy="97891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TLSHAPE_SLM_ca3dbe400c15423493b6c02e5f17ffcf_Shape">
            <a:extLst>
              <a:ext uri="{FF2B5EF4-FFF2-40B4-BE49-F238E27FC236}">
                <a16:creationId xmlns:a16="http://schemas.microsoft.com/office/drawing/2014/main" id="{19EA7A47-FA7A-9A3E-CCC8-192681E5D7FC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358250" y="579333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M_ca3dbe400c15423493b6c02e5f17ffcf_Title">
            <a:extLst>
              <a:ext uri="{FF2B5EF4-FFF2-40B4-BE49-F238E27FC236}">
                <a16:creationId xmlns:a16="http://schemas.microsoft.com/office/drawing/2014/main" id="{61A968E4-AC5C-70FC-9141-C5685427892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905584" y="5815743"/>
            <a:ext cx="231696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err="1">
                <a:solidFill>
                  <a:srgbClr val="595959"/>
                </a:solidFill>
                <a:latin typeface="Calibri" panose="020F0502020204030204" pitchFamily="34" charset="0"/>
              </a:rPr>
              <a:t>Reflexion</a:t>
            </a:r>
            <a:r>
              <a:rPr lang="en-US" sz="1100" b="1" spc="-4" dirty="0">
                <a:solidFill>
                  <a:srgbClr val="595959"/>
                </a:solidFill>
                <a:latin typeface="Calibri" panose="020F0502020204030204" pitchFamily="34" charset="0"/>
              </a:rPr>
              <a:t> micro Sprint 4</a:t>
            </a:r>
          </a:p>
        </p:txBody>
      </p:sp>
      <p:sp>
        <p:nvSpPr>
          <p:cNvPr id="168" name="OTLSHAPE_SLM_155dc0df6f4143a8a05b7f187d16f3cb_Shape">
            <a:extLst>
              <a:ext uri="{FF2B5EF4-FFF2-40B4-BE49-F238E27FC236}">
                <a16:creationId xmlns:a16="http://schemas.microsoft.com/office/drawing/2014/main" id="{3A75914F-98E1-ADFB-5B77-B987CACF96F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95053" y="6057784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TLSHAPE_SLM_155dc0df6f4143a8a05b7f187d16f3cb_Title">
            <a:extLst>
              <a:ext uri="{FF2B5EF4-FFF2-40B4-BE49-F238E27FC236}">
                <a16:creationId xmlns:a16="http://schemas.microsoft.com/office/drawing/2014/main" id="{6F968B49-2BDA-24DC-8AC6-79C04AAF135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65444" y="5965703"/>
            <a:ext cx="7874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err="1">
                <a:solidFill>
                  <a:srgbClr val="595959"/>
                </a:solidFill>
                <a:latin typeface="Calibri" panose="020F0502020204030204" pitchFamily="34" charset="0"/>
              </a:rPr>
              <a:t>Reflexion</a:t>
            </a:r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6" dirty="0" err="1">
                <a:solidFill>
                  <a:srgbClr val="595959"/>
                </a:solidFill>
                <a:latin typeface="Calibri" panose="020F0502020204030204" pitchFamily="34" charset="0"/>
              </a:rPr>
              <a:t>gespräch</a:t>
            </a:r>
            <a:endParaRPr lang="en-US" sz="1100" b="1" spc="-6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C9A64F6C-DD50-6907-3FAA-2D2D5FFE0DC6}"/>
              </a:ext>
            </a:extLst>
          </p:cNvPr>
          <p:cNvSpPr/>
          <p:nvPr/>
        </p:nvSpPr>
        <p:spPr>
          <a:xfrm>
            <a:off x="11055361" y="5779931"/>
            <a:ext cx="192092" cy="20720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OTLSHAPE_SLT_9ce940d97a4b4fe7ac0ca3b0352deccb_Shape">
            <a:extLst>
              <a:ext uri="{FF2B5EF4-FFF2-40B4-BE49-F238E27FC236}">
                <a16:creationId xmlns:a16="http://schemas.microsoft.com/office/drawing/2014/main" id="{4D0706F7-F074-AA6A-E239-9169A42DC25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579480" y="5719001"/>
            <a:ext cx="922972" cy="381180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SLT_9ce940d97a4b4fe7ac0ca3b0352deccb_Title">
            <a:extLst>
              <a:ext uri="{FF2B5EF4-FFF2-40B4-BE49-F238E27FC236}">
                <a16:creationId xmlns:a16="http://schemas.microsoft.com/office/drawing/2014/main" id="{6359734A-D3D5-C80F-22D6-32EC52B6B35D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689653" y="5728610"/>
            <a:ext cx="663321" cy="397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 dirty="0" err="1">
                <a:solidFill>
                  <a:schemeClr val="lt1"/>
                </a:solidFill>
                <a:latin typeface="Calibri" panose="020F0502020204030204" pitchFamily="34" charset="0"/>
              </a:rPr>
              <a:t>Dokumentation</a:t>
            </a:r>
            <a:endParaRPr lang="en-US" sz="1100" spc="-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xVDAwOjAwOjAwWiIsIkVuZERhdGUiOiIyMDE5LTAyLTI0VDExOjU5OjAwIiwiUGVyY2VudGFnZUNvbXBsZXRlIjpudWxsLCJTdHlsZSI6eyIkaWQiOiI3IiwiU2hhcGUiOjEsIlNoYXBlVGhpY2tuZXNzIjow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4MiwiRyI6MTQ3LCJCIjoyMDV9fSwiSXNWaXNpYmxlIjp0cnVlLCJXaWR0aCI6MC4wLCJIZWlnaHQiOjEzLjQyNjY2NjY2NjY2NjY3NywiQm9yZGVyU3R5bGUiOnsiJGlkIjoiMzYiLCJMaW5lQ29sb3IiOnsiJGlkIjoiMzciLCIkdHlwZSI6Ik5MUkUuQ29tbW9uLkRvbS5Tb2xpZENvbG9yQnJ1c2gsIE5MUkUuQ29tbW9uIiwiQ29sb3IiOnsiJGlkIjoiMzgiLCJBIjoyNTUsIlIiOjI1NSwiRyI6MCwiQiI6MH19LCJMaW5lV2VpZ2h0IjowLjAsIkxpbmVUeXBlIjowLCJQYXJlbnRTdHlsZSI6bnVsbH0sIlBhcmVudFN0eWxlIjpudWxsfSwiVGl0bGVTdHlsZSI6eyIkaWQiOiIzOSIsIkZvbnRTZXR0aW5ncyI6eyIkaWQiOiI0MCIsIkZvbnRTaXplIjoxMSwiRm9udE5hbWUiOiJDYWxpYnJpIiwiSXNCb2xkIjpmYWxzZSwiSXNJdGFsaWMiOmZhbHNlLCJJc1VuZGVybGluZWQiOmZhbHNlLCJQYXJlbnRTdHlsZSI6bnVsbH0sIkF1dG9TaXplIjoyLCJGb3JlZ3JvdW5kIjp7IiRpZCI6IjQxIiwiQ29sb3IiOnsiJGlkIjoiNDIiLCJBIjoyNTUsIlIiOjI1NSwiRyI6MjU1LCJCIjoyNTV9fSwiTWF4V2lkdGgiOjkwLjcz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dHJ1ZSwiUGFyZW50U3R5bGUiOm51bGx9LCJJbmRleCI6NywiU21hcnREdXJhdGlvbkFjdGl2YXRlZCI6ZmFsc2UsIkRhdGVGb3JtYXQiOnsiJHJlZiI6IjU1In0sIldlZWtOdW1iZXJpbmciOnsiJGlkIjoiNTciLCJGb3JtYXQiOjAsIklzVmlzaWJsZSI6ZmFsc2UsIkxhc3RLbm93blZpc2liaWxpdHlTdGF0ZSI6ZmFsc2V9LCJJZCI6ImNiYzYwNTMyLTczNjctNDc0Mi05ODJlLTg1ZDU0Mjk3ODA2NCIsIkltcG9ydElkIjpudWxsLCJUaXRsZSI6IkFzc2VtYmxlIFJlc291cmNlcyIsIk5vdGUiOm51bGwsIkh5cGVybGluayI6eyIkaWQiOiI1OCIsIkFkZHJlc3MiOiIiLCJTdWJBZGRyZXNzIjoiIn0sIklzQ2hhbmdlZCI6ZmFsc2UsIklzTmV3IjpmYWxzZX19XSwiX21pbGVzdG9uZXMiOltdLCJJZCI6IjAwMDAwMDAwLTAwMDAtMDAwMC0wMDAwLTAwMDAwMDAwMDAwMCIsIklzU2luZ2xlSXRlbVJvdyI6dHJ1ZX0seyIkaWQiOiI1OSIsIl90YXNrcyI6W3siJGlkIjoiNjAiLCJfYXR0YWNoZWRNaWxlc3RvbmVzIjpbXSwiVGFza0RlZmluaXRpb24iOnsiJGlkIjoiNjEiLCJHcm91cE5hbWUiOm51bGwsIlN0YXJ0RGF0ZSI6IjIwMTktMDItMDFUMDA6MDA6MDBaIiwiRW5kRGF0ZSI6IjIwMTktMDMtMDdUMTE6NTk6MDAiLCJQZXJjZW50YWdlQ29tcGxldGUiOm51bGwsIlN0eWxlIjp7IiRpZCI6IjYyIiwiU2hhcGUiOjEsIlNoYXBlVGhpY2tuZXNzIjowLCJEdXJhdGlvbkZvcm1hdCI6MCwiSW5jbHVkZU5vbldvcmtpbmdEYXlzSW5EdXJhdGlvbiI6ZmFsc2UsIlBlcmNlbnRhZ2VDb21wbGV0ZVN0eWxlIjp7IiRpZCI6IjYzIiwiRm9udFNldHRpbmdzIjp7IiRpZCI6IjY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1IiwiVG9wIjowLjAsIkxlZnQiOjAuMCwiUmlnaHQiOjAuMCwiQm90dG9tIjowLjB9LCJQYWRkaW5nIjp7IiRpZCI6IjY2IiwiVG9wIjowLjAsIkxlZnQiOjAuMCwiUmlnaHQiOjAuMCwiQm90dG9tIjowLjB9LCJCYWNrZ3JvdW5kIjp7IiRyZWYiOiIxNCJ9LCJJc1Zpc2libGUiOnRydWUsIldpZHRoIjowLjAsIkhlaWdodCI6MC4wLCJCb3JkZXJTdHlsZSI6eyIkaWQiOiI2NyIsIkxpbmVDb2xvciI6bnVsbCwiTGluZVdlaWdodCI6MC4wLCJMaW5lVHlwZSI6MCwiUGFyZW50U3R5bGUiOm51bGx9LCJQYXJlbnRTdHlsZSI6bnVsbH0sIkR1cmF0aW9uU3R5bGUiOnsiJGlkIjoiNjgiLCJGb250U2V0dGluZ3MiOnsiJGlkIjoiNjkiLCJGb250U2l6ZSI6MTAsIkZvbnROYW1lIjoiQ2FsaWJyaSIsIklzQm9sZCI6ZmFsc2UsIklzSXRhbGljIjpmYWxzZSwiSXNVbmRlcmxpbmVkIjpmYWxzZSwiUGFyZW50U3R5bGUiOm51bGx9LCJBdXRvU2l6ZSI6MCwiRm9yZWdyb3VuZCI6eyIkaWQiOiI3MCIsIkNvbG9yIjp7IiRyZWYiOiIyMCJ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HJlZiI6IjIzIn0sIklzVmlzaWJsZSI6dHJ1ZSwiV2lkdGgiOjAuMCwiSGVpZ2h0IjowLjAsIkJvcmRlclN0eWxlIjp7IiRpZCI6IjczIiwiTGluZUNvbG9yIjpudWxsLCJMaW5lV2VpZ2h0IjowLjAsIkxpbmVUeXBlIjowLCJQYXJlbnRTdHlsZSI6bnVsbH0sIlBhcmVudFN0eWxlIjpudWxsfSwiSG9yaXpvbnRhbENvbm5lY3RvclN0eWxlIjp7IiRpZCI6Ijc0IiwiTGluZUNvbG9yIjp7IiRyZWYiOiIyNiJ9LCJMaW5lV2VpZ2h0IjoxLjAsIkxpbmVUeXBlIjowLCJQYXJlbnRTdHlsZSI6bnVsbH0sIlZlcnRpY2FsQ29ubmVjdG9yU3R5bGUiOnsiJGlkIjoiNzU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YiLCJNYXJnaW4iOnsiJGlkIjoiNzciLCJUb3AiOjAuMCwiTGVmdCI6NC4wLCJSaWdodCI6NC4wLCJCb3R0b20iOjAuMH0sIlBhZGRpbmciOnsiJGlkIjoiNzgiLCJUb3AiOjAuMCwiTGVmdCI6MC4wLCJSaWdodCI6MC4wLCJCb3R0b20iOjAuMH0sIkJhY2tncm91bmQiOnsiJGlkIjoiNzkiLCJDb2xvciI6eyIkaWQiOiI4MCIsIkEiOjI1NSwiUiI6ODIsIkciOjE0NywiQiI6MjA1fX0sIklzVmlzaWJsZSI6dHJ1ZSwiV2lkdGgiOjAuMCwiSGVpZ2h0IjoxMy40MjY2NjY2NjY2NjY2NzcsIkJvcmRlclN0eWxlIjp7IiRpZCI6IjgxIiwiTGluZUNvbG9yIjp7IiRyZWYiOiIzNyJ9LCJMaW5lV2VpZ2h0IjowLjAsIkxpbmVUeXBlIjowLCJQYXJlbnRTdHlsZSI6bnVsbH0sIlBhcmVudFN0eWxlIjpudWxsfSwiVGl0bGVTdHlsZSI6eyIkaWQiOiI4MiIsIkZvbnRTZXR0aW5ncyI6eyIkaWQiOiI4MyIsIkZvbnRTaXplIjoxMSwiRm9udE5hbWUiOiJDYWxpYnJpIiwiSXNCb2xkIjpmYWxzZSwiSXNJdGFsaWMiOmZhbHNlLCJJc1VuZGVybGluZWQiOmZhbHNlLCJQYXJlbnRTdHlsZSI6bnVsbH0sIkF1dG9TaXplIjoyLCJGb3JlZ3JvdW5kIjp7IiRpZCI6Ijg0IiwiQ29sb3IiOnsiJGlkIjoiODUiLCJBIjoyNTUsIlIiOjI1NSwiRyI6MjU1LCJCIjoyNTV9fSwiTWF4V2lkdGgiOjYzLjQ4MzMzMzMzMzMzMzMzNCwiTWF4SGVpZ2h0IjoiSW5maW5pdHkiLCJTbWFydEZvcmVncm91bmRJc0FjdGl2ZSI6ZmFsc2UsIkhvcml6b250YWxBbGlnbm1lbnQiOjEsIlZlcnRpY2FsQWxpZ25tZW50IjowLCJTbWFydEZvcmVncm91bmQiOm51bGwsIkJhY2tncm91bmRGaWxsVHlwZSI6MCwiTWFyZ2luIjp7IiRpZCI6Ijg2IiwiVG9wIjowLjAsIkxlZnQiOjAuMCwiUmlnaHQiOjAuMCwiQm90dG9tIjowLjB9LCJQYWRkaW5nIjp7IiRpZCI6Ijg3IiwiVG9wIjowLjAsIkxlZnQiOjAuMCwiUmlnaHQiOjAuMCwiQm90dG9tIjowLjB9LCJCYWNrZ3JvdW5kIjp7IiRyZWYiOiI0NSJ9LCJJc1Zpc2libGUiOnRydWUsIldpZHRoIjowLjAsIkhlaWdodCI6MC4wLCJCb3JkZXJTdHlsZSI6eyIkaWQiOiI4OCIsIkxpbmVDb2xvciI6bnVsbCwiTGluZVdlaWdodCI6MC4wLCJMaW5lVHlwZSI6MCwiUGFyZW50U3R5bGUiOm51bGx9LCJQYXJlbnRTdHlsZSI6bnVsbH0sIkRhdGVTdHlsZSI6eyIkaWQiOiI4OSIsIkZvbnRTZXR0aW5ncyI6eyIkaWQiOiI5MCIsIkZvbnRTaXplIjoxMCwiRm9udE5hbWUiOiJDYWxpYnJpIiwiSXNCb2xkIjpmYWxzZSwiSXNJdGFsaWMiOmZhbHNlLCJJc1VuZGVybGluZWQiOmZhbHNlLCJQYXJlbnRTdHlsZSI6bnVsbH0sIkF1dG9TaXplIjowLCJGb3JlZ3JvdW5kIjp7IiRpZCI6IjkxIiwiQ29sb3IiOnsiJGlkIjoi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zIiwiVG9wIjowLjAsIkxlZnQiOjAuMCwiUmlnaHQiOjAuMCwiQm90dG9tIjowLjB9LCJQYWRkaW5nIjp7IiRpZCI6Ijk0IiwiVG9wIjowLjAsIkxlZnQiOjAuMCwiUmlnaHQiOjAuMCwiQm90dG9tIjowLjB9LCJCYWNrZ3JvdW5kIjp7IiRyZWYiOiI1MyJ9LCJJc1Zpc2libGUiOnRydWUsIldpZHRoIjowLjAsIkhlaWdodCI6MC4wLCJCb3JkZXJTdHlsZSI6eyIkaWQiOiI5NSIsIkxpbmVDb2xvciI6bnVsbCwiTGluZVdlaWdodCI6MC4wLCJMaW5lVHlwZSI6MCwiUGFyZW50U3R5bGUiOm51bGx9LCJQYXJlbnRTdHlsZSI6bnVsbH0sIkRhdGVGb3JtYXQiOnsiJGlkIjoi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ciLCJGb3JtYXQiOjAsIklzVmlzaWJsZSI6ZmFsc2UsIkxhc3RLbm93blZpc2liaWxpdHlTdGF0ZSI6ZmFsc2V9LCJJc1Zpc2libGUiOnRydWUsIlBhcmVudFN0eWxlIjpudWxsfSwiSW5kZXgiOjgsIlNtYXJ0RHVyYXRpb25BY3RpdmF0ZWQiOmZhbHNlLCJEYXRlRm9ybWF0Ijp7IiRyZWYiOiI5NiJ9LCJXZWVrTnVtYmVyaW5nIjp7IiRpZCI6Ijk4IiwiRm9ybWF0IjowLCJJc1Zpc2libGUiOmZhbHNlLCJMYXN0S25vd25WaXNpYmlsaXR5U3RhdGUiOmZhbHNlfSwiSWQiOiI5Y2U5NDBkOS03YTRiLTRmZTctYWMwYy1hM2IwMzUyZGVjY2IiLCJJbXBvcnRJZCI6bnVsbCwiVGl0bGUiOiJXb3JraW5nIFBsYW5zIiwiTm90ZSI6bnVsbCwiSHlwZXJsaW5rIjp7IiRpZCI6Ijk5IiwiQWRkcmVzcyI6IiIsIlN1YkFkZHJlc3MiOiIifSwiSXNDaGFuZ2VkIjpmYWxzZSwiSXNOZXciOmZhbHNlfX1dLCJfbWlsZXN0b25lcyI6W10sIklkIjoiMDAwMDAwMDAtMDAwMC0wMDAwLTAwMDAtMDAwMDAwMDAwMDAwIiwiSXNTaW5nbGVJdGVtUm93Ijp0cnVlfSx7IiRpZCI6IjEwMCIsIl90YXNrcyI6W3siJGlkIjoiMTAxIiwiX2F0dGFjaGVkTWlsZXN0b25lcyI6W10sIlRhc2tEZWZpbml0aW9uIjp7IiRpZCI6IjEwMiIsIkdyb3VwTmFtZSI6bnVsbCwiU3RhcnREYXRlIjoiMjAxOS0wMy0wMVQwMDowMDowMFoiLCJFbmREYXRlIjoiMjAxOS0wNS0xNlQxMTo1OTowMCIsIlBlcmNlbnRhZ2VDb21wbGV0ZSI6bnVsbCwiU3R5bGUiOnsiJGlkIjoiMTAzIiwiU2hhcGUiOjEsIlNoYXBlVGhpY2tuZXNzIjowLCJEdXJhdGlvbkZvcm1hdCI6MCwiSW5jbHVkZU5vbldvcmtpbmdEYXlzSW5EdXJhdGlvbiI6ZmFsc2UsIlBlcmNlbnRhZ2VDb21wbGV0ZVN0eWxlIjp7IiRpZCI6IjEwNCIsIkZvbnRTZXR0aW5ncyI6eyIkaWQiOiIxM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A2IiwiVG9wIjowLjAsIkxlZnQiOjAuMCwiUmlnaHQiOjAuMCwiQm90dG9tIjowLjB9LCJQYWRkaW5nIjp7IiRpZCI6IjEwNyIsIlRvcCI6MC4wLCJMZWZ0IjowLjAsIlJpZ2h0IjowLjAsIkJvdHRvbSI6MC4wfSwiQmFja2dyb3VuZCI6eyIkcmVmIjoiMTQifSwiSXNWaXNpYmxlIjp0cnVlLCJXaWR0aCI6MC4wLCJIZWlnaHQiOjAuMCwiQm9yZGVyU3R5bGUiOnsiJGlkIjoiMTA4IiwiTGluZUNvbG9yIjpudWxsLCJMaW5lV2VpZ2h0IjowLjAsIkxpbmVUeXBlIjowLCJQYXJlbnRTdHlsZSI6bnVsbH0sIlBhcmVudFN0eWxlIjpudWxsfSwiRHVyYXRpb25TdHlsZSI6eyIkaWQiOiIxMDkiLCJGb250U2V0dGluZ3MiOnsiJGlkIjoiMTEwIiwiRm9udFNpemUiOjEwLCJGb250TmFtZSI6IkNhbGlicmkiLCJJc0JvbGQiOmZhbHNlLCJJc0l0YWxpYyI6ZmFsc2UsIklzVW5kZXJsaW5lZCI6ZmFsc2UsIlBhcmVudFN0eWxlIjpudWxsfSwiQXV0b1NpemUiOjAsIkZvcmVncm91bmQiOnsiJGlkIjoiMTExIiwiQ29sb3IiOnsiJHJlZiI6IjIwIn19LCJNYXhXaWR0aCI6MjAwLjAsIk1heEhlaWdodCI6IkluZmluaXR5IiwiU21hcnRGb3JlZ3JvdW5kSXNBY3RpdmUiOmZhbHNlLCJIb3Jpem9udGFsQWxpZ25tZW50IjowLCJWZXJ0aWNhbEFsaWdubWVudCI6MCwiU21hcnRGb3JlZ3JvdW5kIjpudWxsLCJCYWNrZ3JvdW5kRmlsbFR5cGUiOjAsIk1hcmdpbiI6eyIkaWQiOiIxMTIiLCJUb3AiOjAuMCwiTGVmdCI6MC4wLCJSaWdodCI6MC4wLCJCb3R0b20iOjAuMH0sIlBhZGRpbmciOnsiJGlkIjoiMTEzIiwiVG9wIjowLjAsIkxlZnQiOjAuMCwiUmlnaHQiOjAuMCwiQm90dG9tIjowLjB9LCJCYWNrZ3JvdW5kIjp7IiRyZWYiOiIyMyJ9LCJJc1Zpc2libGUiOnRydWUsIldpZHRoIjowLjAsIkhlaWdodCI6MC4wLCJCb3JkZXJTdHlsZSI6eyIkaWQiOiIxMTQiLCJMaW5lQ29sb3IiOm51bGwsIkxpbmVXZWlnaHQiOjAuMCwiTGluZVR5cGUiOjAsIlBhcmVudFN0eWxlIjpudWxsfSwiUGFyZW50U3R5bGUiOm51bGx9LCJIb3Jpem9udGFsQ29ubmVjdG9yU3R5bGUiOnsiJGlkIjoiMTE1IiwiTGluZUNvbG9yIjp7IiRyZWYiOiIyNiJ9LCJMaW5lV2VpZ2h0IjoxLjAsIkxpbmVUeXBlIjowLCJQYXJlbnRTdHlsZSI6bnVsbH0sIlZlcnRpY2FsQ29ubmVjdG9yU3R5bGUiOnsiJGlkIjoiMTE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ExNyIsIk1hcmdpbiI6eyIkaWQiOiIxMTgiLCJUb3AiOjAuMCwiTGVmdCI6NC4wLCJSaWdodCI6NC4wLCJCb3R0b20iOjAuMH0sIlBhZGRpbmciOnsiJGlkIjoiMTE5IiwiVG9wIjowLjAsIkxlZnQiOjAuMCwiUmlnaHQiOjAuMCwiQm90dG9tIjowLjB9LCJCYWNrZ3JvdW5kIjp7IiRpZCI6IjEyMCIsIkNvbG9yIjp7IiRpZCI6IjEyMSIsIkEiOjI1NSwiUiI6ODIsIkciOjE0NywiQiI6MjA1fX0sIklzVmlzaWJsZSI6dHJ1ZSwiV2lkdGgiOjAuMCwiSGVpZ2h0IjoxMy40MjY2NjY2NjY2NjY2NzcsIkJvcmRlclN0eWxlIjp7IiRpZCI6IjEyMiIsIkxpbmVDb2xvciI6eyIkcmVmIjoiMzcifSwiTGluZVdlaWdodCI6MC4wLCJMaW5lVHlwZSI6MCwiUGFyZW50U3R5bGUiOm51bGx9LCJQYXJlbnRTdHlsZSI6bnVsbH0sIlRpdGxlU3R5bGUiOnsiJGlkIjoiMTIzIiwiRm9udFNldHRpbmdzIjp7IiRpZCI6IjEyNCIsIkZvbnRTaXplIjoxMSwiRm9udE5hbWUiOiJDYWxpYnJpIiwiSXNCb2xkIjpmYWxzZSwiSXNJdGFsaWMiOmZhbHNlLCJJc1VuZGVybGluZWQiOmZhbHNlLCJQYXJlbnRTdHlsZSI6bnVsbH0sIkF1dG9TaXplIjoyLCJGb3JlZ3JvdW5kIjp7IiRpZCI6IjEyNSIsIkNvbG9yIjp7IiRpZCI6IjEyNi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MTI3IiwiVG9wIjowLjAsIkxlZnQiOjAuMCwiUmlnaHQiOjAuMCwiQm90dG9tIjowLjB9LCJQYWRkaW5nIjp7IiRpZCI6IjEyOCIsIlRvcCI6MC4wLCJMZWZ0IjowLjAsIlJpZ2h0IjowLjAsIkJvdHRvbSI6MC4wfSwiQmFja2dyb3VuZCI6eyIkcmVmIjoiNDUifSwiSXNWaXNpYmxlIjp0cnVlLCJXaWR0aCI6MC4wLCJIZWlnaHQiOjAuMCwiQm9yZGVyU3R5bGUiOnsiJGlkIjoiMTI5IiwiTGluZUNvbG9yIjpudWxsLCJMaW5lV2VpZ2h0IjowLjAsIkxpbmVUeXBlIjowLCJQYXJlbnRTdHlsZSI6bnVsbH0sIlBhcmVudFN0eWxlIjpudWxsfSwiRGF0ZVN0eWxlIjp7IiRpZCI6IjEzMCIsIkZvbnRTZXR0aW5ncyI6eyIkaWQiOiIxMzEiLCJGb250U2l6ZSI6MTAsIkZvbnROYW1lIjoiQ2FsaWJyaSIsIklzQm9sZCI6ZmFsc2UsIklzSXRhbGljIjpmYWxzZSwiSXNVbmRlcmxpbmVkIjpmYWxzZSwiUGFyZW50U3R5bGUiOm51bGx9LCJBdXRvU2l6ZSI6MCwiRm9yZWdyb3VuZCI6eyIkaWQiOiIxMzIiLCJDb2xvciI6eyIkaWQiOiIx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zNCIsIlRvcCI6MC4wLCJMZWZ0IjowLjAsIlJpZ2h0IjowLjAsIkJvdHRvbSI6MC4wfSwiUGFkZGluZyI6eyIkaWQiOiIxMzUiLCJUb3AiOjAuMCwiTGVmdCI6MC4wLCJSaWdodCI6MC4wLCJCb3R0b20iOjAuMH0sIkJhY2tncm91bmQiOnsiJHJlZiI6IjUzIn0sIklzVmlzaWJsZSI6dHJ1ZSwiV2lkdGgiOjAuMCwiSGVpZ2h0IjowLjAsIkJvcmRlclN0eWxlIjp7IiRpZCI6IjEzNiIsIkxpbmVDb2xvciI6bnVsbCwiTGluZVdlaWdodCI6MC4wLCJMaW5lVHlwZSI6MCwiUGFyZW50U3R5bGUiOm51bGx9LCJQYXJlbnRTdHlsZSI6bnVsbH0sIkRhdGVGb3JtYXQiOnsiJGlkIjoiMT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CIsIkZvcm1hdCI6MCwiSXNWaXNpYmxlIjpmYWxzZSwiTGFzdEtub3duVmlzaWJpbGl0eVN0YXRlIjpmYWxzZX0sIklzVmlzaWJsZSI6dHJ1ZSwiUGFyZW50U3R5bGUiOm51bGx9LCJJbmRleCI6OSwiU21hcnREdXJhdGlvbkFjdGl2YXRlZCI6ZmFsc2UsIkRhdGVGb3JtYXQiOnsiJHJlZiI6IjEzNyJ9LCJXZWVrTnVtYmVyaW5nIjp7IiRpZCI6IjEzOSIsIkZvcm1hdCI6MCwiSXNWaXNpYmxlIjpmYWxzZSwiTGFzdEtub3duVmlzaWJpbGl0eVN0YXRlIjpmYWxzZX0sIklkIjoiMmZmNWI4ZTAtMzRiNi00YTgyLTg2MjItMTQ3ZGE5YTJmNmIyIiwiSW1wb3J0SWQiOm51bGwsIlRpdGxlIjoiU3ViY29udHJhY3RvciBTZWxlY3Rpb24iLCJOb3RlIjpudWxsLCJIeXBlcmxpbmsiOnsiJGlkIjoiMTQwIiwiQWRkcmVzcyI6IiIsIlN1YkFkZHJlc3MiOiIifSwiSXNDaGFuZ2VkIjpmYWxzZSwiSXNOZXciOmZhbHNlfX1dLCJfbWlsZXN0b25lcyI6W10sIklkIjoiMDAwMDAwMDAtMDAwMC0wMDAwLTAwMDAtMDAwMDAwMDAwMDAwIiwiSXNTaW5nbGVJdGVtUm93Ijp0cnVlfSx7IiRpZCI6IjE0MSIsIl90YXNrcyI6W3siJGlkIjoiMTQyIiwiX2F0dGFjaGVkTWlsZXN0b25lcyI6W3siJGlkIjoiMTQzIiwiRGF0ZSI6IjIwMTktMDUtMjlUMTE6NTk6MDAiLCJTdHlsZSI6eyIkaWQiOiIxNDQiLCJTaGFwZSI6MSwiQ29ubmVjdG9yTWFyZ2luIjp7IiRpZCI6IjE0NSIsIlRvcCI6MC4wLCJMZWZ0IjoyLjAsIlJpZ2h0IjoyLjAsIkJvdHRvbSI6MC4wfSwiQ29ubmVjdG9yU3R5bGUiOnsiJGlkIjoiMTQ2IiwiTGluZUNvbG9yIjp7IiRpZCI6IjE0NyIsIiR0eXBlIjoiTkxSRS5Db21tb24uRG9tLlNvbGlkQ29sb3JCcnVzaCwgTkxSRS5Db21tb24iLCJDb2xvciI6eyIkaWQiOiIxNDgiLCJBIjoxMjcsIlIiOjc5LCJHIjoxMjksIkIiOjE4OX19LCJMaW5lV2VpZ2h0IjoxLjAsIkxpbmVUeXBlIjowLCJQYXJlbnRTdHlsZSI6bnVsbH0sIklzQmVsb3dUaW1lYmFuZCI6dHJ1ZSwiUG9zaXRpb25PblRhc2siOjMsIkhpZGVEYXRlIjpmYWxzZSwiU2hhcGVTaXplIjowLCJTcGFjaW5nIjowLjAsIlBhZGRpbmciOnsiJGlkIjoiMTQ5IiwiVG9wIjo3LjAsIkxlZnQiOjMuMCwiUmlnaHQiOjAuMCwiQm90dG9tIjoyLjB9LCJTaGFwZVN0eWxlIjp7IiRpZCI6IjE1MCIsIk1hcmdpbiI6eyIkaWQiOiIxNTEiLCJUb3AiOjAuMCwiTGVmdCI6MC4wLCJSaWdodCI6MC4wLCJCb3R0b20iOjAuMH0sIlBhZGRpbmciOnsiJGlkIjoiMTUyIiwiVG9wIjowLjAsIkxlZnQiOjAuMCwiUmlnaHQiOjAuMCwiQm90dG9tIjowLjB9LCJCYWNrZ3JvdW5kIjp7IiRpZCI6IjE1MyIsIkNvbG9yIjp7IiRpZCI6IjE1NCIsIkEiOjI1NSwiUiI6NjgsIkciOjg0LCJCIjoxMDZ9fSwiSXNWaXNpYmxlIjp0cnVlLCJXaWR0aCI6MTIuMCwiSGVpZ2h0IjoxNC4wLCJCb3JkZXJTdHlsZSI6eyIkaWQiOiIxNTUiLCJMaW5lQ29sb3IiOm51bGwsIkxpbmVXZWlnaHQiOjAuMCwiTGluZVR5cGUiOjAsIlBhcmVudFN0eWxlIjpudWxsfSwiUGFyZW50U3R5bGUiOm51bGx9LCJUaXRsZVN0eWxlIjp7IiRpZCI6IjE1NiIsIkZvbnRTZXR0aW5ncyI6eyIkaWQiOiIxNTciLCJGb250U2l6ZSI6MTEsIkZvbnROYW1lIjoiQ2FsaWJyaSIsIklzQm9sZCI6dHJ1ZSwiSXNJdGFsaWMiOmZhbHNlLCJJc1VuZGVybGluZWQiOmZhbHNlLCJQYXJlbnRTdHlsZSI6bnVsbH0sIkF1dG9TaXplIjowLCJGb3JlZ3JvdW5kIjp7IiRpZCI6IjE1OCIsIkNvbG9yIjp7IiRpZCI6IjE1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AiLCJUb3AiOjAuMCwiTGVmdCI6MC4wLCJSaWdodCI6MC4wLCJCb3R0b20iOjAuMH0sIlBhZGRpbmciOnsiJGlkIjoiMTYxIiwiVG9wIjowLjAsIkxlZnQiOjAuMCwiUmlnaHQiOjAuMCwiQm90dG9tIjowLjB9LCJCYWNrZ3JvdW5kIjp7IiRpZCI6IjE2MiIsIkNvbG9yIjp7IiRyZWYiOiIxNSJ9fSwiSXNWaXNpYmxlIjpmYWxzZSwiV2lkdGgiOjAuMCwiSGVpZ2h0IjowLjAsIkJvcmRlclN0eWxlIjp7IiRpZCI6IjE2MyIsIkxpbmVDb2xvciI6bnVsbCwiTGluZVdlaWdodCI6MC4wLCJMaW5lVHlwZSI6MCwiUGFyZW50U3R5bGUiOm51bGx9LCJQYXJlbnRTdHlsZSI6bnVsbH0sIkRhdGVTdHlsZSI6eyIkaWQiOiIxNjQiLCJGb250U2V0dGluZ3MiOnsiJGlkIjoiMTY1IiwiRm9udFNpemUiOjEwLCJGb250TmFtZSI6IkNhbGlicmkiLCJJc0JvbGQiOmZhbHNlLCJJc0l0YWxpYyI6ZmFsc2UsIklzVW5kZXJsaW5lZCI6ZmFsc2UsIlBhcmVudFN0eWxlIjpudWxsfSwiQXV0b1NpemUiOjAsIkZvcmVncm91bmQiOnsiJGlkIjoiMTY2IiwiQ29sb3IiOnsiJGlkIjoiMTY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jgiLCJUb3AiOjAuMCwiTGVmdCI6MC4wLCJSaWdodCI6MC4wLCJCb3R0b20iOjAuMH0sIlBhZGRpbmciOnsiJGlkIjoiMTY5IiwiVG9wIjowLjAsIkxlZnQiOjAuMCwiUmlnaHQiOjAuMCwiQm90dG9tIjowLjB9LCJCYWNrZ3JvdW5kIjp7IiRpZCI6IjE3MCIsIkNvbG9yIjp7IiRyZWYiOiIxNSJ9fSwiSXNWaXNpYmxlIjpmYWxzZSwiV2lkdGgiOjAuMCwiSGVpZ2h0IjowLjAsIkJvcmRlclN0eWxlIjp7IiRpZCI6IjE3MSIsIkxpbmVDb2xvciI6bnVsbCwiTGluZVdlaWdodCI6MC4wLCJMaW5lVHlwZSI6MCwiUGFyZW50U3R5bGUiOm51bGx9LCJQYXJlbnRTdHlsZSI6bnVsbH0sIkRhdGVGb3JtYXQiOnsiJGlkIjoiMT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yIsIkZvcm1hdCI6MCwiSXNWaXNpYmxlIjpmYWxzZSwiTGFzdEtub3duVmlzaWJpbGl0eVN0YXRlIjpmYWxzZX0sIklzVmlzaWJsZSI6dHJ1ZSwiUGFyZW50U3R5bGUiOm51bGx9LCJJbmRleCI6MTIsIlBlcmNlbnRhZ2VDb21wbGV0ZSI6bnVsbCwiUG9zaXRpb24iOnsiUmF0aW8iOjAuMCwiSXNDdXN0b20iOmZhbHNlfSwiRGF0ZUZvcm1hdCI6eyIkcmVmIjoiMTcyIn0sIldlZWtOdW1iZXJpbmciOnsiJGlkIjoiMTc0IiwiRm9ybWF0IjowLCJJc1Zpc2libGUiOmZhbHNlLCJMYXN0S25vd25WaXNpYmlsaXR5U3RhdGUiOmZhbHNlfSwiUmVsYXRlZFRhc2tJZCI6IjdjYTMyYWNkLTU5MDgtNDcxYS05MDQyLTk2YjA3MDExMTU5NSIsIklkIjoiOTZjOTU1NmEtNzE0OS00NTlhLWIxYWEtNTgzMGVlMjllNTA4IiwiSW1wb3J0SWQiOm51bGwsIlRpdGxlIjoiUGxhbm5pbmcgUjIgQmVnaW4iLCJOb3RlIjpudWxsLCJIeXBlcmxpbmsiOnsiJGlkIjoiMTc1IiwiQWRkcmVzcyI6IiIsIlN1YkFkZHJlc3MiOiIifSwiSXNDaGFuZ2VkIjpmYWxzZSwiSXNOZXciOmZhbHNlfSx7IiRpZCI6IjE3NiIsIkRhdGUiOiIyMDE5LTA2LTE5VDExOjU5OjAwIiwiU3R5bGUiOnsiJGlkIjoiMTc3IiwiU2hhcGUiOjEsIkNvbm5lY3Rvck1hcmdpbiI6eyIkaWQiOiIxNzgiLCJUb3AiOjAuMCwiTGVmdCI6Mi4wLCJSaWdodCI6Mi4wLCJCb3R0b20iOjAuMH0sIkNvbm5lY3RvclN0eWxlIjp7IiRpZCI6IjE3OSIsIkxpbmVDb2xvciI6eyIkcmVmIjoiMTQ3In0sIkxpbmVXZWlnaHQiOjEuMCwiTGluZVR5cGUiOjAsIlBhcmVudFN0eWxlIjpudWxsfSwiSXNCZWxvd1RpbWViYW5kIjp0cnVlLCJQb3NpdGlvbk9uVGFzayI6MywiSGlkZURhdGUiOmZhbHNlLCJTaGFwZVNpemUiOjAsIlNwYWNpbmciOjAuMCwiUGFkZGluZyI6eyIkaWQiOiIxODAiLCJUb3AiOjcuMCwiTGVmdCI6My4wLCJSaWdodCI6MC4wLCJCb3R0b20iOjIuMH0sIlNoYXBlU3R5bGUiOnsiJGlkIjoiMTgxIiwiTWFyZ2luIjp7IiRpZCI6IjE4MiIsIlRvcCI6MC4wLCJMZWZ0IjowLjAsIlJpZ2h0IjowLjAsIkJvdHRvbSI6MC4wfSwiUGFkZGluZyI6eyIkaWQiOiIxODMiLCJUb3AiOjAuMCwiTGVmdCI6MC4wLCJSaWdodCI6MC4wLCJCb3R0b20iOjAuMH0sIkJhY2tncm91bmQiOnsiJGlkIjoiMTg0IiwiQ29sb3IiOnsiJGlkIjoiMTg1IiwiQSI6MjU1LCJSIjo2OCwiRyI6ODQsIkIiOjEwNn19LCJJc1Zpc2libGUiOnRydWUsIldpZHRoIjoxMi4wLCJIZWlnaHQiOjE0LjAsIkJvcmRlclN0eWxlIjp7IiRpZCI6IjE4NiIsIkxpbmVDb2xvciI6bnVsbCwiTGluZVdlaWdodCI6MC4wLCJMaW5lVHlwZSI6MCwiUGFyZW50U3R5bGUiOm51bGx9LCJQYXJlbnRTdHlsZSI6bnVsbH0sIlRpdGxlU3R5bGUiOnsiJGlkIjoiMTg3IiwiRm9udFNldHRpbmdzIjp7IiRpZCI6IjE4OCIsIkZvbnRTaXplIjoxMSwiRm9udE5hbWUiOiJDYWxpYnJpIiwiSXNCb2xkIjp0cnVlLCJJc0l0YWxpYyI6ZmFsc2UsIklzVW5kZXJsaW5lZCI6ZmFsc2UsIlBhcmVudFN0eWxlIjpudWxsfSwiQXV0b1NpemUiOjAsIkZvcmVncm91bmQiOnsiJGlkIjoiMTg5IiwiQ29sb3IiOnsiJGlkIjoiMTk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MSIsIlRvcCI6MC4wLCJMZWZ0IjowLjAsIlJpZ2h0IjowLjAsIkJvdHRvbSI6MC4wfSwiUGFkZGluZyI6eyIkaWQiOiIxOTIiLCJUb3AiOjAuMCwiTGVmdCI6MC4wLCJSaWdodCI6MC4wLCJCb3R0b20iOjAuMH0sIkJhY2tncm91bmQiOnsiJHJlZiI6IjE2MiJ9LCJJc1Zpc2libGUiOmZhbHNlLCJXaWR0aCI6MC4wLCJIZWlnaHQiOjAuMCwiQm9yZGVyU3R5bGUiOnsiJGlkIjoiMTkzIiwiTGluZUNvbG9yIjpudWxsLCJMaW5lV2VpZ2h0IjowLjAsIkxpbmVUeXBlIjowLCJQYXJlbnRTdHlsZSI6bnVsbH0sIlBhcmVudFN0eWxlIjpudWxsfSwiRGF0ZVN0eWxlIjp7IiRpZCI6IjE5NCIsIkZvbnRTZXR0aW5ncyI6eyIkaWQiOiIxOTUiLCJGb250U2l6ZSI6MTAsIkZvbnROYW1lIjoiQ2FsaWJyaSIsIklzQm9sZCI6ZmFsc2UsIklzSXRhbGljIjpmYWxzZSwiSXNVbmRlcmxpbmVkIjpmYWxzZSwiUGFyZW50U3R5bGUiOm51bGx9LCJBdXRvU2l6ZSI6MCwiRm9yZWdyb3VuZCI6eyIkaWQiOiIxOTYiLCJDb2xvciI6eyIkaWQiOiIxO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5OCIsIlRvcCI6MC4wLCJMZWZ0IjowLjAsIlJpZ2h0IjowLjAsIkJvdHRvbSI6MC4wfSwiUGFkZGluZyI6eyIkaWQiOiIxOTkiLCJUb3AiOjAuMCwiTGVmdCI6MC4wLCJSaWdodCI6MC4wLCJCb3R0b20iOjAuMH0sIkJhY2tncm91bmQiOnsiJHJlZiI6IjE3MCJ9LCJJc1Zpc2libGUiOmZhbHNlLCJXaWR0aCI6MC4wLCJIZWlnaHQiOjAuMCwiQm9yZGVyU3R5bGUiOnsiJGlkIjoiMjAwIiwiTGluZUNvbG9yIjpudWxsLCJMaW5lV2VpZ2h0IjowLjAsIkxpbmVUeXBlIjowLCJQYXJlbnRTdHlsZSI6bnVsbH0sIlBhcmVudFN0eWxlIjpudWxsfSwiRGF0ZUZvcm1hdCI6eyIkaWQiOiIy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IiwiRm9ybWF0IjowLCJJc1Zpc2libGUiOmZhbHNlLCJMYXN0S25vd25WaXNpYmlsaXR5U3RhdGUiOmZhbHNlfSwiSXNWaXNpYmxlIjp0cnVlLCJQYXJlbnRTdHlsZSI6bnVsbH0sIkluZGV4IjoxMywiUGVyY2VudGFnZUNvbXBsZXRlIjpudWxsLCJQb3NpdGlvbiI6eyJSYXRpbyI6MC4wLCJJc0N1c3RvbSI6ZmFsc2V9LCJEYXRlRm9ybWF0Ijp7IiRyZWYiOiIyMDEifSwiV2Vla051bWJlcmluZyI6eyIkaWQiOiIyMDMiLCJGb3JtYXQiOjAsIklzVmlzaWJsZSI6ZmFsc2UsIkxhc3RLbm93blZpc2liaWxpdHlTdGF0ZSI6ZmFsc2V9LCJSZWxhdGVkVGFza0lkIjoiN2NhMzJhY2QtNTkwOC00NzFhLTkwNDItOTZiMDcwMTExNTk1IiwiSWQiOiI1OWEyOGJmNi1lMjUwLTRiZmMtOTgxNy1iODFlMWRiNzBjZTciLCJJbXBvcnRJZCI6bnVsbCwiVGl0bGUiOiJQbGFubmluZyBSMiBCZWdpbiIsIk5vdGUiOm51bGwsIkh5cGVybGluayI6eyIkaWQiOiIyMDQiLCJBZGRyZXNzIjoiIiwiU3ViQWRkcmVzcyI6IiJ9LCJJc0NoYW5nZWQiOmZhbHNlLCJJc05ldyI6ZmFsc2V9LHsiJGlkIjoiMjA1IiwiRGF0ZSI6IjIwMTktMDctMTBUMTE6NTk6MDAiLCJTdHlsZSI6eyIkaWQiOiIyMDYiLCJTaGFwZSI6MSwiQ29ubmVjdG9yTWFyZ2luIjp7IiRpZCI6IjIwNyIsIlRvcCI6MC4wLCJMZWZ0IjoyLjAsIlJpZ2h0IjoyLjAsIkJvdHRvbSI6MC4wfSwiQ29ubmVjdG9yU3R5bGUiOnsiJGlkIjoiMjA4IiwiTGluZUNvbG9yIjp7IiRyZWYiOiIxNDcifSwiTGluZVdlaWdodCI6MS4wLCJMaW5lVHlwZSI6MCwiUGFyZW50U3R5bGUiOm51bGx9LCJJc0JlbG93VGltZWJhbmQiOnRydWUsIlBvc2l0aW9uT25UYXNrIjozLCJIaWRlRGF0ZSI6ZmFsc2UsIlNoYXBlU2l6ZSI6MCwiU3BhY2luZyI6MC4wLCJQYWRkaW5nIjp7IiRpZCI6IjIwOSIsIlRvcCI6Ny4wLCJMZWZ0IjozLjAsIlJpZ2h0IjowLjAsIkJvdHRvbSI6Mi4wfSwiU2hhcGVTdHlsZSI6eyIkaWQiOiIyMTAiLCJNYXJnaW4iOnsiJGlkIjoiMjExIiwiVG9wIjowLjAsIkxlZnQiOjAuMCwiUmlnaHQiOjAuMCwiQm90dG9tIjowLjB9LCJQYWRkaW5nIjp7IiRpZCI6IjIxMiIsIlRvcCI6MC4wLCJMZWZ0IjowLjAsIlJpZ2h0IjowLjAsIkJvdHRvbSI6MC4wfSwiQmFja2dyb3VuZCI6eyIkaWQiOiIyMTMiLCJDb2xvciI6eyIkaWQiOiIyMTQiLCJBIjoyNTUsIlIiOjY4LCJHIjo4NCwiQiI6MTA2fX0sIklzVmlzaWJsZSI6dHJ1ZSwiV2lkdGgiOjEyLjAsIkhlaWdodCI6MTQuMCwiQm9yZGVyU3R5bGUiOnsiJGlkIjoiMjE1IiwiTGluZUNvbG9yIjpudWxsLCJMaW5lV2VpZ2h0IjowLjAsIkxpbmVUeXBlIjowLCJQYXJlbnRTdHlsZSI6bnVsbH0sIlBhcmVudFN0eWxlIjpudWxsfS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wIiwiVG9wIjowLjAsIkxlZnQiOjAuMCwiUmlnaHQiOjAuMCwiQm90dG9tIjowLjB9LCJQYWRkaW5nIjp7IiRpZCI6IjIyMSIsIlRvcCI6MC4wLCJMZWZ0IjowLjAsIlJpZ2h0IjowLjAsIkJvdHRvbSI6MC4wfSwiQmFja2dyb3VuZCI6eyIkcmVmIjoiMTYyIn0sIklzVmlzaWJsZSI6ZmFsc2UsIldpZHRoIjowLjAsIkhlaWdodCI6MC4wLCJCb3JkZXJTdHlsZSI6eyIkaWQiOiIyMjIiLCJMaW5lQ29sb3IiOm51bGwsIkxpbmVXZWlnaHQiOjAuMCwiTGluZVR5cGUiOjAsIlBhcmVudFN0eWxlIjpudWxsfSwiUGFyZW50U3R5bGUiOm51bGx9LCJEYXRlU3R5bGUiOnsiJGlkIjoiMjIzIiwiRm9udFNldHRpbmdzIjp7IiRpZCI6IjIyNCIsIkZvbnRTaXplIjoxMCwiRm9udE5hbWUiOiJDYWxpYnJpIiwiSXNCb2xkIjpmYWxzZSwiSXNJdGFsaWMiOmZhbHNlLCJJc1VuZGVybGluZWQiOmZhbHNlLCJQYXJlbnRTdHlsZSI6bnVsbH0sIkF1dG9TaXplIjowLCJGb3JlZ3JvdW5kIjp7IiRpZCI6IjIyNSIsIkNvbG9yIjp7IiRpZCI6IjIy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3IiwiVG9wIjowLjAsIkxlZnQiOjAuMCwiUmlnaHQiOjAuMCwiQm90dG9tIjowLjB9LCJQYWRkaW5nIjp7IiRpZCI6IjIyOCIsIlRvcCI6MC4wLCJMZWZ0IjowLjAsIlJpZ2h0IjowLjAsIkJvdHRvbSI6MC4wfSwiQmFja2dyb3VuZCI6eyIkcmVmIjoiMTcwIn0sIklzVmlzaWJsZSI6ZmFsc2UsIldpZHRoIjowLjAsIkhlaWdodCI6MC4wLCJCb3JkZXJTdHlsZSI6eyIkaWQiOiIyMjkiLCJMaW5lQ29sb3IiOm51bGwsIkxpbmVXZWlnaHQiOjAuMCwiTGluZVR5cGUiOjAsIlBhcmVudFN0eWxlIjpudWxsfSwiUGFyZW50U3R5bGUiOm51bGx9LCJEYXRlRm9ybWF0Ijp7IiRpZCI6IjI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EiLCJGb3JtYXQiOjAsIklzVmlzaWJsZSI6ZmFsc2UsIkxhc3RLbm93blZpc2liaWxpdHlTdGF0ZSI6ZmFsc2V9LCJJc1Zpc2libGUiOnRydWUsIlBhcmVudFN0eWxlIjpudWxsfSwiSW5kZXgiOjE0LCJQZXJjZW50YWdlQ29tcGxldGUiOm51bGwsIlBvc2l0aW9uIjp7IlJhdGlvIjowLjAsIklzQ3VzdG9tIjpmYWxzZX0sIkRhdGVGb3JtYXQiOnsiJHJlZiI6IjIzMCJ9LCJXZWVrTnVtYmVyaW5nIjp7IiRpZCI6IjIzMiIsIkZvcm1hdCI6MCwiSXNWaXNpYmxlIjpmYWxzZSwiTGFzdEtub3duVmlzaWJpbGl0eVN0YXRlIjpmYWxzZX0sIlJlbGF0ZWRUYXNrSWQiOiI3Y2EzMmFjZC01OTA4LTQ3MWEtOTA0Mi05NmIwNzAxMTE1OTUiLCJJZCI6IjUxMjg4ZGQ3LWVlMTEtNDFjMS04N2U5LWYzYWIxM2YxMGU5MSIsIkltcG9ydElkIjpudWxsLCJUaXRsZSI6IlBsYW5uaW5nIFIyIEJlZ2luIiwiTm90ZSI6bnVsbCwiSHlwZXJsaW5rIjp7IiRpZCI6IjIzMyIsIkFkZHJlc3MiOiIiLCJTdWJBZGRyZXNzIjoiIn0sIklzQ2hhbmdlZCI6ZmFsc2UsIklzTmV3IjpmYWxzZX1dLCJUYXNrRGVmaW5pdGlvbiI6eyIkaWQiOiIyMzQiLCJHcm91cE5hbWUiOiIxYjk5MjVjOS1jNGEwLTRjNzktYTExYi1hOGI5MWM5N2UwYjEiLCJTdGFydERhdGUiOiIyMDE5LTA1LTE3VDAwOjAwOjAwIiwiRW5kRGF0ZSI6IjIwMTktMDctMjBUMTE6NTk6MDAiLCJQZXJjZW50YWdlQ29tcGxldGUiOm51bGwsIlN0eWxlIjp7IiRpZCI6IjIzNSIsIlNoYXBlIjoxLCJTaGFwZVRoaWNrbmVzcyI6My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zOCIsIlRvcCI6MC4wLCJMZWZ0IjowLjAsIlJpZ2h0IjowLjAsIkJvdHRvbSI6MC4wfSwiUGFkZGluZyI6eyIkaWQiOiIyMzkiLCJUb3AiOjAuMCwiTGVmdCI6MC4wLCJSaWdodCI6MC4wLCJCb3R0b20iOjAuMH0sIkJhY2tncm91bmQiOnsiJHJlZiI6IjE0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yMCJ9fSwiTWF4V2lkdGgiOjIwMC4wLCJNYXhIZWlnaHQiOiJJbmZpbml0eSIsIlNtYXJ0Rm9yZWdyb3VuZElzQWN0aXZlIjpmYWxzZSwiSG9yaXpvbnRhbEFsaWdubWVudCI6MCwiVmVydGljYWxBbGlnbm1lbnQiOjAsIlNtYXJ0Rm9yZWdyb3VuZCI6bnVsbCwiQmFja2dyb3VuZEZpbGxUeXBlIjowLCJNYXJnaW4iOnsiJGlkIjoiMjQ0IiwiVG9wIjowLjAsIkxlZnQiOjAuMCwiUmlnaHQiOjAuMCwiQm90dG9tIjowLjB9LCJQYWRkaW5nIjp7IiRpZCI6IjI0NSIsIlRvcCI6MC4wLCJMZWZ0IjowLjAsIlJpZ2h0IjowLjAsIkJvdHRvbSI6MC4wfSwiQmFja2dyb3VuZCI6eyIkcmVmIjoiMjM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MjYifSwiTGluZVdlaWdodCI6MS4wLCJMaW5lVHlwZSI6MCwiUGFyZW50U3R5bGUiOm51bGx9LCJWZXJ0aWNhbENvbm5lY3RvclN0eWxlIjp7IiRpZCI6IjI0OCIsIkxpbmVDb2xvciI6eyIkcmVmIjoiMjk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yNDkiLCJNYXJnaW4iOnsiJGlkIjoiMjUwIiwiVG9wIjowLjAsIkxlZnQiOjQuMCwiUmlnaHQiOjQuMCwiQm90dG9tIjowLjB9LCJQYWRkaW5nIjp7IiRpZCI6IjI1MSIsIlRvcCI6MC4wLCJMZWZ0IjowLjAsIlJpZ2h0IjowLjAsIkJvdHRvbSI6MC4wfSwiQmFja2dyb3VuZCI6eyIkaWQiOiIyNTIiLCJDb2xvciI6eyIkaWQiOiIyNTMiLCJBIjoyNTUsIlIiOjgyLCJHIjoxNDcsIkIiOjIwNX19LCJJc1Zpc2libGUiOnRydWUsIldpZHRoIjowLjAsIkhlaWdodCI6MTMuNDI2NjY2NjY2NjY2Njc3LCJCb3JkZXJTdHlsZSI6eyIkaWQiOiIyNTQiLCJMaW5lQ29sb3IiOnsiJHJlZiI6IjM3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pZCI6IjI1O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yZWYiOiI0NSJ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pZCI6IjI2NCIsIkNvbG9yIjp7IiRpZCI6IjI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2IiwiVG9wIjowLjAsIkxlZnQiOjAuMCwiUmlnaHQiOjAuMCwiQm90dG9tIjowLjB9LCJQYWRkaW5nIjp7IiRpZCI6IjI2NyIsIlRvcCI6MC4wLCJMZWZ0IjowLjAsIlJpZ2h0IjowLjAsIkJvdHRvbSI6MC4wfSwiQmFja2dyb3VuZCI6eyIkcmVmIjoiNTMifSwiSXNWaXNpYmxlIjp0cnVlLCJXaWR0aCI6MC4wLCJIZWlnaHQiOjAuMCwiQm9yZGVyU3R5bGUiOnsiJGlkIjoiMjY4IiwiTGluZUNvbG9yIjpudWxsLCJMaW5lV2VpZ2h0IjowLjAsIkxpbmVUeXBlIjowLCJQYXJlbnRTdHlsZSI6bnVsbH0sIlBhcmVudFN0eWxlIjpudWxsfSwiRGF0ZUZvcm1hdCI6eyIkaWQiOiIyNjk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CIsIkZvcm1hdCI6MCwiSXNWaXNpYmxlIjpmYWxzZSwiTGFzdEtub3duVmlzaWJpbGl0eVN0YXRlIjpmYWxzZX0sIklzVmlzaWJsZSI6dHJ1ZSwiUGFyZW50U3R5bGUiOm51bGx9LCJJbmRleCI6MTEsIlNtYXJ0RHVyYXRpb25BY3RpdmF0ZWQiOmZhbHNlLCJEYXRlRm9ybWF0Ijp7IiRyZWYiOiIyNjkifSwiV2Vla051bWJlcmluZyI6eyIkaWQiOiIyNzEiLCJGb3JtYXQiOjAsIklzVmlzaWJsZSI6ZmFsc2UsIkxhc3RLbm93blZpc2liaWxpdHlTdGF0ZSI6ZmFsc2V9LCJJZCI6IjdjYTMyYWNkLTU5MDgtNDcxYS05MDQyLTk2YjA3MDExMTU5NSIsIkltcG9ydElkIjpudWxsLCJUaXRsZSI6IkhlbHBkZXNrIENvbnRlbnQgUGxhbiIsIk5vdGUiOm51bGwsIkh5cGVybGluayI6eyIkaWQiOiIyNzIiLCJBZGRyZXNzIjoiIiwiU3ViQWRkcmVzcyI6IiJ9LCJJc0NoYW5nZWQiOmZhbHNlLCJJc05ldyI6ZmFsc2V9fV0sIl9taWxlc3RvbmVzIjpbeyIkaWQiOiIyNzM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I3NCIsIlRpdGxlUG9zaXRpb24iOiJSaWdodCIsIkRhdGVQb3NpdGlvbiI6IkxlZnQiLCJTaGFwZVR5cGUiOjEsIlNoYXBlU2l6ZSI6MCwiU2hhcGVTdHlsZSI6eyIkaWQiOiIyNzUiLCJNYXJnaW4iOnsiJGlkIjoiMjc2IiwiVG9wIjowLjAsIkxlZnQiOjAuMCwiUmlnaHQiOjAuMCwiQm90dG9tIjowLjB9LCJQYWRkaW5nIjp7IiRpZCI6IjI3NyIsIlRvcCI6MC4wLCJMZWZ0IjowLjAsIlJpZ2h0IjowLjAsIkJvdHRvbSI6MC4wfSwiQmFja2dyb3VuZCI6eyIkaWQiOiIyNzgiLCJDb2xvciI6eyIkaWQiOiIyNzkiLCJBIjoyNTUsIlIiOjY4LCJHIjo4NCwiQiI6MTA2fX0sIklzVmlzaWJsZSI6dHJ1ZSwiV2lkdGgiOjEyLjAsIkhlaWdodCI6MTQuMCwiQm9yZGVyU3R5bGUiOnsiJGlkIjoiMjgwIiwiTGluZUNvbG9yIjp7IiRpZCI6IjI4MSIsIiR0eXBlIjoiTkxSRS5Db21tb24uRG9tLlNvbGlkQ29sb3JCcnVzaCwgTkxSRS5Db21tb24iLCJDb2xvciI6eyIkaWQiOiIyODIiLCJBIjoyNTUsIlIiOjI1NSwiRyI6MCwiQiI6MH19LCJMaW5lV2VpZ2h0IjowLjAsIkxpbmVUeXBlIjowLCJQYXJlbnRTdHlsZSI6bnVsbH0sIlBhcmVudFN0eWxlIjpudWxsfSwiVGl0bGVTdHlsZSI6eyIkaWQiOiIyODMiLCJGb250U2V0dGluZ3MiOnsiJGlkIjoiMjg0IiwiRm9udFNpemUiOjExLCJGb250TmFtZSI6IkNhbGlicmkiLCJJc0JvbGQiOnRydWUsIklzSXRhbGljIjpmYWxzZSwiSXNVbmRlcmxpbmVkIjpmYWxzZSwiUGFyZW50U3R5bGUiOm51bGx9LCJBdXRvU2l6ZSI6MCwiRm9yZWdyb3VuZCI6eyIkaWQiOiIyODUiLCJDb2xvciI6eyIkaWQiOiIyOD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g3IiwiVG9wIjowLjAsIkxlZnQiOjAuMCwiUmlnaHQiOjAuMCwiQm90dG9tIjowLjB9LCJQYWRkaW5nIjp7IiRpZCI6IjI4OCIsIlRvcCI6MC4wLCJMZWZ0IjowLjAsIlJpZ2h0IjowLjAsIkJvdHRvbSI6MC4wfSwiQmFja2dyb3VuZCI6eyIkcmVmIjoiMTYyIn0sIklzVmlzaWJsZSI6dHJ1ZSwiV2lkdGgiOjAuMCwiSGVpZ2h0IjowLjAsIkJvcmRlclN0eWxlIjpudWxs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yZWYiOiIxNzAifSwiSXNWaXNpYmxlIjpmYWxzZSwiV2lkdGgiOjAuMCwiSGVpZ2h0IjowLjAsIkJvcmRlclN0eWxlIjpudWxsLCJQYXJlbnRTdHlsZSI6bnVsbH0sIkRhdGVGb3JtYXQiOnsiJGlkIjoiMj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NiIsIkZvcm1hdCI6MCwiSXNWaXNpYmxlIjpmYWxzZSwiTGFzdEtub3duVmlzaWJpbGl0eVN0YXRlIjpmYWxzZX0sIklzVmlzaWJsZSI6dHJ1ZSwiUGFyZW50U3R5bGUiOm51bGx9LCJIeXBlcmxpbmsiOnsiJGlkIjoiMjk3IiwiQWRkcmVzcyI6IiIsIlN1YkFkZHJlc3MiOiIifSwiSW1wb3J0SWQiOiIifV0sIklkIjoiMWI5OTI1YzktYzRhMC00Yzc5LWExMWItYThiOTFjOTdlMGIxIiwiSXNTaW5nbGVJdGVtUm93IjpmYWxzZX1dLCJJbmRleCI6MCwiSWQiOiIxOWI2OTU2OC1jYWYzLTQyNWEtYjQyYy05OTQ5OTM2ZjU0OTgiLCJIZWFkZXJUZXh0IjpudWxsLCJJc0RlZmF1bHQiOnRydWUsIlN0eWxlIjp7IiRpZCI6IjI5OCIsIkhlYWRlclN0eWxlIjp7IiRpZCI6IjI5OSIsIlRleHRTdHlsZSI6eyIkaWQiOiIzMDAiLCJGb250U2V0dGluZ3MiOnsiJGlkIjoiMzAxIiwiRm9udFNpemUiOjExLCJGb250TmFtZSI6IkNhbGlicmkiLCJJc0JvbGQiOmZhbHNlLCJJc0l0YWxpYyI6ZmFsc2UsIklzVW5kZXJsaW5lZCI6ZmFsc2UsIlBhcmVudFN0eWxlIjpudWxsfSwiQXV0b1NpemUiOjIsIkZvcmVncm91bmQiOnsiJGlkIjoiMzAyIiwiQ29sb3IiOnsiJGlkIjoiMzA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bnVsbCwiSXNWaXNpYmxlIjp0cnVlLCJXaWR0aCI6MC4wLCJIZWlnaHQiOjAuMCwiQm9yZGVyU3R5bGUiOm51bGwsIlBhcmVudFN0eWxlIjpudWxsfSwiUmVjdGFuZ2xlU3R5bGUiOnsiJGlkIjoiMzA2IiwiTWFyZ2luIjp7IiRpZCI6IjMwNyIsIlRvcCI6MC4wLCJMZWZ0IjowLjAsIlJpZ2h0IjowLjAsIkJvdHRvbSI6MC4wfSwiUGFkZGluZyI6eyIkaWQiOiIzMDgiLCJUb3AiOjAuMCwiTGVmdCI6MC4wLCJSaWdodCI6MC4wLCJCb3R0b20iOjAuMH0sIkJhY2tncm91bmQiOnsiJGlkIjoiMzA5IiwiQ29sb3IiOnsiJGlkIjoiMzEwIiwiQSI6NjMsIlIiOjkxLCJHIjoxNTUsIkIiOjIxM319LCJJc1Zpc2libGUiOnRydWUsIldpZHRoIjowLjAsIkhlaWdodCI6MC4wLCJCb3JkZXJTdHlsZSI6eyIkaWQiOiIzMTEiLCJMaW5lQ29sb3IiOnsiJGlkIjoiMzEyIiwiJHR5cGUiOiJOTFJFLkNvbW1vbi5Eb20uU29saWRDb2xvckJydXNoLCBOTFJFLkNvbW1vbiIsIkNvbG9yIjp7IiRpZCI6IjMxMyIsIkEiOjI1NSwiUiI6MjU1LCJHIjowLCJCIjowfX0sIkxpbmVXZWlnaHQiOjAuMCwiTGluZVR5cGUiOjAsIlBhcmVudFN0eWxlIjpudWxsfSwiUGFyZW50U3R5bGUiOm51bGx9LCJNYXJnaW4iOnsiJGlkIjoiMzE0IiwiVG9wIjowLjAsIkxlZnQiOjAuMCwiUmlnaHQiOjAuMCwiQm90dG9tIjowLjB9LCJQYWRkaW5nIjp7IiRpZCI6IjMxNSIsIlRvcCI6MC4wLCJMZWZ0IjowLjAsIlJpZ2h0IjowLjAsIkJvdHRvbSI6MC4wfSwiQmFja2dyb3VuZCI6bnVsbCwiSXNWaXNpYmxlIjp0cnVlLCJXaWR0aCI6MC4wLCJIZWlnaHQiOjAuMCwiQm9yZGVyU3R5bGUiOm51bGwsIlBhcmVudFN0eWxlIjpudWxsfSwiQmFja2dyb3VuZFN0eWxlIjp7IiRpZCI6IjMxNiIsIk1hcmdpbiI6eyIkaWQiOiIzMTciLCJUb3AiOjAuMCwiTGVmdCI6MC4wLCJSaWdodCI6MC4wLCJCb3R0b20iOjAuMH0sIlBhZGRpbmciOnsiJGlkIjoiMzE4IiwiVG9wIjowLjAsIkxlZnQiOjAuMCwiUmlnaHQiOjAuMCwiQm90dG9tIjowLjB9LCJCYWNrZ3JvdW5kIjp7IiRpZCI6IjMxOSIsIkNvbG9yIjp7IiRpZCI6IjMyMCIsIkEiOjUxLCJSIjoxNTUsIkciOjE4NywiQiI6ODl9fSwiSXNWaXNpYmxlIjp0cnV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lzVmlzaWJsZSI6dHJ1ZSwiV2lkdGgiOjAuMCwiSGVpZ2h0IjowLjAsIkJvcmRlclN0eWxlIjpudWxsLCJQYXJlbnRTdHlsZSI6bnVsbH19XSwiSWQiOiI3OWYwNWU4ZC1lNzJlLTRjYzMtODVmYy1lODc1ZmE2NTUxN2YiLCJJbmRleCI6NiwiSGVhZGVyVGV4dCI6IlBsYW4iLCJTdHlsZSI6eyIkaWQiOiIzMjYiLCJIZWFkZXJTdHlsZSI6eyIkaWQiOiIzMjciLCJUZXh0SXNWZXJ0aWNhbCI6ZmFsc2UsIlRleHRTdHlsZSI6eyIkaWQiOiIzMjgiLCJGb250U2V0dGluZ3MiOnsiJGlkIjoiMzI5IiwiRm9udFNpemUiOjEwLCJGb250TmFtZSI6IkZyYW5rbGluIEdvdGhpYyBNZWRpdW0iLCJJc0JvbGQiOmZhbHNlLCJJc0l0YWxpYyI6ZmFsc2UsIklzVW5kZXJsaW5lZCI6ZmFsc2UsIlBhcmVudFN0eWxlIjpudWxsfSwiQXV0b1NpemUiOjAsIkZvcmVncm91bmQiOnsiJGlkIjoiMzMwIiwiQ29sb3IiOnsiJGlkIjoiMzMxIiwiQSI6MjU1LCJSIjozMiwiRyI6NTYsIkIiOjEwMH19LCJNYXhXaWR0aCI6MC4wLCJNYXhIZWlnaHQiOjAuMCwiU21hcnRGb3JlZ3JvdW5kSXNBY3RpdmUiOmZhbHNlLCJIb3Jpem9udGFsQWxpZ25tZW50IjowLCJWZXJ0aWNhbEFsaWdubWVudCI6MCwiU21hcnRGb3JlZ3JvdW5kIjpudWxsLCJCYWNrZ3JvdW5kRmlsbFR5cGUiOjAsIk1hcmdpbiI6eyIkaWQiOiIzMzIiLCJUb3AiOjAuMCwiTGVmdCI6MC4wLCJSaWdodCI6MC4wLCJCb3R0b20iOjAuMH0sIlBhZGRpbmciOnsiJGlkIjoiMzMzIiwiVG9wIjowLjAsIkxlZnQiOjAuMCwiUmlnaHQiOjAuMCwiQm90dG9tIjowLjB9LCJCYWNrZ3JvdW5kIjpudWxsLCJJc1Zpc2libGUiOmZhbHN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TI3LCJSIjo5MSwiRyI6MTU1LCJCIjoyMTN9fSwiSXNWaXNpYmxlIjpmYWxzZSwiV2lkdGgiOjAuMCwiSGVpZ2h0IjowLjAsIkJvcmRlclN0eWxlIjp7IiRpZCI6IjMzOSIsIkxpbmVDb2xvciI6eyIkaWQiOiIzNDAiLCIkdHlwZSI6Ik5MUkUuQ29tbW9uLkRvbS5Tb2xpZENvbG9yQnJ1c2gsIE5MUkUuQ29tbW9uIiwiQ29sb3IiOnsiJGlkIjoiMzQxIiwiQSI6MjU1LCJSIjoyNTUsIkciOjAsIkIiOjB9fSwiTGluZVdlaWdodCI6MC4wLCJMaW5lVHlwZSI6MCwiUGFyZW50U3R5bGUiOm51bGx9LCJQYXJlbnRTdHlsZSI6bnVsbH0sIk1hcmdpbiI6eyIkaWQiOiIzNDIiLCJUb3AiOjAuMCwiTGVmdCI6MC4wLCJSaWdodCI6MC4wLCJCb3R0b20iOjAuMH0sIlBhZGRpbmciOnsiJGlkIjoiMzQzIiwiVG9wIjowLjAsIkxlZnQiOjAuMCwiUmlnaHQiOjAuMCwiQm90dG9tIjowLjB9LCJCYWNrZ3JvdW5kIjpudWxsLCJJc1Zpc2libGUiOnRydWUsIldpZHRoIjowLjAsIkhlaWdodCI6MC4wLCJCb3JkZXJTdHlsZSI6bnVsbCwiUGFyZW50U3R5bGUiOm51bGx9LCJCYWNrZ3JvdW5kU3R5bGUiOnsiJGlkIjoiMzQ0IiwiTWFyZ2luIjp7IiRpZCI6IjM0NSIsIlRvcCI6MC4wLCJMZWZ0IjowLjAsIlJpZ2h0IjowLjAsIkJvdHRvbSI6MC4wfSwiUGFkZGluZyI6eyIkaWQiOiIzNDYiLCJUb3AiOjAuMCwiTGVmdCI6MC4wLCJSaWdodCI6MC4wLCJCb3R0b20iOjAuMH0sIkJhY2tncm91bmQiOnsiJGlkIjoiMzQ3IiwiQ29sb3IiOnsiJGlkIjoiMzQ4IiwiQSI6MzgsIlIiOjkxLCJHIjoxNTUsIkIiOjIxM3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10sIl9taWxlc3RvbmVzIjpbeyIkaWQiOiIzNTgiLCJJZCI6IjI5MDZlNjJjLTJkNjQtNDIzYS04YTZmLWYwY2ZmY2UzNDNmZCIsIkluZGV4IjoxNiwiR3JvdXBJZCI6Ijc2Y2ExZGU1LTc2ZWEtNDMwYy05NzA3LWY5ZWY0Y2IwYTM2NiIsIlRpdGxlIjoiUGVyZm9ybWFuY2UgVmFsaWRhdGlvbiIsIkRhdGVUaW1lIjoiMjAxOS0wMy0xNFQxMTo1OTowMCIsIlBlcmNlbnRhZ2VDb21wbGV0ZSI6bnVsbCwiTm90ZSI6bnVsbCwiU3R5bGUiOnsiJGlkIjoiMzU5IiwiVGl0bGVQb3NpdGlvbiI6IlJpZ2h0IiwiRGF0ZVBvc2l0aW9uIjoiTGVmdCIsIlNoYXBlVHlwZSI6MSwiU2hhcGVTaXplIjowLCJTaGFwZVN0eWxlIjp7IiRpZCI6IjM2MCIsIk1hcmdpbiI6eyIkcmVmIjoiMjc2In0sIlBhZGRpbmciOnsiJHJlZiI6IjI3NyJ9LCJCYWNrZ3JvdW5kIjp7IiRpZCI6IjM2MSIsIkNvbG9yIjp7IiRpZCI6IjM2MiIsIkEiOjI1NSwiUiI6MjA2LCJHIjoxNDYsIkIiOjB9fSwiSXNWaXNpYmxlIjp0cnVlLCJXaWR0aCI6MTIuMCwiSGVpZ2h0IjoxNC4wLCJCb3JkZXJTdHlsZSI6eyIkaWQiOiIzNjMiLCJMaW5lQ29sb3IiOnsiJHJlZiI6IjI4MSJ9LCJMaW5lV2VpZ2h0IjowLjAsIkxpbmVUeXBlIjowLCJQYXJlbnRTdHlsZSI6bnVsbH0sIlBhcmVudFN0eWxlIjpudWxsfSwiVGl0bGVTdHlsZSI6eyIkaWQiOiIzNjQiLCJGb250U2V0dGluZ3MiOnsiJGlkIjoiMzY1IiwiRm9udFNpemUiOjExLCJGb250TmFtZSI6IkNhbGlicmkiLCJJc0JvbGQiOnRydWUsIklzSXRhbGljIjpmYWxzZSwiSXNVbmRlcmxpbmVkIjpmYWxzZSwiUGFyZW50U3R5bGUiOm51bGx9LCJBdXRvU2l6ZSI6MCwiRm9yZWdyb3VuZCI6eyIkaWQiOiIzNjYiLCJDb2xvciI6eyIkaWQiOiIzNjc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MyIsIkZvcm1hdCI6MCwiSXNWaXNpYmxlIjpmYWxzZSwiTGFzdEtub3duVmlzaWJpbGl0eVN0YXRlIjpmYWxzZX0sIklzVmlzaWJsZSI6dHJ1ZSwiUGFyZW50U3R5bGUiOm51bGx9LCJIeXBlcmxpbmsiOnsiJGlkIjoiMzc0IiwiQWRkcmVzcyI6IiIsIlN1YkFkZHJlc3MiOiIifSwiSW1wb3J0SWQiOiIifSx7IiRpZCI6IjM3NSIsIklkIjoiNGJlZTFjYmUtNzI3NS00YTcwLThlYjEtNmVhZWExZDNkNDJjIiwiSW5kZXgiOjE3LCJHcm91cElkIjoiNzZjYTFkZTUtNzZlYS00MzBjLTk3MDctZjllZjRjYjBhMzY2IiwiVGl0bGUiOiJUZXN0IENvbXBsZXRlIiwiRGF0ZVRpbWUiOiIyMDE5LTA1LTE0VDExOjU5OjAwIiwiUGVyY2VudGFnZUNvbXBsZXRlIjpudWxsLCJOb3RlIjpudWxsLCJTdHlsZSI6eyIkaWQiOiIzNzYiLCJUaXRsZVBvc2l0aW9uIjoiUmlnaHQiLCJEYXRlUG9zaXRpb24iOiJMZWZ0IiwiU2hhcGVUeXBlIjoxLCJTaGFwZVNpemUiOjAsIlNoYXBlU3R5bGUiOnsiJGlkIjoiMzc3IiwiTWFyZ2luIjp7IiRyZWYiOiIyNzYifSwiUGFkZGluZyI6eyIkcmVmIjoiMjc3In0sIkJhY2tncm91bmQiOnsiJGlkIjoiMzc4IiwiQ29sb3IiOnsiJGlkIjoiMzc5IiwiQSI6MjU1LCJSIjoyMDYsIkciOjE0NiwiQiI6MH19LCJJc1Zpc2libGUiOnRydWUsIldpZHRoIjoxMi4wLCJIZWlnaHQiOjE0LjAsIkJvcmRlclN0eWxlIjp7IiRpZCI6IjM4MCIsIkxpbmVDb2xvciI6eyIkcmVmIjoiMjgxIn0sIkxpbmVXZWlnaHQiOjAuMCwiTGluZVR5cGUiOjAsIlBhcmVudFN0eWxlIjpudWxsfSwiUGFyZW50U3R5bGUiOm51bGx9LCJUaXRsZVN0eWxlIjp7IiRpZCI6IjM4MSIsIkZvbnRTZXR0aW5ncyI6eyIkaWQiOiIzODIiLCJGb250U2l6ZSI6MTEsIkZvbnROYW1lIjoiQ2FsaWJyaSIsIklzQm9sZCI6dHJ1ZSwiSXNJdGFsaWMiOmZhbHNlLCJJc1VuZGVybGluZWQiOmZhbHNlLCJQYXJlbnRTdHlsZSI6bnVsbH0sIkF1dG9TaXplIjowLCJGb3JlZ3JvdW5kIjp7IiRpZCI6IjM4MyIsIkNvbG9yIjp7IiRpZCI6IjM4NC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M4NSIsIkZvbnRTZXR0aW5ncyI6eyIkaWQiOiIzODYiLCJGb250U2l6ZSI6MTAsIkZvbnROYW1lIjoiQ2FsaWJyaSIsIklzQm9sZCI6ZmFsc2UsIklzSXRhbGljIjpmYWxzZSwiSXNVbmRlcmxpbmVkIjpmYWxzZSwiUGFyZW50U3R5bGUiOm51bGx9LCJBdXRvU2l6ZSI6MCwiRm9yZWdyb3VuZCI6eyIkaWQiOiIzODciLCJDb2xvciI6eyIkaWQiOiIzO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MifSwiUGFkZGluZyI6eyIkcmVmIjoiMjk0In0sIkJhY2tncm91bmQiOnsiJHJlZiI6IjE3MCJ9LCJJc1Zpc2libGUiOmZhbHNlLCJXaWR0aCI6MC4wLCJIZWlnaHQiOjAuMCwiQm9yZGVyU3R5bGUiOm51bGwsIlBhcmVudFN0eWxlIjpudWxsfSwiRGF0ZUZvcm1hdCI6eyIkaWQiOiIzO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wIiwiRm9ybWF0IjowLCJJc1Zpc2libGUiOmZhbHNlLCJMYXN0S25vd25WaXNpYmlsaXR5U3RhdGUiOmZhbHNlfSwiSXNWaXNpYmxlIjp0cnVlLCJQYXJlbnRTdHlsZSI6bnVsbH0sIkh5cGVybGluayI6eyIkaWQiOiIzOTEiLCJBZGRyZXNzIjoiIiwiU3ViQWRkcmVzcyI6IiJ9LCJJbXBvcnRJZCI6IiJ9LHsiJGlkIjoiMzkyIiwiSWQiOiIwOTE5YWU4ZS1mOWNlLTRiYzgtODk3NC05ZmZjNGY4OTJiNTYiLCJJbmRleCI6MTgsIkdyb3VwSWQiOiI3NmNhMWRlNS03NmVhLTQzMGMtOTcwNy1mOWVmNGNiMGEzNjYiLCJUaXRsZSI6Ik1vbml0b3JpbmciLCJEYXRlVGltZSI6IjIwMTktMDYtMjZUMTE6NTk6MDAiLCJQZXJjZW50YWdlQ29tcGxldGUiOm51bGwsIk5vdGUiOm51bGwsIlN0eWxlIjp7IiRpZCI6IjM5MyIsIlRpdGxlUG9zaXRpb24iOiJSaWdodCIsIkRhdGVQb3NpdGlvbiI6IkxlZnQiLCJTaGFwZVR5cGUiOjEsIlNoYXBlU2l6ZSI6MCwiU2hhcGVTdHlsZSI6eyIkaWQiOiIzOTQiLCJNYXJnaW4iOnsiJHJlZiI6IjI3NiJ9LCJQYWRkaW5nIjp7IiRyZWYiOiIyNzcifSwiQmFja2dyb3VuZCI6eyIkaWQiOiIzOTUiLCJDb2xvciI6eyIkaWQiOiIzOTYiLCJBIjoyNTUsIlIiOjIwNiwiRyI6MTQ2LCJCIjowfX0sIklzVmlzaWJsZSI6dHJ1ZSwiV2lkdGgiOjEyLjAsIkhlaWdodCI6MTQuMCwiQm9yZGVyU3R5bGUiOnsiJGlkIjoiMzk3IiwiTGluZUNvbG9yIjp7IiRyZWYiOiIyODEifSwiTGluZVdlaWdodCI6MC4wLCJMaW5lVHlwZSI6MCwiUGFyZW50U3R5bGUiOm51bGx9LCJQYXJlbnRTdHlsZSI6bnVsbH0sIlRpdGxlU3R5bGUiOnsiJGlkIjoiMzk4IiwiRm9udFNldHRpbmdzIjp7IiRpZCI6IjM5OSIsIkZvbnRTaXplIjoxMSwiRm9udE5hbWUiOiJDYWxpYnJpIiwiSXNCb2xkIjp0cnVlLCJJc0l0YWxpYyI6ZmFsc2UsIklzVW5kZXJsaW5lZCI6ZmFsc2UsIlBhcmVudFN0eWxlIjpudWxsfSwiQXV0b1NpemUiOjAsIkZvcmVncm91bmQiOnsiJGlkIjoiNDAwIiwiQ29sb3IiOnsiJGlkIjoiNDAx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SHlwZXJsaW5rIjp7IiRpZCI6IjQwOCIsIkFkZHJlc3MiOiIiLCJTdWJBZGRyZXNzIjoiIn0sIkltcG9ydElkIjoiIn0seyIkaWQiOiI0MDkiLCJJZCI6IjE2YTlmNzgxLWZiY2YtNDM0OC1hOTBkLTQxODM1ZmEzMjQ5ZSIsIkluZGV4IjoxOSwiR3JvdXBJZCI6Ijc2Y2ExZGU1LTc2ZWEtNDMwYy05NzA3LWY5ZWY0Y2IwYTM2NiIsIlRpdGxlIjoiUGhhc2UgU3luYyIsIkRhdGVUaW1lIjoiMjAxOS0wOC0yMFQxMTo1OTowMCIsIlBlcmNlbnRhZ2VDb21wbGV0ZSI6bnVsbCwiTm90ZSI6bnVsbCwiU3R5bGUiOnsiJGlkIjoiNDEwIiwiVGl0bGVQb3NpdGlvbiI6IlJpZ2h0IiwiRGF0ZVBvc2l0aW9uIjoiTGVmdCIsIlNoYXBlVHlwZSI6MSwiU2hhcGVTaXplIjowLCJTaGFwZVN0eWxlIjp7IiRpZCI6IjQxMSIsIk1hcmdpbiI6eyIkcmVmIjoiMjc2In0sIlBhZGRpbmciOnsiJHJlZiI6IjI3NyJ9LCJCYWNrZ3JvdW5kIjp7IiRpZCI6IjQxMiIsIkNvbG9yIjp7IiRpZCI6IjQxMyIsIkEiOjI1NSwiUiI6MjA2LCJHIjoxNDYsIkIiOjB9fSwiSXNWaXNpYmxlIjp0cnVlLCJXaWR0aCI6MTIuMCwiSGVpZ2h0IjoxNC4wLCJCb3JkZXJTdHlsZSI6eyIkaWQiOiI0MTQiLCJMaW5lQ29sb3IiOnsiJHJlZiI6IjI4M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CwiRm9yZWdyb3VuZCI6eyIkaWQiOiI0MTciLCJDb2xvciI6eyIkaWQiOiI0MTg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0MTkiLCJGb250U2V0dGluZ3MiOnsiJGlkIjoiNDIwIiwiRm9udFNpemUiOjEwLCJGb250TmFtZSI6IkNhbGlicmkiLCJJc0JvbGQiOmZhbHNlLCJJc0l0YWxpYyI6ZmFsc2UsIklzVW5kZXJsaW5lZCI6ZmFsc2UsIlBhcmVudFN0eWxlIjpudWxsfSwiQXV0b1NpemUiOjAsIkZvcmVncm91bmQiOnsiJGlkIjoiNDIxIiwiQ29sb3IiOnsiJGlkIjoiND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ND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NCIsIkZvcm1hdCI6MCwiSXNWaXNpYmxlIjpmYWxzZSwiTGFzdEtub3duVmlzaWJpbGl0eVN0YXRlIjpmYWxzZX0sIklzVmlzaWJsZSI6dHJ1ZSwiUGFyZW50U3R5bGUiOm51bGx9LCJIeXBlcmxpbmsiOnsiJGlkIjoiNDI1IiwiQWRkcmVzcyI6IiIsIlN1YkFkZHJlc3MiOiIifSwiSW1wb3J0SWQiOiIifSx7IiRpZCI6IjQyNiIsIklkIjoiZmE4YzFiMWEtZDlmOS00ZjhlLTkwYjMtMjc0MzdmOTAyYTExIiwiSW5kZXgiOjIwLCJHcm91cElkIjoiNzZjYTFkZTUtNzZlYS00MzBjLTk3MDctZjllZjRjYjBhMzY2IiwiVGl0bGUiOiJMb2FkIEJhbGFuY2UiLCJEYXRlVGltZSI6IjIwMTktMTAtMDJUMTE6NTk6MDAiLCJQZXJjZW50YWdlQ29tcGxldGUiOm51bGwsIk5vdGUiOm51bGwsIlN0eWxlIjp7IiRpZCI6IjQyNyIsIlRpdGxlUG9zaXRpb24iOiJSaWdodCIsIkRhdGVQb3NpdGlvbiI6IkxlZnQiLCJTaGFwZVR5cGUiOjEsIlNoYXBlU2l6ZSI6MCwiU2hhcGVTdHlsZSI6eyIkaWQiOiI0MjgiLCJNYXJnaW4iOnsiJHJlZiI6IjI3NiJ9LCJQYWRkaW5nIjp7IiRyZWYiOiIyNzcifSwiQmFja2dyb3VuZCI6eyIkaWQiOiI0MjkiLCJDb2xvciI6eyIkaWQiOiI0MzAiLCJBIjoyNTUsIlIiOjIwNiwiRyI6MTQ2LCJCIjowfX0sIklzVmlzaWJsZSI6dHJ1ZSwiV2lkdGgiOjEyLjAsIkhlaWdodCI6MTQuMCwiQm9yZGVyU3R5bGUiOnsiJGlkIjoiNDMxIiwiTGluZUNvbG9yIjp7IiRyZWYiOiIyODEifSwiTGluZVdlaWdodCI6MC4wLCJMaW5lVHlwZSI6MCwiUGFyZW50U3R5bGUiOm51bGx9LCJQYXJlbnRTdHlsZSI6bnVsbH0sIlRpdGxlU3R5bGUiOnsiJGlkIjoiNDMyIiwiRm9udFNldHRpbmdzIjp7IiRpZCI6IjQzMyIsIkZvbnRTaXplIjoxMSwiRm9udE5hbWUiOiJDYWxpYnJpIiwiSXNCb2xkIjp0cnVlLCJJc0l0YWxpYyI6ZmFsc2UsIklzVW5kZXJsaW5lZCI6ZmFsc2UsIlBhcmVudFN0eWxlIjpudWxsfSwiQXV0b1NpemUiOjAsIkZvcmVncm91bmQiOnsiJGlkIjoiNDM0IiwiQ29sb3IiOnsiJGlkIjoiNDM1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0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EiLCJGb3JtYXQiOjAsIklzVmlzaWJsZSI6ZmFsc2UsIkxhc3RLbm93blZpc2liaWxpdHlTdGF0ZSI6ZmFsc2V9LCJJc1Zpc2libGUiOnRydWUsIlBhcmVudFN0eWxlIjpudWxsfSwiSHlwZXJsaW5rIjp7IiRpZCI6IjQ0MiIsIkFkZHJlc3MiOiIiLCJTdWJBZGRyZXNzIjoiIn0sIkltcG9ydElkIjoiIn1dLCJJZCI6Ijc2Y2ExZGU1LTc2ZWEtNDMwYy05NzA3LWY5ZWY0Y2IwYTM2NiIsIklzU2luZ2xlSXRlbVJvdyI6ZmFsc2V9LHsiJGlkIjoiNDQzIiwiX3Rhc2tzIjpbeyIkaWQiOiI0NDQiLCJfYXR0YWNoZWRNaWxlc3RvbmVzIjpbXSwiVGFza0RlZmluaXRpb24iOnsiJGlkIjoiNDQ1IiwiR3JvdXBOYW1lIjoiNGQxZjIwNzktMjJlNy00N2I3LThiNmMtNjhjOThjMWI2ODMzIiwiU3RhcnREYXRlIjoiMjAxOS0wNS0xMVQwMDowMDowMCIsIkVuZERhdGUiOiIyMDE5LTA2LTMwVDExOjU5OjAwIiwiUGVyY2VudGFnZUNvbXBsZXRlIjpudWxsLCJTdHlsZSI6eyIkaWQiOiI0NDYiLCJTaGFwZSI6NiwiU2hhcGVUaGlja25lc3MiOjEsIkR1cmF0aW9uRm9ybWF0IjowLCJJbmNsdWRlTm9uV29ya2luZ0RheXNJbkR1cmF0aW9uIjpmYWxzZSwiUGVyY2VudGFnZUNvbXBsZXRlU3R5bGUiOnsiJGlkIjoiNDQ3IiwiRm9udFNldHRpbmdzIjp7IiRpZCI6IjQ0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NDkiLCJUb3AiOjAuMCwiTGVmdCI6MC4wLCJSaWdodCI6MC4wLCJCb3R0b20iOjAuMH0sIlBhZGRpbmciOnsiJGlkIjoiNDUwIiwiVG9wIjowLjAsIkxlZnQiOjAuMCwiUmlnaHQiOjAuMCwiQm90dG9tIjowLjB9LCJCYWNrZ3JvdW5kIjp7IiRyZWYiOiIxNCJ9LCJJc1Zpc2libGUiOnRydWUsIldpZHRoIjowLjAsIkhlaWdodCI6MC4wLCJCb3JkZXJTdHlsZSI6eyIkaWQiOiI0NTEiLCJMaW5lQ29sb3IiOm51bGwsIkxpbmVXZWlnaHQiOjAuMCwiTGluZVR5cGUiOjAsIlBhcmVudFN0eWxlIjpudWxsfSwiUGFyZW50U3R5bGUiOm51bGx9LCJEdXJhdGlvblN0eWxlIjp7IiRpZCI6IjQ1MiIsIkZvbnRTZXR0aW5ncyI6eyIkaWQiOiI0NTMiLCJGb250U2l6ZSI6MTAsIkZvbnROYW1lIjoiQ2FsaWJyaSIsIklzQm9sZCI6ZmFsc2UsIklzSXRhbGljIjpmYWxzZSwiSXNVbmRlcmxpbmVkIjpmYWxzZSwiUGFyZW50U3R5bGUiOm51bGx9LCJBdXRvU2l6ZSI6MCwiRm9yZWdyb3VuZCI6eyIkaWQiOiI0NTQiLCJDb2xvciI6eyIkcmVmIjoiMjAifX0sIk1heFdpZHRoIjoyMDAuMCwiTWF4SGVpZ2h0IjoiSW5maW5pdHkiLCJTbWFydEZvcmVncm91bmRJc0FjdGl2ZSI6ZmFsc2UsIkhvcml6b250YWxBbGlnbm1lbnQiOjAsIlZlcnRpY2FsQWxpZ25tZW50IjowLCJTbWFydEZvcmVncm91bmQiOm51bGwsIkJhY2tncm91bmRGaWxsVHlwZSI6MCwiTWFyZ2luIjp7IiRpZCI6IjQ1NSIsIlRvcCI6MC4wLCJMZWZ0IjowLjAsIlJpZ2h0IjowLjAsIkJvdHRvbSI6MC4wfSwiUGFkZGluZyI6eyIkaWQiOiI0NTYiLCJUb3AiOjAuMCwiTGVmdCI6MC4wLCJSaWdodCI6MC4wLCJCb3R0b20iOjAuMH0sIkJhY2tncm91bmQiOnsiJHJlZiI6IjIzIn0sIklzVmlzaWJsZSI6dHJ1ZSwiV2lkdGgiOjAuMCwiSGVpZ2h0IjowLjAsIkJvcmRlclN0eWxlIjp7IiRpZCI6IjQ1NyIsIkxpbmVDb2xvciI6bnVsbCwiTGluZVdlaWdodCI6MC4wLCJMaW5lVHlwZSI6MCwiUGFyZW50U3R5bGUiOm51bGx9LCJQYXJlbnRTdHlsZSI6bnVsbH0sIkhvcml6b250YWxDb25uZWN0b3JTdHlsZSI6eyIkaWQiOiI0NTgiLCJMaW5lQ29sb3IiOnsiJHJlZiI6IjI2In0sIkxpbmVXZWlnaHQiOjEuMCwiTGluZVR5cGUiOjAsIlBhcmVudFN0eWxlIjpudWxsfSwiVmVydGljYWxDb25uZWN0b3JTdHlsZSI6eyIkaWQiOiI0NT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YwIiwiTWFyZ2luIjp7IiRpZCI6IjQ2MSIsIlRvcCI6MC4wLCJMZWZ0Ijo0LjAsIlJpZ2h0Ijo0LjAsIkJvdHRvbSI6MC4wfSwiUGFkZGluZyI6eyIkaWQiOiI0NjIiLCJUb3AiOjAuMCwiTGVmdCI6MC4wLCJSaWdodCI6MC4wLCJCb3R0b20iOjAuMH0sIkJhY2tncm91bmQiOnsiJGlkIjoiNDYzIiwiQ29sb3IiOnsiJGlkIjoiNDY0IiwiQSI6MjU1LCJSIjoyNTQsIkciOjE4NiwiQiI6MTB9fSwiSXNWaXNpYmxlIjp0cnVlLCJXaWR0aCI6MC4wLCJIZWlnaHQiOjE2LjAsIkJvcmRlclN0eWxlIjp7IiRpZCI6IjQ2NSIsIkxpbmVDb2xvciI6eyIkcmVmIjoiMzcifSwiTGluZVdlaWdodCI6MC4wLCJMaW5lVHlwZSI6MCwiUGFyZW50U3R5bGUiOm51bGx9LCJQYXJlbnRTdHlsZSI6bnVsbH0sIlRpdGxlU3R5bGUiOnsiJGlkIjoiNDY2IiwiRm9udFNldHRpbmdzIjp7IiRpZCI6IjQ2NyIsIkZvbnRTaXplIjoxMSwiRm9udE5hbWUiOiJDYWxpYnJpIiwiSXNCb2xkIjpmYWxzZSwiSXNJdGFsaWMiOmZhbHNlLCJJc1VuZGVybGluZWQiOmZhbHNlLCJQYXJlbnRTdHlsZSI6bnVsbH0sIkF1dG9TaXplIjowLCJGb3JlZ3JvdW5kIjp7IiRpZCI6IjQ2OCIsIkNvbG9yIjp7IiRpZCI6IjQ2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0NzAiLCJUb3AiOjAuMCwiTGVmdCI6MC4wLCJSaWdodCI6MC4wLCJCb3R0b20iOjAuMH0sIlBhZGRpbmciOnsiJGlkIjoiNDcxIiwiVG9wIjowLjAsIkxlZnQiOjAuMCwiUmlnaHQiOjAuMCwiQm90dG9tIjowLjB9LCJCYWNrZ3JvdW5kIjp7IiRyZWYiOiI0NSJ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c3IiwiVG9wIjowLjAsIkxlZnQiOjAuMCwiUmlnaHQiOjAuMCwiQm90dG9tIjowLjB9LCJQYWRkaW5nIjp7IiRpZCI6IjQ3OCIsIlRvcCI6MC4wLCJMZWZ0IjowLjAsIlJpZ2h0IjowLjAsIkJvdHRvbSI6MC4wfSwiQmFja2dyb3VuZCI6eyIkcmVmIjoiNTMi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gxIiwiRm9ybWF0IjowLCJJc1Zpc2libGUiOmZhbHNlLCJMYXN0S25vd25WaXNpYmlsaXR5U3RhdGUiOmZhbHNlfSwiSXNWaXNpYmxlIjp0cnVlLCJQYXJlbnRTdHlsZSI6bnVsbH0sIkluZGV4IjoyMSwiU21hcnREdXJhdGlvbkFjdGl2YXRlZCI6ZmFsc2UsIkRhdGVGb3JtYXQiOnsiJHJlZiI6IjQ4MCJ9LCJXZWVrTnVtYmVyaW5nIjp7IiRpZCI6IjQ4MiIsIkZvcm1hdCI6MCwiSXNWaXNpYmxlIjpmYWxzZSwiTGFzdEtub3duVmlzaWJpbGl0eVN0YXRlIjpmYWxzZX0sIklkIjoiMTU0OGE0NTktMjlkNS00MmYwLThlYmItYzM2NDY5MGUzODY1IiwiSW1wb3J0SWQiOm51bGwsIlRpdGxlIjoiSW50ZWdyYXRpb24gSSIsIk5vdGUiOm51bGwsIkh5cGVybGluayI6eyIkaWQiOiI0ODMiLCJBZGRyZXNzIjoiIiwiU3ViQWRkcmVzcyI6IiJ9LCJJc0NoYW5nZWQiOmZhbHNlLCJJc05ldyI6ZmFsc2V9fSx7IiRpZCI6IjQ4NCIsIl9hdHRhY2hlZE1pbGVzdG9uZXMiOltdLCJUYXNrRGVmaW5pdGlvbiI6eyIkaWQiOiI0ODUiLCJHcm91cE5hbWUiOiI0ZDFmMjA3OS0yMmU3LTQ3YjctOGI2Yy02OGM5OGMxYjY4MzMiLCJTdGFydERhdGUiOiIyMDE5LTA2LTMwVDAwOjAwOjAwIiwiRW5kRGF0ZSI6IjIwMTktMDgtMTdUMTE6NTk6MDAiLCJQZXJjZW50YWdlQ29tcGxldGUiOm51bGwsIlN0eWxlIjp7IiRpZCI6IjQ4NiIsIlNoYXBlIjo2LCJTaGFwZVRoaWNrbmVzcyI6MSwiRHVyYXRpb25Gb3JtYXQiOjAsIkluY2x1ZGVOb25Xb3JraW5nRGF5c0luRHVyYXRpb24iOmZhbHNlLCJQZXJjZW50YWdlQ29tcGxldGVTdHlsZSI6eyIkaWQiOiI0ODciLCJGb250U2V0dGluZ3MiOnsiJGlkIjoiNDg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4OSIsIlRvcCI6MC4wLCJMZWZ0IjowLjAsIlJpZ2h0IjowLjAsIkJvdHRvbSI6MC4wfSwiUGFkZGluZyI6eyIkaWQiOiI0OTAiLCJUb3AiOjAuMCwiTGVmdCI6MC4wLCJSaWdodCI6MC4wLCJCb3R0b20iOjAuMH0sIkJhY2tncm91bmQiOnsiJHJlZiI6IjE0In0sIklzVmlzaWJsZSI6dHJ1ZSwiV2lkdGgiOjAuMCwiSGVpZ2h0IjowLjAsIkJvcmRlclN0eWxlIjp7IiRpZCI6IjQ5MSIsIkxpbmVDb2xvciI6bnVsbCwiTGluZVdlaWdodCI6MC4wLCJMaW5lVHlwZSI6MCwiUGFyZW50U3R5bGUiOm51bGx9LCJQYXJlbnRTdHlsZSI6bnVsbH0sIkR1cmF0aW9uU3R5bGUiOnsiJGlkIjoiNDkyIiwiRm9udFNldHRpbmdzIjp7IiRpZCI6IjQ5MyIsIkZvbnRTaXplIjoxMCwiRm9udE5hbWUiOiJDYWxpYnJpIiwiSXNCb2xkIjpmYWxzZSwiSXNJdGFsaWMiOmZhbHNlLCJJc1VuZGVybGluZWQiOmZhbHNlLCJQYXJlbnRTdHlsZSI6bnVsbH0sIkF1dG9TaXplIjowLCJGb3JlZ3JvdW5kIjp7IiRpZCI6IjQ5NCIsIkNvbG9yIjp7IiRyZWYiOiIyMCJ9fSwiTWF4V2lkdGgiOjIwMC4wLCJNYXhIZWlnaHQiOiJJbmZpbml0eSIsIlNtYXJ0Rm9yZWdyb3VuZElzQWN0aXZlIjpmYWxzZSwiSG9yaXpvbnRhbEFsaWdubWVudCI6MCwiVmVydGljYWxBbGlnbm1lbnQiOjAsIlNtYXJ0Rm9yZWdyb3VuZCI6bnVsbCwiQmFja2dyb3VuZEZpbGxUeXBlIjowLCJNYXJnaW4iOnsiJGlkIjoiNDk1IiwiVG9wIjowLjAsIkxlZnQiOjAuMCwiUmlnaHQiOjAuMCwiQm90dG9tIjowLjB9LCJQYWRkaW5nIjp7IiRpZCI6IjQ5NiIsIlRvcCI6MC4wLCJMZWZ0IjowLjAsIlJpZ2h0IjowLjAsIkJvdHRvbSI6MC4wfSwiQmFja2dyb3VuZCI6eyIkcmVmIjoiMjMifSwiSXNWaXNpYmxlIjp0cnVlLCJXaWR0aCI6MC4wLCJIZWlnaHQiOjAuMCwiQm9yZGVyU3R5bGUiOnsiJGlkIjoiNDk3IiwiTGluZUNvbG9yIjpudWxsLCJMaW5lV2VpZ2h0IjowLjAsIkxpbmVUeXBlIjowLCJQYXJlbnRTdHlsZSI6bnVsbH0sIlBhcmVudFN0eWxlIjpudWxsfSwiSG9yaXpvbnRhbENvbm5lY3RvclN0eWxlIjp7IiRpZCI6IjQ5OCIsIkxpbmVDb2xvciI6eyIkcmVmIjoiMjYifSwiTGluZVdlaWdodCI6MS4wLCJMaW5lVHlwZSI6MCwiUGFyZW50U3R5bGUiOm51bGx9LCJWZXJ0aWNhbENvbm5lY3RvclN0eWxlIjp7IiRpZCI6IjQ5O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DAiLCJNYXJnaW4iOnsiJGlkIjoiNTAxIiwiVG9wIjowLjAsIkxlZnQiOjQuMCwiUmlnaHQiOjQuMCwiQm90dG9tIjowLjB9LCJQYWRkaW5nIjp7IiRpZCI6IjUwMiIsIlRvcCI6MC4wLCJMZWZ0IjowLjAsIlJpZ2h0IjowLjAsIkJvdHRvbSI6MC4wfSwiQmFja2dyb3VuZCI6eyIkaWQiOiI1MDMiLCJDb2xvciI6eyIkaWQiOiI1MDQiLCJBIjoyNTUsIlIiOjI1NCwiRyI6MTg2LCJCIjoxMH19LCJJc1Zpc2libGUiOnRydWUsIldpZHRoIjowLjAsIkhlaWdodCI6MTYuMCwiQm9yZGVyU3R5bGUiOnsiJGlkIjoiNTA1IiwiTGluZUNvbG9yIjp7IiRyZWYiOiIzNyJ9LCJMaW5lV2VpZ2h0IjowLjAsIkxpbmVUeXBlIjowLCJQYXJlbnRTdHlsZSI6bnVsbH0sIlBhcmVudFN0eWxlIjpudWxsfSwiVGl0bGVTdHlsZSI6eyIkaWQiOiI1MDYiLCJGb250U2V0dGluZ3MiOnsiJGlkIjoiNTA3IiwiRm9udFNpemUiOjExLCJGb250TmFtZSI6IkNhbGlicmkiLCJJc0JvbGQiOmZhbHNlLCJJc0l0YWxpYyI6ZmFsc2UsIklzVW5kZXJsaW5lZCI6ZmFsc2UsIlBhcmVudFN0eWxlIjpudWxsfSwiQXV0b1NpemUiOjAsIkZvcmVncm91bmQiOnsiJGlkIjoiNTA4IiwiQ29sb3IiOnsiJGlkIjoiNTA5IiwiQSI6MjU1LCJSIjo3MiwiRyI6NzIsIkIiOjcyfX0sIk1heFdpZHRoIjo5NjAuMCwiTWF4SGVpZ2h0IjoiSW5maW5pdHkiLCJTbWFydEZvcmVncm91bmRJc0FjdGl2ZSI6ZmFsc2UsIkhvcml6b250YWxBbGlnbm1lbnQiOjEsIlZlcnRpY2FsQWxpZ25tZW50IjowLCJTbWFydEZvcmVncm91bmQiOm51bGwsIkJhY2tncm91bmRGaWxsVHlwZSI6MCwiTWFyZ2luIjp7IiRpZCI6IjUxMCIsIlRvcCI6MC4wLCJMZWZ0IjowLjAsIlJpZ2h0IjowLjAsIkJvdHRvbSI6MC4wfSwiUGFkZGluZyI6eyIkaWQiOiI1MTEiLCJUb3AiOjAuMCwiTGVmdCI6MC4wLCJSaWdodCI6MC4wLCJCb3R0b20iOjAuMH0sIkJhY2tncm91bmQiOnsiJHJlZiI6IjQ1In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TciLCJUb3AiOjAuMCwiTGVmdCI6MC4wLCJSaWdodCI6MC4wLCJCb3R0b20iOjAuMH0sIlBhZGRpbmciOnsiJGlkIjoiNTE4IiwiVG9wIjowLjAsIkxlZnQiOjAuMCwiUmlnaHQiOjAuMCwiQm90dG9tIjowLjB9LCJCYWNrZ3JvdW5kIjp7IiRyZWYiOiI1MyJ9LCJJc1Zpc2libGUiOnRydWUsIldpZHRoIjowLjAsIkhlaWdodCI6MC4wLCJCb3JkZXJTdHlsZSI6eyIkaWQiOiI1MTkiLCJMaW5lQ29sb3IiOm51bGwsIkxpbmVXZWlnaHQiOjAuMCwiTGluZVR5cGUiOjAsIlBhcmVudFN0eWxlIjpudWxsfS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EiLCJGb3JtYXQiOjAsIklzVmlzaWJsZSI6ZmFsc2UsIkxhc3RLbm93blZpc2liaWxpdHlTdGF0ZSI6ZmFsc2V9LCJJc1Zpc2libGUiOnRydWUsIlBhcmVudFN0eWxlIjpudWxsfSwiSW5kZXgiOjIyLCJTbWFydER1cmF0aW9uQWN0aXZhdGVkIjpmYWxzZSwiRGF0ZUZvcm1hdCI6eyIkcmVmIjoiNTIwIn0sIldlZWtOdW1iZXJpbmciOnsiJGlkIjoiNTIyIiwiRm9ybWF0IjowLCJJc1Zpc2libGUiOmZhbHNlLCJMYXN0S25vd25WaXNpYmlsaXR5U3RhdGUiOmZhbHNlfSwiSWQiOiI1MjZkZTViNi05ZTk3LTQ5N2YtOWE1Ni0yNWQ0NTNiZWI2MjMiLCJJbXBvcnRJZCI6bnVsbCwiVGl0bGUiOiJJbnRlZ3JhdGlvbiBJSSIsIk5vdGUiOm51bGwsIkh5cGVybGluayI6eyIkaWQiOiI1MjMiLCJBZGRyZXNzIjoiIiwiU3ViQWRkcmVzcyI6IiJ9LCJJc0NoYW5nZWQiOmZhbHNlLCJJc05ldyI6ZmFsc2V9fSx7IiRpZCI6IjUyNCIsIl9hdHRhY2hlZE1pbGVzdG9uZXMiOltdLCJUYXNrRGVmaW5pdGlvbiI6eyIkaWQiOiI1MjUiLCJHcm91cE5hbWUiOiI0ZDFmMjA3OS0yMmU3LTQ3YjctOGI2Yy02OGM5OGMxYjY4MzMiLCJTdGFydERhdGUiOiIyMDE5LTA4LTE4VDAwOjAwOjAwWiIsIkVuZERhdGUiOiIyMDE5LTEwLTA0VDExOjU5OjAwIiwiUGVyY2VudGFnZUNvbXBsZXRlIjpudWxsLCJTdHlsZSI6eyIkaWQiOiI1MjYiLCJTaGFwZSI6NiwiU2hhcGVUaGlja25lc3MiOjE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yZWYiOiIxNCJ9LCJJc1Zpc2libGUiOnRydWUsIldpZHRoIjowLjAsIkhlaWdodCI6MC4wLCJCb3JkZXJTdHlsZSI6eyIkaWQiOiI1MzEiLCJMaW5lQ29sb3IiOm51bGwsIkxpbmVXZWlnaHQiOjAuMCwiTGluZVR5cGUiOjAsIlBhcmVudFN0eWxlIjpudWxsfSwiUGFyZW50U3R5bGUiOm51bGx9LCJEdXJhdGlvblN0eWxlIjp7IiRpZCI6IjUzMiIsIkZvbnRTZXR0aW5ncyI6eyIkaWQiOiI1MzMiLCJGb250U2l6ZSI6MTAsIkZvbnROYW1lIjoiQ2FsaWJyaSIsIklzQm9sZCI6ZmFsc2UsIklzSXRhbGljIjpmYWxzZSwiSXNVbmRlcmxpbmVkIjpmYWxzZSwiUGFyZW50U3R5bGUiOm51bGx9LCJBdXRvU2l6ZSI6MCwiRm9yZWdyb3VuZCI6eyIkaWQiOiI1MzQiLCJDb2xvciI6eyIkcmVmIjoiMjAifX0sIk1heFdpZHRoIjoyMDAuMCwiTWF4SGVpZ2h0IjoiSW5maW5pdHkiLCJTbWFydEZvcmVncm91bmRJc0FjdGl2ZSI6ZmFsc2UsIkhvcml6b250YWxBbGlnbm1lbnQiOjAsIlZlcnRpY2FsQWxpZ25tZW50IjowLCJTbWFydEZvcmVncm91bmQiOm51bGwsIkJhY2tncm91bmRGaWxsVHlwZSI6MCwiTWFyZ2luIjp7IiRpZCI6IjUzNSIsIlRvcCI6MC4wLCJMZWZ0IjowLjAsIlJpZ2h0IjowLjAsIkJvdHRvbSI6MC4wfSwiUGFkZGluZyI6eyIkaWQiOiI1MzYiLCJUb3AiOjAuMCwiTGVmdCI6MC4wLCJSaWdodCI6MC4wLCJCb3R0b20iOjAuMH0sIkJhY2tncm91bmQiOnsiJHJlZiI6IjIzIn0sIklzVmlzaWJsZSI6dHJ1ZSwiV2lkdGgiOjAuMCwiSGVpZ2h0IjowLjAsIkJvcmRlclN0eWxlIjp7IiRpZCI6IjUzNyIsIkxpbmVDb2xvciI6bnVsbCwiTGluZVdlaWdodCI6MC4wLCJMaW5lVHlwZSI6MCwiUGFyZW50U3R5bGUiOm51bGx9LCJQYXJlbnRTdHlsZSI6bnVsbH0sIkhvcml6b250YWxDb25uZWN0b3JTdHlsZSI6eyIkaWQiOiI1MzgiLCJMaW5lQ29sb3IiOnsiJHJlZiI6IjI2In0sIkxpbmVXZWlnaHQiOjEuMCwiTGluZVR5cGUiOjAsIlBhcmVudFN0eWxlIjpudWxsfSwiVmVydGljYWxDb25uZWN0b3JTdHlsZSI6eyIkaWQiOiI1Mz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TQwIiwiTWFyZ2luIjp7IiRpZCI6IjU0MSIsIlRvcCI6MC4wLCJMZWZ0Ijo0LjAsIlJpZ2h0Ijo0LjAsIkJvdHRvbSI6MC4wfSwiUGFkZGluZyI6eyIkaWQiOiI1NDIiLCJUb3AiOjAuMCwiTGVmdCI6MC4wLCJSaWdodCI6MC4wLCJCb3R0b20iOjAuMH0sIkJhY2tncm91bmQiOnsiJGlkIjoiNTQzIiwiQ29sb3IiOnsiJGlkIjoiNTQ0IiwiQSI6MjU1LCJSIjoyNTQsIkciOjE4NiwiQiI6MTB9fSwiSXNWaXNpYmxlIjp0cnVlLCJXaWR0aCI6MC4wLCJIZWlnaHQiOjE2LjAsIkJvcmRlclN0eWxlIjp7IiRpZCI6IjU0NSIsIkxpbmVDb2xvciI6eyIkcmVmIjoiMzcifSwiTGluZVdlaWdodCI6MC4wLCJMaW5lVHlwZSI6MCwiUGFyZW50U3R5bGUiOm51bGx9LCJQYXJlbnRTdHlsZSI6bnVsbH0sIlRpdGxlU3R5bGUiOnsiJGlkIjoiNTQ2IiwiRm9udFNldHRpbmdzIjp7IiRpZCI6IjU0NyIsIkZvbnRTaXplIjoxMSwiRm9udE5hbWUiOiJDYWxpYnJpIiwiSXNCb2xkIjpmYWxzZSwiSXNJdGFsaWMiOmZhbHNlLCJJc1VuZGVybGluZWQiOmZhbHNlLCJQYXJlbnRTdHlsZSI6bnVsbH0sIkF1dG9TaXplIjowLCJGb3JlZ3JvdW5kIjp7IiRpZCI6IjU0OCIsIkNvbG9yIjp7IiRpZCI6IjU0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1NTAiLCJUb3AiOjAuMCwiTGVmdCI6MC4wLCJSaWdodCI6MC4wLCJCb3R0b20iOjAuMH0sIlBhZGRpbmciOnsiJGlkIjoiNTUxIiwiVG9wIjowLjAsIkxlZnQiOjAuMCwiUmlnaHQiOjAuMCwiQm90dG9tIjowLjB9LCJCYWNrZ3JvdW5kIjp7IiRyZWYiOiI0NSJ9LCJJc1Zpc2libGUiOnRydWUsIldpZHRoIjowLjAsIkhlaWdodCI6MC4wLCJCb3JkZXJTdHlsZSI6eyIkaWQiOiI1NTIiLCJMaW5lQ29sb3IiOm51bGwsIkxpbmVXZWlnaHQiOjAuMCwiTGluZVR5cGUiOjAsIlBhcmVudFN0eWxlIjpudWxsfSwiUGFyZW50U3R5bGUiOm51bGx9LCJEYXRlU3R5bGUiOnsiJGlkIjoiNTUzIiwiRm9udFNldHRpbmdzIjp7IiRpZCI6IjU1NCIsIkZvbnRTaXplIjoxMCwiRm9udE5hbWUiOiJDYWxpYnJpIiwiSXNCb2xkIjpmYWxzZSwiSXNJdGFsaWMiOmZhbHNlLCJJc1VuZGVybGluZWQiOmZhbHNlLCJQYXJlbnRTdHlsZSI6bnVsbH0sIkF1dG9TaXplIjowLCJGb3JlZ3JvdW5kIjp7IiRpZCI6IjU1NSIsIkNvbG9yIjp7IiRpZCI6IjU1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U3IiwiVG9wIjowLjAsIkxlZnQiOjAuMCwiUmlnaHQiOjAuMCwiQm90dG9tIjowLjB9LCJQYWRkaW5nIjp7IiRpZCI6IjU1OCIsIlRvcCI6MC4wLCJMZWZ0IjowLjAsIlJpZ2h0IjowLjAsIkJvdHRvbSI6MC4wfSwiQmFja2dyb3VuZCI6eyIkcmVmIjoiNTMifSwiSXNWaXNpYmxlIjp0cnVlLCJXaWR0aCI6MC4wLCJIZWlnaHQiOjAuMCwiQm9yZGVyU3R5bGUiOnsiJGlkIjoiNTU5IiwiTGluZUNvbG9yIjpudWxsLCJMaW5lV2VpZ2h0IjowLjAsIkxpbmVUeXBlIjowLCJQYXJlbnRTdHlsZSI6bnVsbH0sIlBhcmVudFN0eWxlIjpudWxsfSwiRGF0ZUZvcm1hdCI6eyIkaWQiOiI1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YxIiwiRm9ybWF0IjowLCJJc1Zpc2libGUiOmZhbHNlLCJMYXN0S25vd25WaXNpYmlsaXR5U3RhdGUiOmZhbHNlfSwiSXNWaXNpYmxlIjp0cnVlLCJQYXJlbnRTdHlsZSI6bnVsbH0sIkluZGV4IjoyMywiU21hcnREdXJhdGlvbkFjdGl2YXRlZCI6ZmFsc2UsIkRhdGVGb3JtYXQiOnsiJHJlZiI6IjU2MCJ9LCJXZWVrTnVtYmVyaW5nIjp7IiRpZCI6IjU2MiIsIkZvcm1hdCI6MCwiSXNWaXNpYmxlIjpmYWxzZSwiTGFzdEtub3duVmlzaWJpbGl0eVN0YXRlIjpmYWxzZX0sIklkIjoiMmU5MjFlOTUtY2Q4ZC00YjEzLWExMzUtMDBiYzdiMjFiZjRjIiwiSW1wb3J0SWQiOm51bGwsIlRpdGxlIjoiSW50ZWdyYXRpb24gSUlJIiwiTm90ZSI6bnVsbCwiSHlwZXJsaW5rIjp7IiRpZCI6IjU2MyIsIkFkZHJlc3MiOiIiLCJTdWJBZGRyZXNzIjoiIn0sIklzQ2hhbmdlZCI6ZmFsc2UsIklzTmV3IjpmYWxzZX19XSwiX21pbGVzdG9uZXMiOltdLCJJZCI6IjRkMWYyMDc5LTIyZTctNDdiNy04YjZjLTY4Yzk4YzFiNjgzMyIsIklzU2luZ2xlSXRlbVJvdyI6ZmFsc2V9XSwiSW5kZXgiOjAsIklkIjoiNjQ0YWJhY2MtY2Q0Yy00MTA2LWJjNWMtMGUxNTYwMjI1MjczIiwiSGVhZGVyVGV4dCI6bnVsbCwiSXNEZWZhdWx0Ijp0cnVlLCJTdHlsZSI6eyIkaWQiOiI1NjQiLCJIZWFkZXJTdHlsZSI6eyIkaWQiOiI1NjUiLCJUZXh0U3R5bGUiOnsiJGlkIjoiNTY2IiwiRm9udFNldHRpbmdzIjp7IiRpZCI6IjU2NyIsIkZvbnRTaXplIjoxMSwiRm9udE5hbWUiOiJDYWxpYnJpIiwiSXNCb2xkIjpmYWxzZSwiSXNJdGFsaWMiOmZhbHNlLCJJc1VuZGVybGluZWQiOmZhbHNlLCJQYXJlbnRTdHlsZSI6bnVsbH0sIkF1dG9TaXplIjoyLCJGb3JlZ3JvdW5kIjp7IiRpZCI6IjU2OCIsIkNvbG9yIjp7IiRpZCI6IjU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3MCIsIlRvcCI6MC4wLCJMZWZ0IjowLjAsIlJpZ2h0IjowLjAsIkJvdHRvbSI6MC4wfSwiUGFkZGluZyI6eyIkaWQiOiI1NzEiLCJUb3AiOjAuMCwiTGVmdCI6MC4wLCJSaWdodCI6MC4wLCJCb3R0b20iOjAuMH0sIkJhY2tncm91bmQiOm51bGwsIklzVmlzaWJsZSI6dHJ1ZSwiV2lkdGgiOjAuMCwiSGVpZ2h0IjowLjAsIkJvcmRlclN0eWxlIjpudWxsLCJQYXJlbnRTdHlsZSI6bnVsbH0sIlJlY3RhbmdsZVN0eWxlIjp7IiRpZCI6IjU3MiIsIk1hcmdpbiI6eyIkaWQiOiI1NzMiLCJUb3AiOjAuMCwiTGVmdCI6MC4wLCJSaWdodCI6MC4wLCJCb3R0b20iOjAuMH0sIlBhZGRpbmciOnsiJGlkIjoiNTc0IiwiVG9wIjowLjAsIkxlZnQiOjAuMCwiUmlnaHQiOjAuMCwiQm90dG9tIjowLjB9LCJCYWNrZ3JvdW5kIjp7IiRpZCI6IjU3NSIsIkNvbG9yIjp7IiRpZCI6IjU3NiIsIkEiOjYzLCJSIjoyNTUsIkciOjE5MiwiQiI6MH19LCJJc1Zpc2libGUiOnRydWUsIldpZHRoIjowLjAsIkhlaWdodCI6MC4wLCJCb3JkZXJTdHlsZSI6eyIkaWQiOiI1NzciLCJMaW5lQ29sb3IiOnsiJGlkIjoiNTc4IiwiJHR5cGUiOiJOTFJFLkNvbW1vbi5Eb20uU29saWRDb2xvckJydXNoLCBOTFJFLkNvbW1vbiIsIkNvbG9yIjp7IiRpZCI6IjU3OSIsIkEiOjI1NSwiUiI6MjU1LCJHIjowLCJCIjowfX0sIkxpbmVXZWlnaHQiOjAuMCwiTGluZVR5cGUiOjAsIlBhcmVudFN0eWxlIjpudWxsfSwiUGFyZW50U3R5bGUiOm51bGx9LCJNYXJnaW4iOnsiJGlkIjoiNTgwIiwiVG9wIjowLjAsIkxlZnQiOjAuMCwiUmlnaHQiOjAuMCwiQm90dG9tIjowLjB9LCJQYWRkaW5nIjp7IiRpZCI6IjU4MSIsIlRvcCI6MC4wLCJMZWZ0IjowLjAsIlJpZ2h0IjowLjAsIkJvdHRvbSI6MC4wfSwiQmFja2dyb3VuZCI6bnVsbCwiSXNWaXNpYmxlIjp0cnVlLCJXaWR0aCI6MC4wLCJIZWlnaHQiOjAuMCwiQm9yZGVyU3R5bGUiOm51bGwsIlBhcmVudFN0eWxlIjpudWxsfSwiQmFja2dyb3VuZFN0eWxlIjp7IiRpZCI6IjU4MiIsIk1hcmdpbiI6eyIkaWQiOiI1ODMiLCJUb3AiOjAuMCwiTGVmdCI6MC4wLCJSaWdodCI6MC4wLCJCb3R0b20iOjAuMH0sIlBhZGRpbmciOnsiJGlkIjoiNTg0IiwiVG9wIjowLjAsIkxlZnQiOjAuMCwiUmlnaHQiOjAuMCwiQm90dG9tIjowLjB9LCJCYWNrZ3JvdW5kIjp7IiRpZCI6IjU4NSIsIkNvbG9yIjp7IiRpZCI6IjU4NiIsIkEiOjUxLCJSIjoxNTUsIkciOjE4NywiQiI6ODl9fSwiSXNWaXNpYmxlIjp0cnVlLCJXaWR0aCI6MC4wLCJIZWlnaHQiOjAuMCwiQm9yZGVyU3R5bGUiOnsiJGlkIjoiNTg3IiwiTGluZUNvbG9yIjp7IiRpZCI6IjU4OCIsIiR0eXBlIjoiTkxSRS5Db21tb24uRG9tLlNvbGlkQ29sb3JCcnVzaCwgTkxSRS5Db21tb24iLCJDb2xvciI6eyIkaWQiOiI1ODkiLCJBIjoyNTUsIlIiOjI1NSwiRyI6MCwiQiI6MH19LCJMaW5lV2VpZ2h0IjowLjAsIkxpbmVUeXBlIjowLCJQYXJlbnRTdHlsZSI6bnVsbH0sIlBhcmVudFN0eWxlIjpudWxsfSwiTWFyZ2luIjp7IiRpZCI6IjU5MCIsIlRvcCI6MC4wLCJMZWZ0IjowLjAsIlJpZ2h0IjowLjAsIkJvdHRvbSI6MC4wfSwiUGFkZGluZyI6eyIkaWQiOiI1OTEiLCJUb3AiOjAuMCwiTGVmdCI6MC4wLCJSaWdodCI6MC4wLCJCb3R0b20iOjAuMH0sIklzVmlzaWJsZSI6dHJ1ZSwiV2lkdGgiOjAuMCwiSGVpZ2h0IjowLjAsIkJvcmRlclN0eWxlIjpudWxsLCJQYXJlbnRTdHlsZSI6bnVsbH19XSwiSWQiOiIyMDdkZDMyNy0xZTM0LTQ2MDMtODQzMC1hNzc2NDc2NTQzZTciLCJJbmRleCI6MTUsIkhlYWRlclRleHQiOiJUZXN0IiwiU3R5bGUiOnsiJGlkIjoiNTkyIiwiSGVhZGVyU3R5bGUiOnsiJGlkIjoiNTkzIiwiVGV4dElzVmVydGljYWwiOmZhbHNlLCJUZXh0U3R5bGUiOnsiJGlkIjoiNTk0IiwiRm9udFNldHRpbmdzIjp7IiRpZCI6IjU5NSIsIkZvbnRTaXplIjoxMCwiRm9udE5hbWUiOiJGcmFua2xpbiBHb3RoaWMgTWVkaXVtIiwiSXNCb2xkIjpmYWxzZSwiSXNJdGFsaWMiOmZhbHNlLCJJc1VuZGVybGluZWQiOmZhbHNlLCJQYXJlbnRTdHlsZSI6bnVsbH0sIkF1dG9TaXplIjowLCJGb3JlZ3JvdW5kIjp7IiRpZCI6IjU5NiIsIkNvbG9yIjp7IiRpZCI6IjU5NyIsIkEiOjI1NSwiUiI6MTE4LCJHIjo5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NTk4IiwiTWFyZ2luIjp7IiRyZWYiOiIzMzUifSwiUGFkZGluZyI6eyIkcmVmIjoiMzM2In0sIkJhY2tncm91bmQiOnsiJGlkIjoiNTk5IiwiQ29sb3IiOnsiJGlkIjoiNjAwIiwiQSI6MTI3LCJSIjoyNTUsIkciOjE5MiwiQiI6MH19LCJJc1Zpc2libGUiOmZhbHNlLCJXaWR0aCI6MC4wLCJIZWlnaHQiOjAuMCwiQm9yZGVyU3R5bGUiOnsiJGlkIjoiNjAx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NjAyIiwiTWFyZ2luIjp7IiRyZWYiOiIzNDUifSwiUGFkZGluZyI6eyIkcmVmIjoiMzQ2In0sIkJhY2tncm91bmQiOnsiJGlkIjoiNjAzIiwiQ29sb3IiOnsiJGlkIjoiNjA0IiwiQSI6MzgsIlIiOjI1NSwiRyI6MTkyLCJCIjowfX0sIklzVmlzaWJsZSI6dHJ1ZSwiV2lkdGgiOjAuMCwiSGVpZ2h0IjowLjAsIkJvcmRlclN0eWxlIjp7IiRpZCI6IjYwNSIsIkxpbmVDb2xvciI6eyIkcmVmIjoiMzUwIn0sIkxpbmVXZWlnaHQiOjAuMCwiTGluZVR5cGUiOjAsIlBhcmVudFN0eWxlIjpudWxsfSwiUGFyZW50U3R5bGUiOm51bGx9LCJJc0Fib3ZlVGltZWJhbmQiOmZhbHNlLCJNYXJnaW4iOnsiJGlkIjoiNjA2IiwiVG9wIjowLjAsIkxlZnQiOjAuMCwiUmlnaHQiOjAuMCwiQm90dG9tIjowLjB9LCJQYWRkaW5nIjp7IiRpZCI6IjYwNyIsIlRvcCI6MC4wLCJMZWZ0IjowLjAsIlJpZ2h0IjowLjAsIkJvdHRvbSI6MC4wfSwiSXNWaXNpYmxlIjp0cnVlLCJXaWR0aCI6MC4wLCJIZWlnaHQiOjAuMCwiQm9yZGVyU3R5bGUiOnsiJGlkIjoiNjA4IiwiTGluZUNvbG9yIjpudWxsLCJMaW5lV2VpZ2h0IjowLjAsIkxpbmVUeXBlIjowLCJQYXJlbnRTdHlsZSI6bnVsbH0sIlBhcmVudFN0eWxlIjpudWxsfX0seyIkaWQiOiI2MDkiLCJfYWN0aXZpdGllcyI6W3siJGlkIjoiNjEwIiwiX3Jvd3MiOlt7IiRpZCI6IjYxMSIsIl90YXNrcyI6W3siJGlkIjoiNjEyIiwiX2F0dGFjaGVkTWlsZXN0b25lcyI6W10sIlRhc2tEZWZpbml0aW9uIjp7IiRpZCI6IjYxMyIsIkdyb3VwTmFtZSI6IjllMzI4YTQ3LTgyMTAtNDI1NS1hZjg2LTQ1NWMwOTY2NmFlNSIsIlN0YXJ0RGF0ZSI6IjIwMTktMDQtMDFUMDA6MDA6MDAiLCJFbmREYXRlIjoiMjAxOS0wNS0xM1QxMTo1OTowMCIsIlBlcmNlbnRhZ2VDb21wbGV0ZSI6bnVsbCwiU3R5bGUiOnsiJGlkIjoiNjE0IiwiU2hhcGUiOjMsIlNoYXBlVGhpY2tuZXNzIjow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MTE2LCJHIjoxNzMsIkIiOjczfX0sIklzVmlzaWJsZSI6dHJ1ZSwiV2lkdGgiOjAuMCwiSGVpZ2h0IjoxMy40MjY2NjY2NjY2NjY2NzcsIkJvcmRlclN0eWxlIjp7IiRpZCI6IjYzMyIsIkxpbmVDb2xvciI6eyIkcmVmIjoiMzcifSwiTGluZVdlaWdodCI6MC4wLCJMaW5lVHlwZSI6MCwiUGFyZW50U3R5bGUiOm51bGx9LCJQYXJlbnRTdHlsZSI6bnVsbH0sIlRpdGxlU3R5bGUiOnsiJGlkIjoiNjM0IiwiRm9udFNldHRpbmdzIjp7IiRpZCI6IjYzNSIsIkZvbnRTaXplIjoxMSwiRm9udE5hbWUiOiJDYWxpYnJpIiwiSXNCb2xkIjpmYWxzZSwiSXNJdGFsaWMiOmZhbHNlLCJJc1VuZGVybGluZWQiOmZhbHNlLCJQYXJlbnRTdHlsZSI6bnVsbH0sIkF1dG9TaXplIjowLCJGb3JlZ3JvdW5kIjp7IiRpZCI6IjYzNiIsIkNvbG9yIjp7IiRpZCI6IjY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MzgiLCJUb3AiOjAuMCwiTGVmdCI6MC4wLCJSaWdodCI6MC4wLCJCb3R0b20iOjAuMH0sIlBhZGRpbmciOnsiJGlkIjoiNjM5IiwiVG9wIjowLjAsIkxlZnQiOjAuMCwiUmlnaHQiOjAuMCwiQm90dG9tIjowLjB9LCJCYWNrZ3JvdW5kIjp7IiRyZWYiOiI0NSJ9LCJJc1Zpc2libGUiOnRydWUsIldpZHRoIjowLjAsIkhlaWdodCI6MC4wLCJCb3JkZXJTdHlsZSI6eyIkaWQiOiI2NDAiLCJMaW5lQ29sb3IiOm51bGwsIkxpbmVXZWlnaHQiOjAuMCwiTGluZVR5cGUiOjAsIlBhcmVudFN0eWxlIjpudWxsfS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pZCI6IjY0MyIsIkNvbG9yIjp7IiRpZCI6IjY0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NTMifSwiSXNWaXNpYmxlIjp0cnVlLCJXaWR0aCI6MC4wLCJIZWlnaHQiOjAuMCwiQm9yZGVyU3R5bGUiOnsiJGlkIjoiNjQ3IiwiTGluZUNvbG9yIjpudWxsLCJMaW5lV2VpZ2h0IjowLjAsIkxpbmVUeXBlIjowLCJQYXJlbnRTdHlsZSI6bnVsbH0sIlBhcmVudFN0eWxlIjpudWxsfSwiRGF0ZUZvcm1hdCI6eyIkaWQiOiI2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5IiwiRm9ybWF0IjowLCJJc1Zpc2libGUiOmZhbHNlLCJMYXN0S25vd25WaXNpYmlsaXR5U3RhdGUiOmZhbHNlfSwiSXNWaXNpYmxlIjp0cnVlLCJQYXJlbnRTdHlsZSI6bnVsbH0sIkluZGV4IjoyNSwiU21hcnREdXJhdGlvbkFjdGl2YXRlZCI6ZmFsc2UsIkRhdGVGb3JtYXQiOnsiJHJlZiI6IjY0OCJ9LCJXZWVrTnVtYmVyaW5nIjp7IiRpZCI6IjY1MCIsIkZvcm1hdCI6MCwiSXNWaXNpYmxlIjpmYWxzZSwiTGFzdEtub3duVmlzaWJpbGl0eVN0YXRlIjpmYWxzZX0sIklkIjoiNDdjYmU4OWMtZGY1NS00MTk5LTlhZTAtZDNhYzUyNjE5NGY2IiwiSW1wb3J0SWQiOm51bGwsIlRpdGxlIjoiQWxwaGEgQnVpbGQiLCJOb3RlIjpudWxsLCJIeXBlcmxpbmsiOnsiJGlkIjoiNjUxIiwiQWRkcmVzcyI6IiIsIlN1YkFkZHJlc3MiOiIifSwiSXNDaGFuZ2VkIjpmYWxzZSwiSXNOZXciOmZhbHNlfX0seyIkaWQiOiI2NTIiLCJfYXR0YWNoZWRNaWxlc3RvbmVzIjpbXSwiVGFza0RlZmluaXRpb24iOnsiJGlkIjoiNjUzIiwiR3JvdXBOYW1lIjoiOWUzMjhhNDctODIxMC00MjU1LWFmODYtNDU1YzA5NjY2YWU1IiwiU3RhcnREYXRlIjoiMjAxOS0wMy0wMVQwMDowMDowMCIsIkVuZERhdGUiOiIyMDE5LTA0LTAxVDExOjU5OjAwIiwiUGVyY2VudGFnZUNvbXBsZXRlIjpudWxsLCJTdHlsZSI6eyIkaWQiOiI2NTQiLCJTaGFwZSI6MSwiU2hhcGVUaGlja25lc3MiOjAsIkR1cmF0aW9uRm9ybWF0IjowLCJJbmNsdWRlTm9uV29ya2luZ0RheXNJbkR1cmF0aW9uIjpmYWxzZSwiUGVyY2VudGFnZUNvbXBsZXRlU3R5bGUiOnsiJGlkIjoiNjU1IiwiRm9udFNldHRpbmdzIjp7IiRpZCI6IjY1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ciLCJUb3AiOjAuMCwiTGVmdCI6MC4wLCJSaWdodCI6MC4wLCJCb3R0b20iOjAuMH0sIlBhZGRpbmciOnsiJGlkIjoiNjU4IiwiVG9wIjowLjAsIkxlZnQiOjAuMCwiUmlnaHQiOjAuMCwiQm90dG9tIjowLjB9LCJCYWNrZ3JvdW5kIjp7IiRyZWYiOiIxNCJ9LCJJc1Zpc2libGUiOnRydWUsIldpZHRoIjowLjAsIkhlaWdodCI6MC4wLCJCb3JkZXJTdHlsZSI6eyIkaWQiOiI2NTkiLCJMaW5lQ29sb3IiOm51bGwsIkxpbmVXZWlnaHQiOjAuMCwiTGluZVR5cGUiOjAsIlBhcmVudFN0eWxlIjpudWxsfSwiUGFyZW50U3R5bGUiOm51bGx9LCJEdXJhdGlvblN0eWxlIjp7IiRpZCI6IjY2MCIsIkZvbnRTZXR0aW5ncyI6eyIkaWQiOiI2NjEiLCJGb250U2l6ZSI6MTAsIkZvbnROYW1lIjoiQ2FsaWJyaSIsIklzQm9sZCI6ZmFsc2UsIklzSXRhbGljIjpmYWxzZSwiSXNVbmRlcmxpbmVkIjpmYWxzZSwiUGFyZW50U3R5bGUiOm51bGx9LCJBdXRvU2l6ZSI6MCwiRm9yZWdyb3VuZCI6eyIkaWQiOiI2NjIiLCJDb2xvciI6eyIkcmVmIjoiMjAifX0sIk1heFdpZHRoIjoyMDAuMCwiTWF4SGVpZ2h0IjoiSW5maW5pdHkiLCJTbWFydEZvcmVncm91bmRJc0FjdGl2ZSI6ZmFsc2UsIkhvcml6b250YWxBbGlnbm1lbnQiOjAsIlZlcnRpY2FsQWxpZ25tZW50IjowLCJTbWFydEZvcmVncm91bmQiOm51bGwsIkJhY2tncm91bmRGaWxsVHlwZSI6MCwiTWFyZ2luIjp7IiRpZCI6IjY2MyIsIlRvcCI6MC4wLCJMZWZ0IjowLjAsIlJpZ2h0IjowLjAsIkJvdHRvbSI6MC4wfSwiUGFkZGluZyI6eyIkaWQiOiI2NjQiLCJUb3AiOjAuMCwiTGVmdCI6MC4wLCJSaWdodCI6MC4wLCJCb3R0b20iOjAuMH0sIkJhY2tncm91bmQiOnsiJHJlZiI6IjIzIn0sIklzVmlzaWJsZSI6dHJ1ZSwiV2lkdGgiOjAuMCwiSGVpZ2h0IjowLjAsIkJvcmRlclN0eWxlIjp7IiRpZCI6IjY2NSIsIkxpbmVDb2xvciI6bnVsbCwiTGluZVdlaWdodCI6MC4wLCJMaW5lVHlwZSI6MCwiUGFyZW50U3R5bGUiOm51bGx9LCJQYXJlbnRTdHlsZSI6bnVsbH0sIkhvcml6b250YWxDb25uZWN0b3JTdHlsZSI6eyIkaWQiOiI2NjYiLCJMaW5lQ29sb3IiOnsiJHJlZiI6IjI2In0sIkxpbmVXZWlnaHQiOjEuMCwiTGluZVR5cGUiOjAsIlBhcmVudFN0eWxlIjpudWxsfSwiVmVydGljYWxDb25uZWN0b3JTdHlsZSI6eyIkaWQiOiI2Njc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Y4IiwiTWFyZ2luIjp7IiRpZCI6IjY2OSIsIlRvcCI6MC4wLCJMZWZ0Ijo0LjAsIlJpZ2h0Ijo0LjAsIkJvdHRvbSI6MC4wfSwiUGFkZGluZyI6eyIkaWQiOiI2NzAiLCJUb3AiOjAuMCwiTGVmdCI6MC4wLCJSaWdodCI6MC4wLCJCb3R0b20iOjAuMH0sIkJhY2tncm91bmQiOnsiJGlkIjoiNjcxIiwiQ29sb3IiOnsiJGlkIjoiNjcyIiwiQSI6MjU1LCJSIjoxMTYsIkciOjE3MywiQiI6NzN9fSwiSXNWaXNpYmxlIjp0cnVlLCJXaWR0aCI6MC4wLCJIZWlnaHQiOjEzLjQyNjY2NjY2NjY2NjY3NywiQm9yZGVyU3R5bGUiOnsiJGlkIjoiNjczIiwiTGluZUNvbG9yIjp7IiRyZWYiOiIzNyJ9LCJMaW5lV2VpZ2h0IjowLjAsIkxpbmVUeXBlIjowLCJQYXJlbnRTdHlsZSI6bnVsbH0sIlBhcmVudFN0eWxlIjpudWxsfSwiVGl0bGVTdHlsZSI6eyIkaWQiOiI2NzQiLCJGb250U2V0dGluZ3MiOnsiJGlkIjoiNjc1IiwiRm9udFNpemUiOjExLCJGb250TmFtZSI6IkNhbGlicmkiLCJJc0JvbGQiOmZhbHNlLCJJc0l0YWxpYyI6ZmFsc2UsIklzVW5kZXJsaW5lZCI6ZmFsc2UsIlBhcmVudFN0eWxlIjpudWxsfSwiQXV0b1NpemUiOjAsIkZvcmVncm91bmQiOnsiJGlkIjoiNjc2IiwiQ29sb3IiOnsiJGlkIjoiNj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3OCIsIlRvcCI6MC4wLCJMZWZ0IjowLjAsIlJpZ2h0IjowLjAsIkJvdHRvbSI6MC4wfSwiUGFkZGluZyI6eyIkaWQiOiI2NzkiLCJUb3AiOjAuMCwiTGVmdCI6MC4wLCJSaWdodCI6MC4wLCJCb3R0b20iOjAuMH0sIkJhY2tncm91bmQiOnsiJHJlZiI6IjQ1In0sIklzVmlzaWJsZSI6dHJ1ZSwiV2lkdGgiOjAuMCwiSGVpZ2h0IjowLjAsIkJvcmRlclN0eWxlIjp7IiRpZCI6IjY4MCIsIkxpbmVDb2xvciI6bnVsbCwiTGluZVdlaWdodCI6MC4wLCJMaW5lVHlwZSI6MCwiUGFyZW50U3R5bGUiOm51bGx9LCJQYXJlbnRTdHlsZSI6bnVsbH0sIkRhdGVTdHlsZSI6eyIkaWQiOiI2ODEiLCJGb250U2V0dGluZ3MiOnsiJGlkIjoiNjgyIiwiRm9udFNpemUiOjEwLCJGb250TmFtZSI6IkNhbGlicmkiLCJJc0JvbGQiOmZhbHNlLCJJc0l0YWxpYyI6ZmFsc2UsIklzVW5kZXJsaW5lZCI6ZmFsc2UsIlBhcmVudFN0eWxlIjpudWxsfSwiQXV0b1NpemUiOjAsIkZvcmVncm91bmQiOnsiJGlkIjoiNjgzIiwiQ29sb3IiOnsiJGlkIjoiNj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ODUiLCJUb3AiOjAuMCwiTGVmdCI6MC4wLCJSaWdodCI6MC4wLCJCb3R0b20iOjAuMH0sIlBhZGRpbmciOnsiJGlkIjoiNjg2IiwiVG9wIjowLjAsIkxlZnQiOjAuMCwiUmlnaHQiOjAuMCwiQm90dG9tIjowLjB9LCJCYWNrZ3JvdW5kIjp7IiRyZWYiOiI1MyJ9LCJJc1Zpc2libGUiOnRydWUsIldpZHRoIjowLjAsIkhlaWdodCI6MC4wLCJCb3JkZXJTdHlsZSI6eyIkaWQiOiI2ODciLCJMaW5lQ29sb3IiOm51bGwsIkxpbmVXZWlnaHQiOjAuMCwiTGluZVR5cGUiOjAsIlBhcmVudFN0eWxlIjpudWxsfSwiUGFyZW50U3R5bGUiOm51bGx9LCJEYXRlRm9ybWF0Ijp7IiRpZCI6IjY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kiLCJGb3JtYXQiOjAsIklzVmlzaWJsZSI6ZmFsc2UsIkxhc3RLbm93blZpc2liaWxpdHlTdGF0ZSI6ZmFsc2V9LCJJc1Zpc2libGUiOnRydWUsIlBhcmVudFN0eWxlIjpudWxsfSwiSW5kZXgiOjI2LCJTbWFydER1cmF0aW9uQWN0aXZhdGVkIjpmYWxzZSwiRGF0ZUZvcm1hdCI6eyIkcmVmIjoiNjg4In0sIldlZWtOdW1iZXJpbmciOnsiJGlkIjoiNjkwIiwiRm9ybWF0IjowLCJJc1Zpc2libGUiOmZhbHNlLCJMYXN0S25vd25WaXNpYmlsaXR5U3RhdGUiOmZhbHNlfSwiSWQiOiJjZjI1ZTdjYS1lYjkzLTRiNzUtYjFlZi1kMmRiNzE5MDVhZDUiLCJJbXBvcnRJZCI6bnVsbCwiVGl0bGUiOiJQcm90b3R5cGUiLCJOb3RlIjpudWxsLCJIeXBlcmxpbmsiOnsiJGlkIjoiNjkxIiwiQWRkcmVzcyI6IiIsIlN1YkFkZHJlc3MiOiIifSwiSXNDaGFuZ2VkIjpmYWxzZSwiSXNOZXciOmZhbHNlfX1dLCJfbWlsZXN0b25lcyI6W10sIklkIjoiOWUzMjhhNDctODIxMC00MjU1LWFmODYtNDU1YzA5NjY2YWU1IiwiSXNTaW5nbGVJdGVtUm93IjpmYWxzZX0seyIkaWQiOiI2OTIiLCJfdGFza3MiOlt7IiRpZCI6IjY5MyIsIl9hdHRhY2hlZE1pbGVzdG9uZXMiOltdLCJUYXNrRGVmaW5pdGlvbiI6eyIkaWQiOiI2OTQiLCJHcm91cE5hbWUiOm51bGwsIlN0YXJ0RGF0ZSI6IjIwMTktMDQtMDFUMDA6MDA6MDAiLCJFbmREYXRlIjoiMjAxOS0xMC0yMVQxMTo1OTowMCIsIlBlcmNlbnRhZ2VDb21wbGV0ZSI6bnVsbCwiU3R5bGUiOnsiJGlkIjoiNjk1IiwiU2hhcGUiOjYsIlNoYXBlVGhpY2tuZXNzIjoxLCJEdXJhdGlvbkZvcm1hdCI6MCwiSW5jbHVkZU5vbldvcmtpbmdEYXlzSW5EdXJhdGlvbiI6ZmFsc2UsIlBlcmNlbnRhZ2VDb21wbGV0ZVN0eWxlIjp7IiRpZCI6IjY5NiIsIkZvbnRTZXR0aW5ncyI6eyIkaWQiOiI2O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k4IiwiVG9wIjowLjAsIkxlZnQiOjAuMCwiUmlnaHQiOjAuMCwiQm90dG9tIjowLjB9LCJQYWRkaW5nIjp7IiRpZCI6IjY5OSIsIlRvcCI6MC4wLCJMZWZ0IjowLjAsIlJpZ2h0IjowLjAsIkJvdHRvbSI6MC4wfSwiQmFja2dyb3VuZCI6eyIkcmVmIjoiMTQifSwiSXNWaXNpYmxlIjp0cnVlLCJXaWR0aCI6MC4wLCJIZWlnaHQiOjAuMCwiQm9yZGVyU3R5bGUiOnsiJGlkIjoiNzAwIiwiTGluZUNvbG9yIjpudWxsLCJMaW5lV2VpZ2h0IjowLjAsIkxpbmVUeXBlIjowLCJQYXJlbnRTdHlsZSI6bnVsbH0sIlBhcmVudFN0eWxlIjpudWxsfSwiRHVyYXRpb25TdHlsZSI6eyIkaWQiOiI3MDEiLCJGb250U2V0dGluZ3MiOnsiJGlkIjoiNzAyIiwiRm9udFNpemUiOjEwLCJGb250TmFtZSI6IkNhbGlicmkiLCJJc0JvbGQiOmZhbHNlLCJJc0l0YWxpYyI6ZmFsc2UsIklzVW5kZXJsaW5lZCI6ZmFsc2UsIlBhcmVudFN0eWxlIjpudWxsfSwiQXV0b1NpemUiOjAsIkZvcmVncm91bmQiOnsiJGlkIjoiNzAzIiwiQ29sb3IiOnsiJHJlZiI6IjIwIn19LCJNYXhXaWR0aCI6MjAwLjAsIk1heEhlaWdodCI6IkluZmluaXR5IiwiU21hcnRGb3JlZ3JvdW5kSXNBY3RpdmUiOmZhbHNlLCJIb3Jpem9udGFsQWxpZ25tZW50IjowLCJWZXJ0aWNhbEFsaWdubWVudCI6MCwiU21hcnRGb3JlZ3JvdW5kIjpudWxsLCJCYWNrZ3JvdW5kRmlsbFR5cGUiOjAsIk1hcmdpbiI6eyIkaWQiOiI3MDQiLCJUb3AiOjAuMCwiTGVmdCI6MC4wLCJSaWdodCI6MC4wLCJCb3R0b20iOjAuMH0sIlBhZGRpbmciOnsiJGlkIjoiNzA1IiwiVG9wIjowLjAsIkxlZnQiOjAuMCwiUmlnaHQiOjAuMCwiQm90dG9tIjowLjB9LCJCYWNrZ3JvdW5kIjp7IiRyZWYiOiIyMyJ9LCJJc1Zpc2libGUiOnRydWUsIldpZHRoIjowLjAsIkhlaWdodCI6MC4wLCJCb3JkZXJTdHlsZSI6eyIkaWQiOiI3MDYiLCJMaW5lQ29sb3IiOm51bGwsIkxpbmVXZWlnaHQiOjAuMCwiTGluZVR5cGUiOjAsIlBhcmVudFN0eWxlIjpudWxsfSwiUGFyZW50U3R5bGUiOm51bGx9LCJIb3Jpem9udGFsQ29ubmVjdG9yU3R5bGUiOnsiJGlkIjoiNzA3IiwiTGluZUNvbG9yIjp7IiRyZWYiOiIyNiJ9LCJMaW5lV2VpZ2h0IjoxLjAsIkxpbmVUeXBlIjowLCJQYXJlbnRTdHlsZSI6bnVsbH0sIlZlcnRpY2FsQ29ubmVjdG9yU3R5bGUiOnsiJGlkIjoiNzA4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wOSIsIk1hcmdpbiI6eyIkaWQiOiI3MTAiLCJUb3AiOjAuMCwiTGVmdCI6NC4wLCJSaWdodCI6NC4wLCJCb3R0b20iOjAuMH0sIlBhZGRpbmciOnsiJGlkIjoiNzExIiwiVG9wIjowLjAsIkxlZnQiOjAuMCwiUmlnaHQiOjAuMCwiQm90dG9tIjowLjB9LCJCYWNrZ3JvdW5kIjp7IiRpZCI6IjcxMiIsIkNvbG9yIjp7IiRpZCI6IjcxMyIsIkEiOjI1NSwiUiI6MTE2LCJHIjoxNzMsIkIiOjczfX0sIklzVmlzaWJsZSI6dHJ1ZSwiV2lkdGgiOjAuMCwiSGVpZ2h0IjoxNi4wLCJCb3JkZXJTdHlsZSI6eyIkaWQiOiI3MTQiLCJMaW5lQ29sb3IiOnsiJHJlZiI6IjM3In0sIkxpbmVXZWlnaHQiOjAuMCwiTGluZVR5cGUiOjAsIlBhcmVudFN0eWxlIjpudWxsfSwiUGFyZW50U3R5bGUiOm51bGx9LCJUaXRsZVN0eWxlIjp7IiRpZCI6IjcxNSIsIkZvbnRTZXR0aW5ncyI6eyIkaWQiOiI3MTYiLCJGb250U2l6ZSI6MTEsIkZvbnROYW1lIjoiQ2FsaWJyaSIsIklzQm9sZCI6ZmFsc2UsIklzSXRhbGljIjpmYWxzZSwiSXNVbmRlcmxpbmVkIjpmYWxzZSwiUGFyZW50U3R5bGUiOm51bGx9LCJBdXRvU2l6ZSI6MCwiRm9yZWdyb3VuZCI6eyIkaWQiOiI3MTciLCJDb2xvciI6eyIkaWQiOiI3MT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zE5IiwiVG9wIjowLjAsIkxlZnQiOjAuMCwiUmlnaHQiOjAuMCwiQm90dG9tIjowLjB9LCJQYWRkaW5nIjp7IiRpZCI6IjcyMCIsIlRvcCI6MC4wLCJMZWZ0IjowLjAsIlJpZ2h0IjowLjAsIkJvdHRvbSI6MC4wfSwiQmFja2dyb3VuZCI6eyIkcmVmIjoiNDUifSwiSXNWaXNpYmxlIjp0cnVlLCJXaWR0aCI6MC4wLCJIZWlnaHQiOjAuMCwiQm9yZGVyU3R5bGUiOnsiJGlkIjoiNzIxIiwiTGluZUNvbG9yIjpudWxsLCJMaW5lV2VpZ2h0IjowLjAsIkxpbmVUeXBlIjowLCJQYXJlbnRTdHlsZSI6bnVsbH0sIlBhcmVudFN0eWxlIjpudWxsfSwiRGF0ZVN0eWxlIjp7IiRpZCI6IjcyMiIsIkZvbnRTZXR0aW5ncyI6eyIkaWQiOiI3MjMiLCJGb250U2l6ZSI6MTAsIkZvbnROYW1lIjoiQ2FsaWJyaSIsIklzQm9sZCI6ZmFsc2UsIklzSXRhbGljIjpmYWxzZSwiSXNVbmRlcmxpbmVkIjpmYWxzZSwiUGFyZW50U3R5bGUiOm51bGx9LCJBdXRvU2l6ZSI6MCwiRm9yZWdyb3VuZCI6eyIkaWQiOiI3MjQiLCJDb2xvciI6eyIkaWQiOiI3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iIsIlRvcCI6MC4wLCJMZWZ0IjowLjAsIlJpZ2h0IjowLjAsIkJvdHRvbSI6MC4wfSwiUGFkZGluZyI6eyIkaWQiOiI3MjciLCJUb3AiOjAuMCwiTGVmdCI6MC4wLCJSaWdodCI6MC4wLCJCb3R0b20iOjAuMH0sIkJhY2tncm91bmQiOnsiJHJlZiI6IjUzIn0sIklzVmlzaWJsZSI6dHJ1ZSwiV2lkdGgiOjAuMCwiSGVpZ2h0IjowLjAsIkJvcmRlclN0eWxlIjp7IiRpZCI6IjcyOCIsIkxpbmVDb2xvciI6bnVsbCwiTGluZVdlaWdodCI6MC4wLCJMaW5lVHlwZSI6MCwiUGFyZW50U3R5bGUiOm51bGx9LCJQYXJlbnRTdHlsZSI6bnVsbH0sIkRhdGVGb3JtYXQiOnsiJGlkIjoi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zMCIsIkZvcm1hdCI6MCwiSXNWaXNpYmxlIjpmYWxzZSwiTGFzdEtub3duVmlzaWJpbGl0eVN0YXRlIjpmYWxzZX0sIklzVmlzaWJsZSI6dHJ1ZSwiUGFyZW50U3R5bGUiOm51bGx9LCJJbmRleCI6MjcsIlNtYXJ0RHVyYXRpb25BY3RpdmF0ZWQiOmZhbHNlLCJEYXRlRm9ybWF0Ijp7IiRyZWYiOiI3MjkifSwiV2Vla051bWJlcmluZyI6eyIkaWQiOiI3MzEiLCJGb3JtYXQiOjAsIklzVmlzaWJsZSI6ZmFsc2UsIkxhc3RLbm93blZpc2liaWxpdHlTdGF0ZSI6ZmFsc2V9LCJJZCI6IjU0NmRjMzMyLTNkNzQtNDY0YS04ZWY2LWE0ZTZlNTNmMzZlYSIsIkltcG9ydElkIjpudWxsLCJUaXRsZSI6IkRldmVsb3BtZW50IFBoYXNlIEkiLCJOb3RlIjpudWxsLCJIeXBlcmxpbmsiOnsiJGlkIjoiNzMyIiwiQWRkcmVzcyI6IiIsIlN1YkFkZHJlc3MiOiIifSwiSXNDaGFuZ2VkIjpmYWxzZSwiSXNOZXciOmZhbHNlfX1dLCJfbWlsZXN0b25lcyI6W10sIklkIjoiMDAwMDAwMDAtMDAwMC0wMDAwLTAwMDAtMDAwMDAwMDAwMDAwIiwiSXNTaW5nbGVJdGVtUm93Ijp0cnVlfSx7IiRpZCI6IjczMyIsIl90YXNrcyI6W3siJGlkIjoiNzM0IiwiX2F0dGFjaGVkTWlsZXN0b25lcyI6W10sIlRhc2tEZWZpbml0aW9uIjp7IiRpZCI6IjczNSIsIkdyb3VwTmFtZSI6bnVsbCwiU3RhcnREYXRlIjoiMjAxOS0wOC0yMVQwMDowMDowMCIsIkVuZERhdGUiOiIyMDE5LTEwLTIxVDExOjU5OjAwIiwiUGVyY2VudGFnZUNvbXBsZXRlIjpudWxsLCJTdHlsZSI6eyIkaWQiOiI3MzYiLCJTaGFwZSI6NiwiU2hhcGVUaGlja25lc3MiOjEsIkR1cmF0aW9uRm9ybWF0IjowLCJJbmNsdWRlTm9uV29ya2luZ0RheXNJbkR1cmF0aW9uIjpmYWxzZSwiUGVyY2VudGFnZUNvbXBsZXRlU3R5bGUiOnsiJGlkIjoiNzM3IiwiRm9udFNldHRpbmdzIjp7IiRpZCI6Ijcz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3MzkiLCJUb3AiOjAuMCwiTGVmdCI6MC4wLCJSaWdodCI6MC4wLCJCb3R0b20iOjAuMH0sIlBhZGRpbmciOnsiJGlkIjoiNzQwIiwiVG9wIjowLjAsIkxlZnQiOjAuMCwiUmlnaHQiOjAuMCwiQm90dG9tIjowLjB9LCJCYWNrZ3JvdW5kIjp7IiRyZWYiOiIxNCJ9LCJJc1Zpc2libGUiOnRydWUsIldpZHRoIjowLjAsIkhlaWdodCI6MC4wLCJCb3JkZXJTdHlsZSI6eyIkaWQiOiI3NDEiLCJMaW5lQ29sb3IiOm51bGwsIkxpbmVXZWlnaHQiOjAuMCwiTGluZVR5cGUiOjAsIlBhcmVudFN0eWxlIjpudWxsfSwiUGFyZW50U3R5bGUiOm51bGx9LCJEdXJhdGlvblN0eWxlIjp7IiRpZCI6Ijc0MiIsIkZvbnRTZXR0aW5ncyI6eyIkaWQiOiI3NDMiLCJGb250U2l6ZSI6MTAsIkZvbnROYW1lIjoiQ2FsaWJyaSIsIklzQm9sZCI6ZmFsc2UsIklzSXRhbGljIjpmYWxzZSwiSXNVbmRlcmxpbmVkIjpmYWxzZSwiUGFyZW50U3R5bGUiOm51bGx9LCJBdXRvU2l6ZSI6MCwiRm9yZWdyb3VuZCI6eyIkaWQiOiI3NDQiLCJDb2xvciI6eyIkcmVmIjoiMjAifX0sIk1heFdpZHRoIjoyMDAuMCwiTWF4SGVpZ2h0IjoiSW5maW5pdHkiLCJTbWFydEZvcmVncm91bmRJc0FjdGl2ZSI6ZmFsc2UsIkhvcml6b250YWxBbGlnbm1lbnQiOjAsIlZlcnRpY2FsQWxpZ25tZW50IjowLCJTbWFydEZvcmVncm91bmQiOm51bGwsIkJhY2tncm91bmRGaWxsVHlwZSI6MCwiTWFyZ2luIjp7IiRpZCI6Ijc0NSIsIlRvcCI6MC4wLCJMZWZ0IjowLjAsIlJpZ2h0IjowLjAsIkJvdHRvbSI6MC4wfSwiUGFkZGluZyI6eyIkaWQiOiI3NDYiLCJUb3AiOjAuMCwiTGVmdCI6MC4wLCJSaWdodCI6MC4wLCJCb3R0b20iOjAuMH0sIkJhY2tncm91bmQiOnsiJHJlZiI6IjIzIn0sIklzVmlzaWJsZSI6dHJ1ZSwiV2lkdGgiOjAuMCwiSGVpZ2h0IjowLjAsIkJvcmRlclN0eWxlIjp7IiRpZCI6Ijc0NyIsIkxpbmVDb2xvciI6bnVsbCwiTGluZVdlaWdodCI6MC4wLCJMaW5lVHlwZSI6MCwiUGFyZW50U3R5bGUiOm51bGx9LCJQYXJlbnRTdHlsZSI6bnVsbH0sIkhvcml6b250YWxDb25uZWN0b3JTdHlsZSI6eyIkaWQiOiI3NDgiLCJMaW5lQ29sb3IiOnsiJHJlZiI6IjI2In0sIkxpbmVXZWlnaHQiOjEuMCwiTGluZVR5cGUiOjAsIlBhcmVudFN0eWxlIjpudWxsfSwiVmVydGljYWxDb25uZWN0b3JTdHlsZSI6eyIkaWQiOiI3ND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UwIiwiTWFyZ2luIjp7IiRpZCI6Ijc1MSIsIlRvcCI6MC4wLCJMZWZ0Ijo0LjAsIlJpZ2h0Ijo0LjAsIkJvdHRvbSI6MC4wfSwiUGFkZGluZyI6eyIkaWQiOiI3NTIiLCJUb3AiOjAuMCwiTGVmdCI6MC4wLCJSaWdodCI6MC4wLCJCb3R0b20iOjAuMH0sIkJhY2tncm91bmQiOnsiJGlkIjoiNzUzIiwiQ29sb3IiOnsiJGlkIjoiNzU0IiwiQSI6MjU1LCJSIjoxMTYsIkciOjE3MywiQiI6NzN9fSwiSXNWaXNpYmxlIjp0cnVlLCJXaWR0aCI6MC4wLCJIZWlnaHQiOjE2LjAsIkJvcmRlclN0eWxlIjp7IiRpZCI6Ijc1NSIsIkxpbmVDb2xvciI6eyIkcmVmIjoiMzcifSwiTGluZVdlaWdodCI6MC4wLCJMaW5lVHlwZSI6MCwiUGFyZW50U3R5bGUiOm51bGx9LCJQYXJlbnRTdHlsZSI6bnVsbH0sIlRpdGxlU3R5bGUiOnsiJGlkIjoiNzU2IiwiRm9udFNldHRpbmdzIjp7IiRpZCI6Ijc1NyIsIkZvbnRTaXplIjoxMSwiRm9udE5hbWUiOiJDYWxpYnJpIiwiSXNCb2xkIjpmYWxzZSwiSXNJdGFsaWMiOmZhbHNlLCJJc1VuZGVybGluZWQiOmZhbHNlLCJQYXJlbnRTdHlsZSI6bnVsbH0sIkF1dG9TaXplIjowLCJGb3JlZ3JvdW5kIjp7IiRpZCI6Ijc1OCIsIkNvbG9yIjp7IiRpZCI6Ijc1O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3NjAiLCJUb3AiOjAuMCwiTGVmdCI6MC4wLCJSaWdodCI6MC4wLCJCb3R0b20iOjAuMH0sIlBhZGRpbmciOnsiJGlkIjoiNzYxIiwiVG9wIjowLjAsIkxlZnQiOjAuMCwiUmlnaHQiOjAuMCwiQm90dG9tIjowLjB9LCJCYWNrZ3JvdW5kIjp7IiRyZWYiOiI0NSJ9LCJJc1Zpc2libGUiOnRydWUsIldpZHRoIjowLjAsIkhlaWdodCI6MC4wLCJCb3JkZXJTdHlsZSI6eyIkaWQiOiI3NjIiLCJMaW5lQ29sb3IiOm51bGwsIkxpbmVXZWlnaHQiOjAuMCwiTGluZVR5cGUiOjAsIlBhcmVudFN0eWxlIjpudWxsfSwiUGFyZW50U3R5bGUiOm51bGx9LCJEYXRlU3R5bGUiOnsiJGlkIjoiNzYzIiwiRm9udFNldHRpbmdzIjp7IiRpZCI6Ijc2NCIsIkZvbnRTaXplIjoxMCwiRm9udE5hbWUiOiJDYWxpYnJpIiwiSXNCb2xkIjpmYWxzZSwiSXNJdGFsaWMiOmZhbHNlLCJJc1VuZGVybGluZWQiOmZhbHNlLCJQYXJlbnRTdHlsZSI6bnVsbH0sIkF1dG9TaXplIjowLCJGb3JlZ3JvdW5kIjp7IiRpZCI6Ijc2NSIsIkNvbG9yIjp7IiRpZCI6Ijc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Y3IiwiVG9wIjowLjAsIkxlZnQiOjAuMCwiUmlnaHQiOjAuMCwiQm90dG9tIjowLjB9LCJQYWRkaW5nIjp7IiRpZCI6Ijc2OCIsIlRvcCI6MC4wLCJMZWZ0IjowLjAsIlJpZ2h0IjowLjAsIkJvdHRvbSI6MC4wfSwiQmFja2dyb3VuZCI6eyIkcmVmIjoiNTMifSwiSXNWaXNpYmxlIjp0cnVlLCJXaWR0aCI6MC4wLCJIZWlnaHQiOjAuMCwiQm9yZGVyU3R5bGUiOnsiJGlkIjoiNzY5IiwiTGluZUNvbG9yIjpudWxsLCJMaW5lV2VpZ2h0IjowLjAsIkxpbmVUeXBlIjowLCJQYXJlbnRTdHlsZSI6bnVsbH0sIlBhcmVudFN0eWxlIjpudWxsfSwiRGF0ZUZvcm1hdCI6eyIkaWQiOiI3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cxIiwiRm9ybWF0IjowLCJJc1Zpc2libGUiOmZhbHNlLCJMYXN0S25vd25WaXNpYmlsaXR5U3RhdGUiOmZhbHNlfSwiSXNWaXNpYmxlIjp0cnVlLCJQYXJlbnRTdHlsZSI6bnVsbH0sIkluZGV4IjoyOCwiU21hcnREdXJhdGlvbkFjdGl2YXRlZCI6ZmFsc2UsIkRhdGVGb3JtYXQiOnsiJHJlZiI6Ijc3MCJ9LCJXZWVrTnVtYmVyaW5nIjp7IiRpZCI6Ijc3MiIsIkZvcm1hdCI6MCwiSXNWaXNpYmxlIjpmYWxzZSwiTGFzdEtub3duVmlzaWJpbGl0eVN0YXRlIjpmYWxzZX0sIklkIjoiN2Q5NjA5NjktZGRmYy00ZGZlLWE4MzEtNzIzMTQ5YzE4NDJlIiwiSW1wb3J0SWQiOm51bGwsIlRpdGxlIjoiRGV2ZWxvcG1lbnQgUGhhc2UgSUkiLCJOb3RlIjpudWxsLCJIeXBlcmxpbmsiOnsiJGlkIjoiNzczIiwiQWRkcmVzcyI6IiIsIlN1YkFkZHJlc3MiOiIifSwiSXNDaGFuZ2VkIjpmYWxzZSwiSXNOZXciOmZhbHNlfX1dLCJfbWlsZXN0b25lcyI6W10sIklkIjoiMDAwMDAwMDAtMDAwMC0wMDAwLTAwMDAtMDAwMDAwMDAwMDAwIiwiSXNTaW5nbGVJdGVtUm93Ijp0cnVlfSx7IiRpZCI6Ijc3NCIsIl90YXNrcyI6W10sIl9taWxlc3RvbmVzIjpbeyIkaWQiOiI3NzUiLCJJZCI6IjI2YzU2OWMwLTFlNmEtNDdiOC1iOWJiLTYyMTkwNjhkYzA4ZSIsIkluZGV4IjoyOSwiR3JvdXBJZCI6ImI5Y2NmYTVmLTdjOWQtNDUzMy1iODk5LTM1MjliMTIzY2QyZiIsIlRpdGxlIjoiUlRXIERlcGxveW1lbnQiLCJEYXRlVGltZSI6IjIwMTktMTAtMTlUMTE6NTk6MDAiLCJQZXJjZW50YWdlQ29tcGxldGUiOm51bGwsIk5vdGUiOm51bGwsIlN0eWxlIjp7IiRpZCI6Ijc3NiIsIlRpdGxlUG9zaXRpb24iOiJSaWdodCIsIkRhdGVQb3NpdGlvbiI6IkxlZnQiLCJTaGFwZVR5cGUiOjEsIlNoYXBlU2l6ZSI6MCwiU2hhcGVTdHlsZSI6eyIkaWQiOiI3NzciLCJNYXJnaW4iOnsiJHJlZiI6IjI3NiJ9LCJQYWRkaW5nIjp7IiRyZWYiOiIyNzcifSwiQmFja2dyb3VuZCI6eyIkaWQiOiI3NzgiLCJDb2xvciI6eyIkaWQiOiI3NzkiLCJBIjoyNTUsIlIiOjU3LCJHIjoxMTQsIkIiOjE4fX0sIklzVmlzaWJsZSI6dHJ1ZSwiV2lkdGgiOjEyLjAsIkhlaWdodCI6MTQuMCwiQm9yZGVyU3R5bGUiOnsiJGlkIjoiNzgwIiwiTGluZUNvbG9yIjp7IiRyZWYiOiIyODEifSwiTGluZVdlaWdodCI6MC4wLCJMaW5lVHlwZSI6MCwiUGFyZW50U3R5bGUiOm51bGx9LCJQYXJlbnRTdHlsZSI6bnVsbH0sIlRpdGxlU3R5bGUiOnsiJGlkIjoiNzgxIiwiRm9udFNldHRpbmdzIjp7IiRpZCI6Ijc4MiIsIkZvbnRTaXplIjoxMSwiRm9udE5hbWUiOiJDYWxpYnJpIiwiSXNCb2xkIjp0cnVlLCJJc0l0YWxpYyI6ZmFsc2UsIklzVW5kZXJsaW5lZCI6ZmFsc2UsIlBhcmVudFN0eWxlIjpudWxsfSwiQXV0b1NpemUiOjAsIkZvcmVncm91bmQiOnsiJGlkIjoiNzgzIiwiQ29sb3IiOnsiJGlkIjoiNz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zg1IiwiRm9udFNldHRpbmdzIjp7IiRpZCI6Ijc4NiIsIkZvbnRTaXplIjoxMCwiRm9udE5hbWUiOiJDYWxpYnJpIiwiSXNCb2xkIjpmYWxzZSwiSXNJdGFsaWMiOmZhbHNlLCJJc1VuZGVybGluZWQiOmZhbHNlLCJQYXJlbnRTdHlsZSI6bnVsbH0sIkF1dG9TaXplIjowLCJGb3JlZ3JvdW5kIjp7IiRpZCI6Ijc4NyIsIkNvbG9yIjp7IiRpZCI6Ijc4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c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AiLCJGb3JtYXQiOjAsIklzVmlzaWJsZSI6ZmFsc2UsIkxhc3RLbm93blZpc2liaWxpdHlTdGF0ZSI6ZmFsc2V9LCJJc1Zpc2libGUiOnRydWUsIlBhcmVudFN0eWxlIjpudWxsfSwiSHlwZXJsaW5rIjp7IiRpZCI6Ijc5MSIsIkFkZHJlc3MiOiIiLCJTdWJBZGRyZXNzIjoiIn0sIkltcG9ydElkIjoiIn0seyIkaWQiOiI3OTI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NzkzIiwiVGl0bGVQb3NpdGlvbiI6IlJpZ2h0IiwiRGF0ZVBvc2l0aW9uIjoiTGVmdCIsIlNoYXBlVHlwZSI6MSwiU2hhcGVTaXplIjowLCJTaGFwZVN0eWxlIjp7IiRpZCI6Ijc5NCIsIk1hcmdpbiI6eyIkcmVmIjoiMjc2In0sIlBhZGRpbmciOnsiJHJlZiI6IjI3NyJ9LCJCYWNrZ3JvdW5kIjp7IiRpZCI6Ijc5NSIsIkNvbG9yIjp7IiRpZCI6Ijc5NiIsIkEiOjI1NSwiUiI6NTcsIkciOjExNCwiQiI6MTh9fSwiSXNWaXNpYmxlIjp0cnVlLCJXaWR0aCI6MTIuMCwiSGVpZ2h0IjoxNC4wLCJCb3JkZXJTdHlsZSI6eyIkaWQiOiI3OTciLCJMaW5lQ29sb3IiOnsiJHJlZiI6IjI4MSJ9LCJMaW5lV2VpZ2h0IjowLjAsIkxpbmVUeXBlIjowLCJQYXJlbnRTdHlsZSI6bnVsbH0sIlBhcmVudFN0eWxlIjpudWxsfS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IeXBlcmxpbmsiOnsiJGlkIjoiODA4IiwiQWRkcmVzcyI6IiIsIlN1YkFkZHJlc3MiOiIifSwiSW1wb3J0SWQiOiIifV0sIklkIjoiYjljY2ZhNWYtN2M5ZC00NTMzLWI4OTktMzUyOWIxMjNjZDJmIiwiSXNTaW5nbGVJdGVtUm93IjpmYWxzZX0seyIkaWQiOiI4MDkiLCJfdGFza3MiOlt7IiRpZCI6IjgxMCIsIl9hdHRhY2hlZE1pbGVzdG9uZXMiOltdLCJUYXNrRGVmaW5pdGlvbiI6eyIkaWQiOiI4MTEiLCJHcm91cE5hbWUiOm51bGwsIlN0YXJ0RGF0ZSI6IjIwMTktMTEtMDFUMDA6MDA6MDAiLCJFbmREYXRlIjoiMjAxOS0xMi0yMlQxMTo1OTowMCIsIlBlcmNlbnRhZ2VDb21wbGV0ZSI6bnVsbCwiU3R5bGUiOnsiJGlkIjoiODEyIiwiU2hhcGUiOjMsIlNoYXBlVGhpY2tuZXNzIjowLCJEdXJhdGlvbkZvcm1hdCI6MCwiSW5jbHVkZU5vbldvcmtpbmdEYXlzSW5EdXJhdGlvbiI6ZmFsc2UsIlBlcmNlbnRhZ2VDb21wbGV0ZVN0eWxlIjp7IiRpZCI6IjgxMyIsIkZvbnRTZXR0aW5ncyI6eyIkaWQiOiI4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ODE1IiwiVG9wIjowLjAsIkxlZnQiOjAuMCwiUmlnaHQiOjAuMCwiQm90dG9tIjowLjB9LCJQYWRkaW5nIjp7IiRpZCI6IjgxNiIsIlRvcCI6MC4wLCJMZWZ0IjowLjAsIlJpZ2h0IjowLjAsIkJvdHRvbSI6MC4wfSwiQmFja2dyb3VuZCI6eyIkcmVmIjoiMTQifSwiSXNWaXNpYmxlIjp0cnVlLCJXaWR0aCI6MC4wLCJIZWlnaHQiOjAuMCwiQm9yZGVyU3R5bGUiOnsiJGlkIjoiODE3IiwiTGluZUNvbG9yIjpudWxsLCJMaW5lV2VpZ2h0IjowLjAsIkxpbmVUeXBlIjowLCJQYXJlbnRTdHlsZSI6bnVsbH0sIlBhcmVudFN0eWxlIjpudWxsfSwiRHVyYXRpb25TdHlsZSI6eyIkaWQiOiI4MTgiLCJGb250U2V0dGluZ3MiOnsiJGlkIjoiODE5IiwiRm9udFNpemUiOjEwLCJGb250TmFtZSI6IkNhbGlicmkiLCJJc0JvbGQiOmZhbHNlLCJJc0l0YWxpYyI6ZmFsc2UsIklzVW5kZXJsaW5lZCI6ZmFsc2UsIlBhcmVudFN0eWxlIjpudWxsfSwiQXV0b1NpemUiOjAsIkZvcmVncm91bmQiOnsiJGlkIjoiODIwIiwiQ29sb3IiOnsiJHJlZiI6IjIwIn19LCJNYXhXaWR0aCI6MjAwLjAsIk1heEhlaWdodCI6IkluZmluaXR5IiwiU21hcnRGb3JlZ3JvdW5kSXNBY3RpdmUiOmZhbHNlLCJIb3Jpem9udGFsQWxpZ25tZW50IjowLCJWZXJ0aWNhbEFsaWdubWVudCI6MCwiU21hcnRGb3JlZ3JvdW5kIjpudWxsLCJCYWNrZ3JvdW5kRmlsbFR5cGUiOjAsIk1hcmdpbiI6eyIkaWQiOiI4MjEiLCJUb3AiOjAuMCwiTGVmdCI6MC4wLCJSaWdodCI6MC4wLCJCb3R0b20iOjAuMH0sIlBhZGRpbmciOnsiJGlkIjoiODIyIiwiVG9wIjowLjAsIkxlZnQiOjAuMCwiUmlnaHQiOjAuMCwiQm90dG9tIjowLjB9LCJCYWNrZ3JvdW5kIjp7IiRyZWYiOiIyMyJ9LCJJc1Zpc2libGUiOnRydWUsIldpZHRoIjowLjAsIkhlaWdodCI6MC4wLCJCb3JkZXJTdHlsZSI6eyIkaWQiOiI4MjMiLCJMaW5lQ29sb3IiOm51bGwsIkxpbmVXZWlnaHQiOjAuMCwiTGluZVR5cGUiOjAsIlBhcmVudFN0eWxlIjpudWxsfSwiUGFyZW50U3R5bGUiOm51bGx9LCJIb3Jpem9udGFsQ29ubmVjdG9yU3R5bGUiOnsiJGlkIjoiODI0IiwiTGluZUNvbG9yIjp7IiRyZWYiOiIyNiJ9LCJMaW5lV2VpZ2h0IjoxLjAsIkxpbmVUeXBlIjowLCJQYXJlbnRTdHlsZSI6bnVsbH0sIlZlcnRpY2FsQ29ubmVjdG9yU3R5bGUiOnsiJGlkIjoiODI1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yNiIsIk1hcmdpbiI6eyIkaWQiOiI4MjciLCJUb3AiOjAuMCwiTGVmdCI6NC4wLCJSaWdodCI6NC4wLCJCb3R0b20iOjAuMH0sIlBhZGRpbmciOnsiJGlkIjoiODI4IiwiVG9wIjowLjAsIkxlZnQiOjAuMCwiUmlnaHQiOjAuMCwiQm90dG9tIjowLjB9LCJCYWNrZ3JvdW5kIjp7IiRpZCI6IjgyOSIsIkNvbG9yIjp7IiRpZCI6IjgzMCIsIkEiOjI1NSwiUiI6MTE2LCJHIjoxNzMsIkIiOjczfX0sIklzVmlzaWJsZSI6dHJ1ZSwiV2lkdGgiOjAuMCwiSGVpZ2h0IjoxMy40MjY2NjY2NjY2NjY2NzcsIkJvcmRlclN0eWxlIjp7IiRpZCI6IjgzMSIsIkxpbmVDb2xvciI6eyIkcmVmIjoiMzcifSwiTGluZVdlaWdodCI6MC4wLCJMaW5lVHlwZSI6MCwiUGFyZW50U3R5bGUiOm51bGx9LCJQYXJlbnRTdHlsZSI6bnVsbH0sIlRpdGxlU3R5bGUiOnsiJGlkIjoiODMyIiwiRm9udFNldHRpbmdzIjp7IiRpZCI6IjgzMyIsIkZvbnRTaXplIjoxMSwiRm9udE5hbWUiOiJDYWxpYnJpIiwiSXNCb2xkIjpmYWxzZSwiSXNJdGFsaWMiOmZhbHNlLCJJc1VuZGVybGluZWQiOmZhbHNlLCJQYXJlbnRTdHlsZSI6bnVsbH0sIkF1dG9TaXplIjowLCJGb3JlZ3JvdW5kIjp7IiRpZCI6IjgzNCIsIkNvbG9yIjp7IiRpZCI6IjgzN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4MzYiLCJUb3AiOjAuMCwiTGVmdCI6MC4wLCJSaWdodCI6MC4wLCJCb3R0b20iOjAuMH0sIlBhZGRpbmciOnsiJGlkIjoiODM3IiwiVG9wIjowLjAsIkxlZnQiOjAuMCwiUmlnaHQiOjAuMCwiQm90dG9tIjowLjB9LCJCYWNrZ3JvdW5kIjp7IiRyZWYiOiI0NSJ9LCJJc1Zpc2libGUiOnRydWUsIldpZHRoIjowLjAsIkhlaWdodCI6MC4wLCJCb3JkZXJTdHlsZSI6eyIkaWQiOiI4MzgiLCJMaW5lQ29sb3IiOm51bGwsIkxpbmVXZWlnaHQiOjAuMCwiTGluZVR5cGUiOjAsIlBhcmVudFN0eWxlIjpudWxsfSwiUGFyZW50U3R5bGUiOm51bGx9LCJEYXRlU3R5bGUiOnsiJGlkIjoiODM5IiwiRm9udFNldHRpbmdzIjp7IiRpZCI6Ijg0MCIsIkZvbnRTaXplIjoxMCwiRm9udE5hbWUiOiJDYWxpYnJpIiwiSXNCb2xkIjpmYWxzZSwiSXNJdGFsaWMiOmZhbHNlLCJJc1VuZGVybGluZWQiOmZhbHNlLCJQYXJlbnRTdHlsZSI6bnVsbH0sIkF1dG9TaXplIjowLCJGb3JlZ3JvdW5kIjp7IiRpZCI6Ijg0MSIsIkNvbG9yIjp7IiRpZCI6Ijg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zIiwiVG9wIjowLjAsIkxlZnQiOjAuMCwiUmlnaHQiOjAuMCwiQm90dG9tIjowLjB9LCJQYWRkaW5nIjp7IiRpZCI6Ijg0NCIsIlRvcCI6MC4wLCJMZWZ0IjowLjAsIlJpZ2h0IjowLjAsIkJvdHRvbSI6MC4wfSwiQmFja2dyb3VuZCI6eyIkcmVmIjoiNTMifSwiSXNWaXNpYmxlIjp0cnVlLCJXaWR0aCI6MC4wLCJIZWlnaHQiOjAuMCwiQm9yZGVyU3R5bGUiOnsiJGlkIjoiODQ1IiwiTGluZUNvbG9yIjpudWxsLCJMaW5lV2VpZ2h0IjowLjAsIkxpbmVUeXBlIjowLCJQYXJlbnRTdHlsZSI6bnVsbH0sIlBhcmVudFN0eWxlIjpudWxsfSwiRGF0ZUZvcm1hdCI6eyIkaWQiOiI4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Q3IiwiRm9ybWF0IjowLCJJc1Zpc2libGUiOmZhbHNlLCJMYXN0S25vd25WaXNpYmlsaXR5U3RhdGUiOmZhbHNlfSwiSXNWaXNpYmxlIjp0cnVlLCJQYXJlbnRTdHlsZSI6bnVsbH0sIkluZGV4IjozMSwiU21hcnREdXJhdGlvbkFjdGl2YXRlZCI6ZmFsc2UsIkRhdGVGb3JtYXQiOnsiJHJlZiI6Ijg0NiJ9LCJXZWVrTnVtYmVyaW5nIjp7IiRpZCI6Ijg0OCIsIkZvcm1hdCI6MCwiSXNWaXNpYmxlIjpmYWxzZSwiTGFzdEtub3duVmlzaWJpbGl0eVN0YXRlIjpmYWxzZX0sIklkIjoiZjhhMGM5ZWItODE3YS00OWZjLTg5NTYtOTgyOWIzOGM0Yjc4IiwiSW1wb3J0SWQiOm51bGwsIlRpdGxlIjoiVjIgRGV2ZWxvcG1lbnQgQmVnaW5zIiwiTm90ZSI6bnVsbCwiSHlwZXJsaW5rIjp7IiRpZCI6Ijg0OSIsIkFkZHJlc3MiOiIiLCJTdWJBZGRyZXNzIjoiIn0sIklzQ2hhbmdlZCI6ZmFsc2UsIklzTmV3IjpmYWxzZX19XSwiX21pbGVzdG9uZXMiOltdLCJJZCI6IjAwMDAwMDAwLTAwMDAtMDAwMC0wMDAwLTAwMDAwMDAwMDAwMCIsIklzU2luZ2xlSXRlbVJvdyI6dHJ1ZX1dLCJJbmRleCI6MCwiSWQiOiJlNzE5MTVmMS1mYmQ4LTQ2MjgtOTgyYy1kM2EyYTgxYjZlMmEiLCJIZWFkZXJUZXh0IjpudWxsLCJJc0RlZmF1bHQiOnRydWUsIlN0eWxlIjp7IiRpZCI6Ijg1MCIsIkhlYWRlclN0eWxlIjp7IiRpZCI6Ijg1MSIsIlRleHRTdHlsZSI6eyIkaWQiOiI4NTIiLCJGb250U2V0dGluZ3MiOnsiJGlkIjoiODUzIiwiRm9udFNpemUiOjExLCJGb250TmFtZSI6IkNhbGlicmkiLCJJc0JvbGQiOmZhbHNlLCJJc0l0YWxpYyI6ZmFsc2UsIklzVW5kZXJsaW5lZCI6ZmFsc2UsIlBhcmVudFN0eWxlIjpudWxsfSwiQXV0b1NpemUiOjIsIkZvcmVncm91bmQiOnsiJGlkIjoiODU0IiwiQ29sb3IiOnsiJGlkIjoiODU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bnVsbCwiSXNWaXNpYmxlIjp0cnVlLCJXaWR0aCI6MC4wLCJIZWlnaHQiOjAuMCwiQm9yZGVyU3R5bGUiOm51bGwsIlBhcmVudFN0eWxlIjpudWxsfSwiUmVjdGFuZ2xlU3R5bGUiOnsiJGlkIjoiODU4IiwiTWFyZ2luIjp7IiRpZCI6Ijg1OSIsIlRvcCI6MC4wLCJMZWZ0IjowLjAsIlJpZ2h0IjowLjAsIkJvdHRvbSI6MC4wfSwiUGFkZGluZyI6eyIkaWQiOiI4NjAiLCJUb3AiOjAuMCwiTGVmdCI6MC4wLCJSaWdodCI6MC4wLCJCb3R0b20iOjAuMH0sIkJhY2tncm91bmQiOnsiJGlkIjoiODYxIiwiQ29sb3IiOnsiJGlkIjoiODYyIiwiQSI6NjMsIlIiOjExMiwiRyI6MTczLCJCIjo3MX19LCJJc1Zpc2libGUiOnRydWUsIldpZHRoIjowLjAsIkhlaWdodCI6MC4wLCJCb3JkZXJTdHlsZSI6eyIkaWQiOiI4NjMiLCJMaW5lQ29sb3IiOnsiJGlkIjoiODY0IiwiJHR5cGUiOiJOTFJFLkNvbW1vbi5Eb20uU29saWRDb2xvckJydXNoLCBOTFJFLkNvbW1vbiIsIkNvbG9yIjp7IiRpZCI6Ijg2NSIsIkEiOjI1NSwiUiI6MjU1LCJHIjowLCJCIjowfX0sIkxpbmVXZWlnaHQiOjAuMCwiTGluZVR5cGUiOjAsIlBhcmVudFN0eWxlIjpudWxsfSwiUGFyZW50U3R5bGUiOm51bGx9LCJNYXJnaW4iOnsiJGlkIjoiODY2IiwiVG9wIjowLjAsIkxlZnQiOjAuMCwiUmlnaHQiOjAuMCwiQm90dG9tIjowLjB9LCJQYWRkaW5nIjp7IiRpZCI6Ijg2NyIsIlRvcCI6MC4wLCJMZWZ0IjowLjAsIlJpZ2h0IjowLjAsIkJvdHRvbSI6MC4wfSwiQmFja2dyb3VuZCI6bnVsbCwiSXNWaXNpYmxlIjp0cnVlLCJXaWR0aCI6MC4wLCJIZWlnaHQiOjAuMCwiQm9yZGVyU3R5bGUiOm51bGwsIlBhcmVudFN0eWxlIjpudWxsfSwiQmFja2dyb3VuZFN0eWxlIjp7IiRpZCI6Ijg2OCIsIk1hcmdpbiI6eyIkaWQiOiI4NjkiLCJUb3AiOjAuMCwiTGVmdCI6MC4wLCJSaWdodCI6MC4wLCJCb3R0b20iOjAuMH0sIlBhZGRpbmciOnsiJGlkIjoiODcwIiwiVG9wIjowLjAsIkxlZnQiOjAuMCwiUmlnaHQiOjAuMCwiQm90dG9tIjowLjB9LCJCYWNrZ3JvdW5kIjp7IiRpZCI6Ijg3MSIsIkNvbG9yIjp7IiRpZCI6Ijg3MiIsIkEiOjUxLCJSIjoxNTUsIkciOjE4NywiQiI6ODl9fSwiSXNWaXNpYmxlIjp0cnVlLCJXaWR0aCI6MC4wLCJIZWlnaHQiOjAuMCwiQm9yZGVyU3R5bGUiOnsiJGlkIjoiODczIiwiTGluZUNvbG9yIjp7IiRpZCI6Ijg3NCIsIiR0eXBlIjoiTkxSRS5Db21tb24uRG9tLlNvbGlkQ29sb3JCcnVzaCwgTkxSRS5Db21tb24iLCJDb2xvciI6eyIkaWQiOiI4NzUiLCJBIjoyNTUsIlIiOjI1NSwiRyI6MCwiQiI6MH19LCJMaW5lV2VpZ2h0IjowLjAsIkxpbmVUeXBlIjowLCJQYXJlbnRTdHlsZSI6bnVsbH0sIlBhcmVudFN0eWxlIjpudWxsfSwiTWFyZ2luIjp7IiRpZCI6Ijg3NiIsIlRvcCI6MC4wLCJMZWZ0IjowLjAsIlJpZ2h0IjowLjAsIkJvdHRvbSI6MC4wfSwiUGFkZGluZyI6eyIkaWQiOiI4NzciLCJUb3AiOjAuMCwiTGVmdCI6MC4wLCJSaWdodCI6MC4wLCJCb3R0b20iOjAuMH0sIklzVmlzaWJsZSI6dHJ1ZSwiV2lkdGgiOjAuMCwiSGVpZ2h0IjowLjAsIkJvcmRlclN0eWxlIjpudWxsLCJQYXJlbnRTdHlsZSI6bnVsbH19XSwiSWQiOiI4OTExYmNlYi02Nzk0LTQxYWQtYjM3NS02YTc5NGI2ODJmMzEiLCJJbmRleCI6MjQsIkhlYWRlclRleHQiOiJEZXZlbG9wIiwiU3R5bGUiOnsiJGlkIjoiODc4IiwiSGVhZGVyU3R5bGUiOnsiJGlkIjoiODc5IiwiVGV4dElzVmVydGljYWwiOmZhbHNlLCJUZXh0U3R5bGUiOnsiJGlkIjoiODgwIiwiRm9udFNldHRpbmdzIjp7IiRpZCI6Ijg4MSIsIkZvbnRTaXplIjoxMCwiRm9udE5hbWUiOiJGcmFua2xpbiBHb3RoaWMgTWVkaXVtIiwiSXNCb2xkIjpmYWxzZSwiSXNJdGFsaWMiOmZhbHNlLCJJc1VuZGVybGluZWQiOmZhbHNlLCJQYXJlbnRTdHlsZSI6bnVsbH0sIkF1dG9TaXplIjowLCJGb3JlZ3JvdW5kIjp7IiRpZCI6Ijg4MiIsIkNvbG9yIjp7IiRpZCI6Ijg4MyIsIkEiOjI1NSwiUiI6MzksIkciOjEwMy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ODg0IiwiTWFyZ2luIjp7IiRyZWYiOiIzMzUifSwiUGFkZGluZyI6eyIkcmVmIjoiMzM2In0sIkJhY2tncm91bmQiOnsiJGlkIjoiODg1IiwiQ29sb3IiOnsiJGlkIjoiODg2IiwiQSI6MTI3LCJSIjoxMTIsIkciOjE3MywiQiI6NzF9fSwiSXNWaXNpYmxlIjpmYWxzZSwiV2lkdGgiOjAuMCwiSGVpZ2h0IjowLjAsIkJvcmRlclN0eWxlIjp7IiRpZCI6Ijg4Ny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g4OCIsIk1hcmdpbiI6eyIkcmVmIjoiMzQ1In0sIlBhZGRpbmciOnsiJHJlZiI6IjM0NiJ9LCJCYWNrZ3JvdW5kIjp7IiRpZCI6Ijg4OSIsIkNvbG9yIjp7IiRpZCI6Ijg5MCIsIkEiOjM4LCJSIjoxMTIsIkciOjE3MywiQiI6NzF9fSwiSXNWaXNpYmxlIjp0cnVlLCJXaWR0aCI6MC4wLCJIZWlnaHQiOjAuMCwiQm9yZGVyU3R5bGUiOnsiJGlkIjoiODkxIiwiTGluZUNvbG9yIjp7IiRyZWYiOiIzNTAifSwiTGluZVdlaWdodCI6MC4wLCJMaW5lVHlwZSI6MCwiUGFyZW50U3R5bGUiOm51bGx9LCJQYXJlbnRTdHlsZSI6bnVsbH0sIklzQWJvdmVUaW1lYmFuZCI6ZmFsc2U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fSx7IiRpZCI6Ijg5NSIsIl9hY3Rpdml0aWVzIjpbeyIkaWQiOiI4OTYiLCJfcm93cyI6W3siJGlkIjoiODk3IiwiX3Rhc2tzIjpbXSwiX21pbGVzdG9uZXMiOlt7IiRpZCI6Ijg5OCIsIklkIjoiMDk3ZmUwMzUtMDMyZS00Y2ZlLTllODktZDIzZGRkOGQ1MGNjIiwiSW5kZXgiOjMzLCJHcm91cElkIjpudWxsLCJUaXRsZSI6IldXIExhdW5jaCBFdmVudCIsIkRhdGVUaW1lIjoiMjAxOS0xMS0wMVQxMTo1OTowMFoiLCJQZXJjZW50YWdlQ29tcGxldGUiOm51bGwsIk5vdGUiOm51bGwsIlN0eWxlIjp7IiRpZCI6Ijg5OSIsIlRpdGxlUG9zaXRpb24iOiJSaWdodCIsIkRhdGVQb3NpdGlvbiI6IkxlZnQiLCJTaGFwZVR5cGUiOjEzLCJTaGFwZVNpemUiOjAsIlNoYXBlU3R5bGUiOnsiJGlkIjoiOTAwIiwiTWFyZ2luIjp7IiRyZWYiOiIyNzYifSwiUGFkZGluZyI6eyIkcmVmIjoiMjc3In0sIkJhY2tncm91bmQiOnsiJGlkIjoiOTAxIiwiQ29sb3IiOnsiJGlkIjoiOTAyIiwiQSI6MjU1LCJSIjoxMTUsIkciOjExNSwiQiI6MTE1fX0sIklzVmlzaWJsZSI6dHJ1ZSwiV2lkdGgiOjEyLjAsIkhlaWdodCI6MTQuMCwiQm9yZGVyU3R5bGUiOnsiJGlkIjoiOTAzIiwiTGluZUNvbG9yIjp7IiRyZWYiOiIyODEifSwiTGluZVdlaWdodCI6MC4wLCJMaW5lVHlwZSI6MCwiUGFyZW50U3R5bGUiOm51bGx9LCJQYXJlbnRTdHlsZSI6bnVsbH0sIlRpdGxlU3R5bGUiOnsiJGlkIjoiOTA0IiwiRm9udFNldHRpbmdzIjp7IiRpZCI6IjkwNSIsIkZvbnRTaXplIjoxMSwiRm9udE5hbWUiOiJDYWxpYnJpIiwiSXNCb2xkIjp0cnVlLCJJc0l0YWxpYyI6ZmFsc2UsIklzVW5kZXJsaW5lZCI6ZmFsc2UsIlBhcmVudFN0eWxlIjpudWxsfSwiQXV0b1NpemUiOjAsIkZvcmVncm91bmQiOnsiJGlkIjoiOTA2IiwiQ29sb3IiOnsiJGlkIjoiOTA3IiwiQSI6MjU1LCJSIjo4OSwiRyI6ODksIkIiOjg5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A4IiwiRm9udFNldHRpbmdzIjp7IiRpZCI6IjkwOSIsIkZvbnRTaXplIjoxMCwiRm9udE5hbWUiOiJDYWxpYnJpIiwiSXNCb2xkIjpmYWxzZSwiSXNJdGFsaWMiOmZhbHNlLCJJc1VuZGVybGluZWQiOmZhbHNlLCJQYXJlbnRTdHlsZSI6bnVsbH0sIkF1dG9TaXplIjowLCJGb3JlZ3JvdW5kIjp7IiRpZCI6IjkxMCIsIkNvbG9yIjp7IiRpZCI6Ijkx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EyIiwiRm9ybWF0U3RyaW5nIjoiZGRkLCBNTU0gZCwgeXl5eSIsIlNlcGFyYXRvciI6Ii8iLCJVc2VJbnRlcm5hdGlvbmFsRGF0ZUZvcm1hdCI6ZmFsc2UsIkRhdGVJc1Zpc2libGUiOnRydWUsIlRpbWVJc1Zpc2libGUiOmZhbHNlLCJIb3VyRGlnaXRzIjoxLCJBbVBtRGVzaWduYXRvciI6MiwiVHJpbTAwTWludXRlcyI6ZmFsc2UsIkxhc3RLbm93blZpc2liaWxpdHlTdGF0ZSI6eyIkaWQiOiI5MTMiLCJEYXRlUGFydElzVmlzaWJsZSI6dHJ1ZSwiVGltZVBhcnRJc1Zpc2libGUiOmZhbHNlfX0sIldlZWtOdW1iZXJpbmciOnsiJGlkIjoiOTE0IiwiRm9ybWF0IjowLCJJc1Zpc2libGUiOmZhbHNlLCJMYXN0S25vd25WaXNpYmlsaXR5U3RhdGUiOmZhbHNlfSwiSXNWaXNpYmxlIjp0cnVlLCJQYXJlbnRTdHlsZSI6bnVsbH0sIkh5cGVybGluayI6eyIkaWQiOiI5MTUiLCJBZGRyZXNzIjoiIiwiU3ViQWRkcmVzcyI6IiJ9LCJJbXBvcnRJZCI6IiJ9XSwiSWQiOiIwMDAwMDAwMC0wMDAwLTAwMDAtMDAwMC0wMDAwMDAwMDAwMDAiLCJJc1NpbmdsZUl0ZW1Sb3ciOnRydWV9LHsiJGlkIjoiOTE2IiwiX3Rhc2tzIjpbXSwiX21pbGVzdG9uZXMiOlt7IiRpZCI6IjkxNyIsIklkIjoiY2EzZGJlNDAtMGMxNS00MjM0LTkzYjYtYzAyZTVmMTdmZmNmIiwiSW5kZXgiOjM0LCJHcm91cElkIjoiNjRlY2QxZGYtMTdiMS00NTYzLWEwNDEtMDdmYmIyNDg4NmQyIiwiVGl0bGUiOiJCZXRhIEJsb2cgTGF1bmNoIiwiRGF0ZVRpbWUiOiIyMDE5LTA3LTA0VDExOjU5OjAwWiIsIlBlcmNlbnRhZ2VDb21wbGV0ZSI6bnVsbCwiTm90ZSI6bnVsbCwiU3R5bGUiOnsiJGlkIjoiOTE4IiwiVGl0bGVQb3NpdGlvbiI6IkxlZnQiLCJEYXRlUG9zaXRpb24iOiJSaWdodCIsIlNoYXBlVHlwZSI6MTMsIlNoYXBlU2l6ZSI6MCwiU2hhcGVTdHlsZSI6eyIkaWQiOiI5MTkiLCJNYXJnaW4iOnsiJHJlZiI6IjI3NiJ9LCJQYWRkaW5nIjp7IiRyZWYiOiIyNzcifSwiQmFja2dyb3VuZCI6eyIkaWQiOiI5MjAiLCJDb2xvciI6eyIkaWQiOiI5MjEiLCJBIjoyNTUsIlIiOjExNSwiRyI6MTE1LCJCIjoxMTV9fSwiSXNWaXNpYmxlIjp0cnVlLCJXaWR0aCI6MTIuMCwiSGVpZ2h0IjoxNC4wLCJCb3JkZXJTdHlsZSI6eyIkaWQiOiI5MjIiLCJMaW5lQ29sb3IiOnsiJHJlZiI6IjI4MSJ9LCJMaW5lV2VpZ2h0IjowLjAsIkxpbmVUeXBlIjowLCJQYXJlbnRTdHlsZSI6bnVsbH0sIlBhcmVudFN0eWxlIjpudWxsfSwiVGl0bGVTdHlsZSI6eyIkaWQiOiI5MjMiLCJGb250U2V0dGluZ3MiOnsiJGlkIjoiOTI0IiwiRm9udFNpemUiOjExLCJGb250TmFtZSI6IkNhbGlicmkiLCJJc0JvbGQiOnRydWUsIklzSXRhbGljIjpmYWxzZSwiSXNVbmRlcmxpbmVkIjpmYWxzZSwiUGFyZW50U3R5bGUiOm51bGx9LCJBdXRvU2l6ZSI6MCwiRm9yZWdyb3VuZCI6eyIkaWQiOiI5MjUiLCJDb2xvciI6eyIkaWQiOiI5Mj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5MjciLCJGb250U2V0dGluZ3MiOnsiJGlkIjoiOTI4IiwiRm9udFNpemUiOjksIkZvbnROYW1lIjoiQ2FsaWJyaSIsIklzQm9sZCI6ZmFsc2UsIklzSXRhbGljIjpmYWxzZSwiSXNVbmRlcmxpbmVkIjpmYWxzZSwiUGFyZW50U3R5bGUiOm51bGx9LCJBdXRvU2l6ZSI6MCwiRm9yZWdyb3VuZCI6eyIkaWQiOiI5MjkiLCJDb2xvciI6eyIkaWQiOiI5MzA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M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kzMiIsIkRhdGVQYXJ0SXNWaXNpYmxlIjp0cnVlLCJUaW1lUGFydElzVmlzaWJsZSI6ZmFsc2V9fSwiV2Vla051bWJlcmluZyI6eyIkaWQiOiI5MzMiLCJGb3JtYXQiOjAsIklzVmlzaWJsZSI6ZmFsc2UsIkxhc3RLbm93blZpc2liaWxpdHlTdGF0ZSI6ZmFsc2V9LCJJc1Zpc2libGUiOnRydWUsIlBhcmVudFN0eWxlIjpudWxsfSwiSHlwZXJsaW5rIjp7IiRpZCI6IjkzNCIsIkFkZHJlc3MiOiIiLCJTdWJBZGRyZXNzIjoiIn0sIkltcG9ydElkIjoiIn0seyIkaWQiOiI5MzU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kzNiIsIlRpdGxlUG9zaXRpb24iOiJMZWZ0IiwiRGF0ZVBvc2l0aW9uIjoiUmlnaHQiLCJTaGFwZVR5cGUiOjEzLCJTaGFwZVNpemUiOjAsIlNoYXBlU3R5bGUiOnsiJGlkIjoiOTM3IiwiTWFyZ2luIjp7IiRyZWYiOiIyNzYifSwiUGFkZGluZyI6eyIkcmVmIjoiMjc3In0sIkJhY2tncm91bmQiOnsiJGlkIjoiOTM4IiwiQ29sb3IiOnsiJGlkIjoiOTM5IiwiQSI6MjU1LCJSIjoxMTUsIkciOjExNSwiQiI6MTE1fX0sIklzVmlzaWJsZSI6dHJ1ZSwiV2lkdGgiOjEyLjAsIkhlaWdodCI6MTQuMCwiQm9yZGVyU3R5bGUiOnsiJGlkIjoiOTQwIiwiTGluZUNvbG9yIjp7IiRyZWYiOiIyODEifSwiTGluZVdlaWdodCI6MC4wLCJMaW5lVHlwZSI6MCwiUGFyZW50U3R5bGUiOm51bGx9LCJQYXJlbnRTdHlsZSI6bnVsbH0sIlRpdGxlU3R5bGUiOnsiJGlkIjoiOTQxIiwiRm9udFNldHRpbmdzIjp7IiRpZCI6Ijk0MiIsIkZvbnRTaXplIjoxMSwiRm9udE5hbWUiOiJDYWxpYnJpIiwiSXNCb2xkIjp0cnVlLCJJc0l0YWxpYyI6ZmFsc2UsIklzVW5kZXJsaW5lZCI6ZmFsc2UsIlBhcmVudFN0eWxlIjpudWxsfSwiQXV0b1NpemUiOjAsIkZvcmVncm91bmQiOnsiJGlkIjoiOTQzIiwiQ29sb3IiOnsiJGlkIjoiOTQ0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Q1IiwiRm9udFNldHRpbmdzIjp7IiRpZCI6Ijk0NiIsIkZvbnRTaXplIjo5LCJGb250TmFtZSI6IkNhbGlicmkiLCJJc0JvbGQiOmZhbHNlLCJJc0l0YWxpYyI6ZmFsc2UsIklzVW5kZXJsaW5lZCI6ZmFsc2UsIlBhcmVudFN0eWxlIjpudWxsfSwiQXV0b1NpemUiOjAsIkZvcmVncm91bmQiOnsiJGlkIjoiOTQ3IiwiQ29sb3IiOnsiJGlkIjoiOTQ4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0O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TAiLCJEYXRlUGFydElzVmlzaWJsZSI6dHJ1ZSwiVGltZVBhcnRJc1Zpc2libGUiOmZhbHNlfX0sIldlZWtOdW1iZXJpbmciOnsiJGlkIjoiOTUxIiwiRm9ybWF0IjowLCJJc1Zpc2libGUiOmZhbHNlLCJMYXN0S25vd25WaXNpYmlsaXR5U3RhdGUiOmZhbHNlfSwiSXNWaXNpYmxlIjp0cnVlLCJQYXJlbnRTdHlsZSI6bnVsbH0sIkh5cGVybGluayI6eyIkaWQiOiI5NTIiLCJBZGRyZXNzIjoiIiwiU3ViQWRkcmVzcyI6IiJ9LCJJbXBvcnRJZCI6IiJ9XSwiSWQiOiI2NGVjZDFkZi0xN2IxLTQ1NjMtYTA0MS0wN2ZiYjI0ODg2ZDIiLCJJc1NpbmdsZUl0ZW1Sb3ciOmZhbHNlfSx7IiRpZCI6Ijk1MyIsIl90YXNrcyI6W10sIl9taWxlc3RvbmVzIjpbeyIkaWQiOiI5NTQ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k1NSIsIlRpdGxlUG9zaXRpb24iOiJMZWZ0IiwiRGF0ZVBvc2l0aW9uIjoiUmlnaHQiLCJTaGFwZVR5cGUiOjEzLCJTaGFwZVNpemUiOjAsIlNoYXBlU3R5bGUiOnsiJGlkIjoiOTU2IiwiTWFyZ2luIjp7IiRyZWYiOiIyNzYifSwiUGFkZGluZyI6eyIkcmVmIjoiMjc3In0sIkJhY2tncm91bmQiOnsiJGlkIjoiOTU3IiwiQ29sb3IiOnsiJGlkIjoiOTU4IiwiQSI6MjU1LCJSIjoxMTUsIkciOjExNSwiQiI6MTE1fX0sIklzVmlzaWJsZSI6dHJ1ZSwiV2lkdGgiOjEyLjAsIkhlaWdodCI6MTQuMCwiQm9yZGVyU3R5bGUiOnsiJGlkIjoiOTU5IiwiTGluZUNvbG9yIjp7IiRyZWYiOiIyODEifSwiTGluZVdlaWdodCI6MC4wLCJMaW5lVHlwZSI6MCwiUGFyZW50U3R5bGUiOm51bGx9LCJQYXJlbnRTdHlsZSI6bnVsbH0sIlRpdGxlU3R5bGUiOnsiJGlkIjoiOTYwIiwiRm9udFNldHRpbmdzIjp7IiRpZCI6Ijk2MSIsIkZvbnRTaXplIjoxMSwiRm9udE5hbWUiOiJDYWxpYnJpIiwiSXNCb2xkIjp0cnVlLCJJc0l0YWxpYyI6ZmFsc2UsIklzVW5kZXJsaW5lZCI6ZmFsc2UsIlBhcmVudFN0eWxlIjpudWxsfSwiQXV0b1NpemUiOjAsIkZvcmVncm91bmQiOnsiJGlkIjoiOTYyIiwiQ29sb3IiOnsiJGlkIjoiOTYz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Y0IiwiRm9udFNldHRpbmdzIjp7IiRpZCI6Ijk2NSIsIkZvbnRTaXplIjo5LCJGb250TmFtZSI6IkNhbGlicmkiLCJJc0JvbGQiOmZhbHNlLCJJc0l0YWxpYyI6ZmFsc2UsIklzVW5kZXJsaW5lZCI6ZmFsc2UsIlBhcmVudFN0eWxlIjpudWxsfSwiQXV0b1NpemUiOjAsIkZvcmVncm91bmQiOnsiJGlkIjoiOTY2IiwiQ29sb3IiOnsiJGlkIjoiOTY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2O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jkiLCJEYXRlUGFydElzVmlzaWJsZSI6dHJ1ZSwiVGltZVBhcnRJc1Zpc2libGUiOmZhbHNlfX0sIldlZWtOdW1iZXJpbmciOnsiJGlkIjoiOTcwIiwiRm9ybWF0IjowLCJJc1Zpc2libGUiOmZhbHNlLCJMYXN0S25vd25WaXNpYmlsaXR5U3RhdGUiOmZhbHNlfSwiSXNWaXNpYmxlIjp0cnVlLCJQYXJlbnRTdHlsZSI6bnVsbH0sIkh5cGVybGluayI6eyIkaWQiOiI5NzEiLCJBZGRyZXNzIjoiIiwiU3ViQWRkcmVzcyI6IiJ9LCJJbXBvcnRJZCI6IiJ9LHsiJGlkIjoiOTcyIiwiSWQiOiIwN2I5OGJjZi02NzhkLTQ2NzEtYWE2My1lNmM5MGYwNDAyYWEiLCJJbmRleCI6MzcsIkdyb3VwSWQiOiJhMjU3MDg3OS00N2FiLTQwYjctYWIxNS04ZDdmY2ZlMTBmMzQiLCJUaXRsZSI6IlB1YmxpYyBXZWJzaXRlIExpdmUiLCJEYXRlVGltZSI6IjIwMTktMTEtMDFUMTE6NTk6MDBaIiwiUGVyY2VudGFnZUNvbXBsZXRlIjpudWxsLCJOb3RlIjpudWxsLCJTdHlsZSI6eyIkaWQiOiI5NzMiLCJUaXRsZVBvc2l0aW9uIjoiTGVmdCIsIkRhdGVQb3NpdGlvbiI6IlJpZ2h0IiwiU2hhcGVUeXBlIjoxMywiU2hhcGVTaXplIjowLCJTaGFwZVN0eWxlIjp7IiRpZCI6Ijk3NCIsIk1hcmdpbiI6eyIkcmVmIjoiMjc2In0sIlBhZGRpbmciOnsiJHJlZiI6IjI3NyJ9LCJCYWNrZ3JvdW5kIjp7IiRpZCI6Ijk3NSIsIkNvbG9yIjp7IiRpZCI6Ijk3NiIsIkEiOjI1NSwiUiI6MTE1LCJHIjoxMTUsIkIiOjExNX19LCJJc1Zpc2libGUiOnRydWUsIldpZHRoIjoxMi4wLCJIZWlnaHQiOjE0LjAsIkJvcmRlclN0eWxlIjp7IiRpZCI6Ijk3NyIsIkxpbmVDb2xvciI6eyIkcmVmIjoiMjgxIn0sIkxpbmVXZWlnaHQiOjAuMCwiTGluZVR5cGUiOjAsIlBhcmVudFN0eWxlIjpudWxsfSwiUGFyZW50U3R5bGUiOm51bGx9LCJUaXRsZVN0eWxlIjp7IiRpZCI6Ijk3OCIsIkZvbnRTZXR0aW5ncyI6eyIkaWQiOiI5NzkiLCJGb250U2l6ZSI6MTEsIkZvbnROYW1lIjoiQ2FsaWJyaSIsIklzQm9sZCI6dHJ1ZSwiSXNJdGFsaWMiOmZhbHNlLCJJc1VuZGVybGluZWQiOmZhbHNlLCJQYXJlbnRTdHlsZSI6bnVsbH0sIkF1dG9TaXplIjowLCJGb3JlZ3JvdW5kIjp7IiRpZCI6Ijk4MCIsIkNvbG9yIjp7IiRpZCI6Ijk4MSIsIkEiOjI1NSwiUiI6ODksIkciOjg5LCJCIjo4OX19LCJNYXhXaWR0aCI6MjAwLjAsIk1heEhlaWdodCI6IkluZmluaXR5IiwiU21hcnRGb3JlZ3JvdW5kSXNBY3RpdmUiOmZhbHNlLCJIb3Jpem9udGFsQWxpZ25tZW50Ijoy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k4MiIsIkZvbnRTZXR0aW5ncyI6eyIkaWQiOiI5ODMiLCJGb250U2l6ZSI6OSwiRm9udE5hbWUiOiJDYWxpYnJpIiwiSXNCb2xkIjpmYWxzZSwiSXNJdGFsaWMiOmZhbHNlLCJJc1VuZGVybGluZWQiOmZhbHNlLCJQYXJlbnRTdHlsZSI6bnVsbH0sIkF1dG9TaXplIjowLCJGb3JlZ3JvdW5kIjp7IiRpZCI6Ijk4NCIsIkNvbG9yIjp7IiRpZCI6Ijk4N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OD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g3IiwiRGF0ZVBhcnRJc1Zpc2libGUiOnRydWUsIlRpbWVQYXJ0SXNWaXNpYmxlIjpmYWxzZX19LCJXZWVrTnVtYmVyaW5nIjp7IiRpZCI6Ijk4OCIsIkZvcm1hdCI6MCwiSXNWaXNpYmxlIjpmYWxzZSwiTGFzdEtub3duVmlzaWJpbGl0eVN0YXRlIjpmYWxzZX0sIklzVmlzaWJsZSI6dHJ1ZSwiUGFyZW50U3R5bGUiOm51bGx9LCJIeXBlcmxpbmsiOnsiJGlkIjoiOTg5IiwiQWRkcmVzcyI6IiIsIlN1YkFkZHJlc3MiOiIifSwiSW1wb3J0SWQiOiIifV0sIklkIjoiYTI1NzA4NzktNDdhYi00MGI3LWFiMTUtOGQ3ZmNmZTEwZjM0IiwiSXNTaW5nbGVJdGVtUm93IjpmYWxzZX1dLCJJbmRleCI6MCwiSWQiOiI4NDlmYjY5NS03NTBkLTQ4N2QtYmVlMi0wYmJjNzVmZTQ4ZTIiLCJIZWFkZXJUZXh0IjpudWxsLCJJc0RlZmF1bHQiOnRydWUsIlN0eWxlIjp7IiRpZCI6Ijk5MCIsIkhlYWRlclN0eWxlIjp7IiRpZCI6Ijk5MSIsIlRleHRTdHlsZSI6eyIkaWQiOiI5OTIiLCJGb250U2V0dGluZ3MiOnsiJGlkIjoiOTkzIiwiRm9udFNpemUiOjExLCJGb250TmFtZSI6IkNhbGlicmkiLCJJc0JvbGQiOmZhbHNlLCJJc0l0YWxpYyI6ZmFsc2UsIklzVW5kZXJsaW5lZCI6ZmFsc2UsIlBhcmVudFN0eWxlIjpudWxsfSwiQXV0b1NpemUiOjIsIkZvcmVncm91bmQiOnsiJGlkIjoiOTk0IiwiQ29sb3IiOnsiJGlkIjoiOTk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Tk2IiwiVG9wIjowLjAsIkxlZnQiOjAuMCwiUmlnaHQiOjAuMCwiQm90dG9tIjowLjB9LCJQYWRkaW5nIjp7IiRpZCI6Ijk5NyIsIlRvcCI6MC4wLCJMZWZ0IjowLjAsIlJpZ2h0IjowLjAsIkJvdHRvbSI6MC4wfSwiQmFja2dyb3VuZCI6bnVsbCwiSXNWaXNpYmxlIjp0cnVlLCJXaWR0aCI6MC4wLCJIZWlnaHQiOjAuMCwiQm9yZGVyU3R5bGUiOm51bGwsIlBhcmVudFN0eWxlIjpudWxsfSwiUmVjdGFuZ2xlU3R5bGUiOnsiJGlkIjoiOTk4IiwiTWFyZ2luIjp7IiRpZCI6Ijk5OSIsIlRvcCI6MC4wLCJMZWZ0IjowLjAsIlJpZ2h0IjowLjAsIkJvdHRvbSI6MC4wfSwiUGFkZGluZyI6eyIkaWQiOiIxMDAwIiwiVG9wIjowLjAsIkxlZnQiOjAuMCwiUmlnaHQiOjAuMCwiQm90dG9tIjowLjB9LCJCYWNrZ3JvdW5kIjp7IiRpZCI6IjEwMDEiLCJDb2xvciI6eyIkaWQiOiIxMDAyIiwiQSI6NjMsIlIiOjE2NSwiRyI6MTY1LCJCIjoxNjV9fSwiSXNWaXNpYmxlIjp0cnVlLCJXaWR0aCI6MC4wLCJIZWlnaHQiOjAuMCwiQm9yZGVyU3R5bGUiOnsiJGlkIjoiMTAwMyIsIkxpbmVDb2xvciI6eyIkaWQiOiIxMDA0IiwiJHR5cGUiOiJOTFJFLkNvbW1vbi5Eb20uU29saWRDb2xvckJydXNoLCBOTFJFLkNvbW1vbiIsIkNvbG9yIjp7IiRpZCI6IjEwMDUiLCJBIjoyNTUsIlIiOjI1NSwiRyI6MCwiQiI6MH19LCJMaW5lV2VpZ2h0IjowLjAsIkxpbmVUeXBlIjowLCJQYXJlbnRTdHlsZSI6bnVsbH0sIlBhcmVudFN0eWxlIjpudWxsfSwiTWFyZ2luIjp7IiRpZCI6IjEwMDYiLCJUb3AiOjAuMCwiTGVmdCI6MC4wLCJSaWdodCI6MC4wLCJCb3R0b20iOjAuMH0sIlBhZGRpbmciOnsiJGlkIjoiMTAwNyIsIlRvcCI6MC4wLCJMZWZ0IjowLjAsIlJpZ2h0IjowLjAsIkJvdHRvbSI6MC4wfSwiQmFja2dyb3VuZCI6bnVsbCwiSXNWaXNpYmxlIjp0cnVlLCJXaWR0aCI6MC4wLCJIZWlnaHQiOjAuMCwiQm9yZGVyU3R5bGUiOm51bGwsIlBhcmVudFN0eWxlIjpudWxsfSwiQmFja2dyb3VuZFN0eWxlIjp7IiRpZCI6IjEwMDgiLCJNYXJnaW4iOnsiJGlkIjoiMTAwOSIsIlRvcCI6MC4wLCJMZWZ0IjowLjAsIlJpZ2h0IjowLjAsIkJvdHRvbSI6MC4wfSwiUGFkZGluZyI6eyIkaWQiOiIxMDEwIiwiVG9wIjowLjAsIkxlZnQiOjAuMCwiUmlnaHQiOjAuMCwiQm90dG9tIjowLjB9LCJCYWNrZ3JvdW5kIjp7IiRpZCI6IjEwMTEiLCJDb2xvciI6eyIkaWQiOiIxMDEyIiwiQSI6NTEsIlIiOjE1NSwiRyI6MTg3LCJCIjo4OX19LCJJc1Zpc2libGUiOnRydWUsIldpZHRoIjowLjAsIkhlaWdodCI6MC4wLCJCb3JkZXJTdHlsZSI6eyIkaWQiOiIxMDEzIiwiTGluZUNvbG9yIjp7IiRpZCI6IjEwMTQiLCIkdHlwZSI6Ik5MUkUuQ29tbW9uLkRvbS5Tb2xpZENvbG9yQnJ1c2gsIE5MUkUuQ29tbW9uIiwiQ29sb3IiOnsiJGlkIjoiMTAxNSIsIkEiOjI1NSwiUiI6MjU1LCJHIjowLCJCIjowfX0sIkxpbmVXZWlnaHQiOjAuMCwiTGluZVR5cGUiOjAsIlBhcmVudFN0eWxlIjpudWxsfSwiUGFyZW50U3R5bGUiOm51bGx9LCJNYXJnaW4iOnsiJGlkIjoiMTAxNiIsIlRvcCI6MC4wLCJMZWZ0IjowLjAsIlJpZ2h0IjowLjAsIkJvdHRvbSI6MC4wfSwiUGFkZGluZyI6eyIkaWQiOiIxMDE3IiwiVG9wIjowLjAsIkxlZnQiOjAuMCwiUmlnaHQiOjAuMCwiQm90dG9tIjowLjB9LCJJc1Zpc2libGUiOnRydWUsIldpZHRoIjowLjAsIkhlaWdodCI6MC4wLCJCb3JkZXJTdHlsZSI6bnVsbCwiUGFyZW50U3R5bGUiOm51bGx9fV0sIklkIjoiOWViNzY1ODQtYmIzMi00NTJlLWFjMDctZmIyNjM3YmFlYTFhIiwiSW5kZXgiOjMyLCJIZWFkZXJUZXh0IjoiTGF1bmNoIiwiU3R5bGUiOnsiJGlkIjoiMTAxOCIsIkhlYWRlclN0eWxlIjp7IiRpZCI6IjEwMTkiLCJUZXh0SXNWZXJ0aWNhbCI6ZmFsc2UsIlRleHRTdHlsZSI6eyIkaWQiOiIxMDIwIiwiRm9udFNldHRpbmdzIjp7IiRpZCI6IjEwMjEiLCJGb250U2l6ZSI6MTAsIkZvbnROYW1lIjoiRnJhbmtsaW4gR290aGljIE1lZGl1bSIsIklzQm9sZCI6ZmFsc2UsIklzSXRhbGljIjpmYWxzZSwiSXNVbmRlcmxpbmVkIjpmYWxzZSwiUGFyZW50U3R5bGUiOm51bGx9LCJBdXRvU2l6ZSI6MCwiRm9yZWdyb3VuZCI6eyIkaWQiOiIxMDIyIiwiQ29sb3IiOnsiJGlkIjoiMTAyMyIsIkEiOjI1NSwiUiI6MCwiRyI6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MTAyNCIsIk1hcmdpbiI6eyIkcmVmIjoiMzM1In0sIlBhZGRpbmciOnsiJHJlZiI6IjMzNiJ9LCJCYWNrZ3JvdW5kIjp7IiRpZCI6IjEwMjUiLCJDb2xvciI6eyIkaWQiOiIxMDI2IiwiQSI6MTI3LCJSIjoxNjUsIkciOjE2NSwiQiI6MTY1fX0sIklzVmlzaWJsZSI6ZmFsc2UsIldpZHRoIjowLjAsIkhlaWdodCI6MC4wLCJCb3JkZXJTdHlsZSI6eyIkaWQiOiIxMDI3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MTAyOCIsIk1hcmdpbiI6eyIkcmVmIjoiMzQ1In0sIlBhZGRpbmciOnsiJHJlZiI6IjM0NiJ9LCJCYWNrZ3JvdW5kIjp7IiRpZCI6IjEwMjkiLCJDb2xvciI6eyIkaWQiOiIxMDMwIiwiQSI6MzgsIlIiOjE2NSwiRyI6MTY1LCJCIjoxNjV9fSwiSXNWaXNpYmxlIjp0cnVlLCJXaWR0aCI6MC4wLCJIZWlnaHQiOjAuMCwiQm9yZGVyU3R5bGUiOnsiJGlkIjoiMTAzMSIsIkxpbmVDb2xvciI6eyIkcmVmIjoiMzUwIn0sIkxpbmVXZWlnaHQiOjAuMCwiTGluZVR5cGUiOjAsIlBhcmVudFN0eWxlIjpudWxsfSwiUGFyZW50U3R5bGUiOm51bGx9LCJJc0Fib3ZlVGltZWJhbmQiOmZhbHNlLCJNYXJnaW4iOnsiJGlkIjoiMTAzMiIsIlRvcCI6MC4wLCJMZWZ0IjowLjAsIlJpZ2h0IjowLjAsIkJvdHRvbSI6MC4wfSwiUGFkZGluZyI6eyIkaWQiOiIxMDMzIiwiVG9wIjowLjAsIkxlZnQiOjAuMCwiUmlnaHQiOjAuMCwiQm90dG9tIjowLjB9LCJJc1Zpc2libGUiOnRydWUsIldpZHRoIjowLjAsIkhlaWdodCI6MC4wLCJCb3JkZXJTdHlsZSI6eyIkaWQiOiIxMDM0IiwiTGluZUNvbG9yIjpudWxsLCJMaW5lV2VpZ2h0IjowLjAsIkxpbmVUeXBlIjowLCJQYXJlbnRTdHlsZSI6bnVsbH0sIlBhcmVudFN0eWxlIjpudWxsfX1dLCJDdWx0dXJlSW5mb05hbWUiOiJlbi1VUyIsIlN0eWxlTmFtZSI6bnVsbCwiVmVyc2lvbiI6eyIkaWQiOiIxMDM1IiwiVmVyc2lvbiI6IjMuNi4wIiwiT3JpZ2luYWxBc3NlbWJseVZlcnNpb24iOiI0LjAwLjAxLjAwIiwiRWRpdGlvbiI6IlBybyIsIkxhc3RTYXZlZEVkaXRpb24iOjMsIklzUGx1c0VkaXRpb24iOnRydWUsIklzUHJvRWRpdGlvbiI6dHJ1ZX0sIkVmZmVjdCI6MCwiU3R5bGUiOnsiJGlkIjoiMTAzNiIsIlRpbWViYW5kU3R5bGUiOnsiJGlkIjoiMTAzNyIsIlNjYWxlTWFya2luZyI6MSwiU2hhcGUiOjEwLCJTaGFwZVN0eWxlIjp7IiRpZCI6IjEwMzgiLCJNYXJnaW4iOnsiJGlkIjoiMTAzOSIsIlRvcCI6MC4wLCJMZWZ0IjoxMC4wLCJSaWdodCI6MTAuMCwiQm90dG9tIjowLjB9LCJQYWRkaW5nIjp7IiRpZCI6IjEwNDAiLCJUb3AiOjMuMCwiTGVmdCI6MC4wLCJSaWdodCI6MC4wLCJCb3R0b20iOjMuMH0sIkJhY2tncm91bmQiOnsiJGlkIjoiMTA0MSIsIkNvbG9yIjp7IiRpZCI6IjEwNDIiLCJBIjoyNTUsIlIiOjY4LCJHIjo4NCwiQiI6MTA2fX0sIklzVmlzaWJsZSI6dHJ1ZSwiV2lkdGgiOjg1OC4wLCJIZWlnaHQiOjIwLjAsIkJvcmRlclN0eWxlIjp7IiRpZCI6IjEwNDMiLCJMaW5lQ29sb3IiOnsiJGlkIjoiMTA0NCIsIiR0eXBlIjoiTkxSRS5Db21tb24uRG9tLlNvbGlkQ29sb3JCcnVzaCwgTkxSRS5Db21tb24iLCJDb2xvciI6eyIkaWQiOiIxMDQ1IiwiQSI6MjU1LCJSIjoyNTUsIkciOjAsIkIiOjB9fSwiTGluZVdlaWdodCI6MC4wLCJMaW5lVHlwZSI6MCwiUGFyZW50U3R5bGUiOm51bGx9LCJQYXJlbnRTdHlsZSI6bnVsbH0sIk1pZGRsZVRpZXJTaGFwZVN0eWxlIjp7IiRpZCI6IjEwNDYiLCJNYXJnaW4iOnsiJHJlZiI6IjEwMzkifSwiUGFkZGluZyI6eyIkcmVmIjoiMTA0MCJ9LCJCYWNrZ3JvdW5kIjp7IiRyZWYiOiIxMDQxIn0sIklzVmlzaWJsZSI6dHJ1ZSwiV2lkdGgiOjg1OC4wLCJIZWlnaHQiOjIwLjAsIkJvcmRlclN0eWxlIjpudWxsLCJQYXJlbnRTdHlsZSI6bnVsbH0sIkJvdHRvbVRpZXJTaGFwZVN0eWxlIjp7IiRpZCI6IjEwNDciLCJNYXJnaW4iOnsiJHJlZiI6IjEwMzkifSwiUGFkZGluZyI6eyIkcmVmIjoiMTA0MCJ9LCJCYWNrZ3JvdW5kIjp7IiRyZWYiOiIxMDQxIn0sIklzVmlzaWJsZSI6dHJ1ZSwiV2lkdGgiOjg1OC4wLCJIZWlnaHQiOjIwLjAsIkJvcmRlclN0eWxlIjpudWxsLCJQYXJlbnRTdHlsZSI6bnVsbH0sIlJpZ2h0RW5kQ2Fwc1N0eWxlIjp7IiRpZCI6IjEwNDgiLCJGb250U2V0dGluZ3MiOnsiJGlkIjoiMTA0OSIsIkZvbnRTaXplIjoxOCwiRm9udE5hbWUiOiJDYWxpYnJpIiwiSXNCb2xkIjp0cnVlLCJJc0l0YWxpYyI6ZmFsc2UsIklzVW5kZXJsaW5lZCI6ZmFsc2UsIlBhcmVudFN0eWxlIjpudWxsfSwiQXV0b1NpemUiOjAsIkZvcmVncm91bmQiOnsiJGlkIjoiMTA1MCIsIkNvbG9yIjp7IiRpZCI6IjEwNT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wNTIiLCJUb3AiOjAuMCwiTGVmdCI6MC4wLCJSaWdodCI6MjAuMCwiQm90dG9tIjowLjB9LCJQYWRkaW5nIjp7IiRpZCI6IjEwNTMiLCJUb3AiOjAuMCwiTGVmdCI6MC4wLCJSaWdodCI6MC4wLCJCb3R0b20iOjAuMH0sIkJhY2tncm91bmQiOnsiJGlkIjoiMTA1NCIsIkNvbG9yIjp7IiRyZWYiOiIxNSJ9fSwiSXNWaXNpYmxlIjpmYWxzZSwiV2lkdGgiOjAuMCwiSGVpZ2h0IjowLjAsIkJvcmRlclN0eWxlIjpudWxsLCJQYXJlbnRTdHlsZSI6bnVsbH0sIkxlZnRFbmRDYXBzU3R5bGUiOnsiJGlkIjoiMTA1NSIsIkZvbnRTZXR0aW5ncyI6eyIkaWQiOiIxMDU2IiwiRm9udFNpemUiOjE4LCJGb250TmFtZSI6IkNhbGlicmkiLCJJc0JvbGQiOnRydWUsIklzSXRhbGljIjpmYWxzZSwiSXNVbmRlcmxpbmVkIjpmYWxzZSwiUGFyZW50U3R5bGUiOm51bGx9LCJBdXRvU2l6ZSI6MCwiRm9yZWdyb3VuZCI6eyIkaWQiOiIxMDU3IiwiQ29sb3IiOnsiJGlkIjoiMTA1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A1OSIsIlRvcCI6MC4wLCJMZWZ0IjoyMC4wLCJSaWdodCI6MC4wLCJCb3R0b20iOjAuMH0sIlBhZGRpbmciOnsiJGlkIjoiMTA2MCIsIlRvcCI6MC4wLCJMZWZ0IjowLjAsIlJpZ2h0IjowLjAsIkJvdHRvbSI6MC4wfSwiQmFja2dyb3VuZCI6eyIkaWQiOiIxMDYxIiwiQ29sb3IiOnsiJHJlZiI6IjE1In19LCJJc1Zpc2libGUiOmZhbHNlLCJXaWR0aCI6MC4wLCJIZWlnaHQiOjAuMCwiQm9yZGVyU3R5bGUiOm51bGwsIlBhcmVudFN0eWxlIjpudWxsfSwiVG9kYXlUZXh0U3R5bGUiOnsiJGlkIjoiMTA2MiIsIkZvbnRTZXR0aW5ncyI6eyIkaWQiOiIxMDYzIiwiRm9udFNpemUiOjEyLCJGb250TmFtZSI6IkNhbGlicmkiLCJJc0JvbGQiOmZhbHNlLCJJc0l0YWxpYyI6ZmFsc2UsIklzVW5kZXJsaW5lZCI6ZmFsc2UsIlBhcmVudFN0eWxlIjpudWxsfSwiQXV0b1NpemUiOjAsIkZvcmVncm91bmQiOnsiJGlkIjoiMTA2NCIsIkNvbG9yIjp7IiRpZCI6IjEwNj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2NiIsIlRvcCI6MC4wLCJMZWZ0IjowLjAsIlJpZ2h0IjowLjAsIkJvdHRvbSI6MC4wfSwiUGFkZGluZyI6eyIkaWQiOiIxMDY3IiwiVG9wIjowLjAsIkxlZnQiOjAuMCwiUmlnaHQiOjAuMCwiQm90dG9tIjowLjB9LCJCYWNrZ3JvdW5kIjp7IiRpZCI6IjEwNjgiLCJDb2xvciI6eyIkcmVmIjoiMTUifX0sIklzVmlzaWJsZSI6dHJ1ZSwiV2lkdGgiOjAuMCwiSGVpZ2h0IjowLjAsIkJvcmRlclN0eWxlIjpudWxsLCJQYXJlbnRTdHlsZSI6bnVsbH0sIlRvZGF5TWFya2VyU3R5bGUiOnsiJGlkIjoiMTA2OSIsIk1hcmdpbiI6eyIkaWQiOiIxMDcwIiwiVG9wIjowLjAsIkxlZnQiOjAuMCwiUmlnaHQiOjAuMCwiQm90dG9tIjowLjB9LCJQYWRkaW5nIjp7IiRpZCI6IjEwNzEiLCJUb3AiOjAuMCwiTGVmdCI6MC4wLCJSaWdodCI6MC4wLCJCb3R0b20iOjAuMH0sIkJhY2tncm91bmQiOnsiJGlkIjoiMTA3MiIsIkNvbG9yIjp7IiRpZCI6IjEwNzMiLCJBIjoyNTUsIlIiOjI1NSwiRyI6MCwiQiI6MH19LCJJc1Zpc2libGUiOnRydWUsIldpZHRoIjowLjAsIkhlaWdodCI6MC4wLCJCb3JkZXJTdHlsZSI6bnVsbCwiUGFyZW50U3R5bGUiOm51bGx9LCJTY2FsZVN0eWxlIjp7IiRpZCI6IjEwNzQiLCJTaGFwZSI6MywiU2hvd1NlZ21lbnRTZXBhcmF0b3JzIjpmYWxzZSwiU2VnbWVudFNlcGFyYXRvck9wYWNpdHkiOjMwLCJIYXNCZWVuVmlzaWJsZUJlZm9yZSI6dHJ1ZSwiRm9udFNldHRpbmdzIjp7IiRpZCI6IjEwNzUiLCJGb250U2l6ZSI6MTIsIkZvbnROYW1lIjoiQ2FsaWJyaSIsIklzQm9sZCI6ZmFsc2UsIklzSXRhbGljIjpmYWxzZSwiSXNVbmRlcmxpbmVkIjpmYWxzZSwiUGFyZW50U3R5bGUiOm51bGx9LCJBdXRvU2l6ZSI6MCwiRm9yZWdyb3VuZCI6eyIkaWQiOiIxMDc2IiwiQ29sb3IiOnsiJGlkIjoiMTA3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c4IiwiVG9wIjowLjAsIkxlZnQiOjUuMCwiUmlnaHQiOjAuMCwiQm90dG9tIjowLjB9LCJQYWRkaW5nIjp7IiRpZCI6IjEwNzkiLCJUb3AiOjAuMCwiTGVmdCI6MC4wLCJSaWdodCI6MC4wLCJCb3R0b20iOjAuMH0sIkJhY2tncm91bmQiOnsiJGlkIjoiMTA4MCIsIkNvbG9yIjp7IiRyZWYiOiIxNSJ9fSwiSXNWaXNpYmxlIjp0cnVlLCJXaWR0aCI6MC4wLCJIZWlnaHQiOjAuMCwiQm9yZGVyU3R5bGUiOm51bGwsIlBhcmVudFN0eWxlIjpudWxsfSwiU2luZ2xlU2NhbGVTaGFwZVN0eWxlIjp7IiRpZCI6IjEwODEiLCJTaGFwZSI6MywiSGVpZ2h0IjoyMC4wfSwiTWlkZGxlVGllclNjYWxlU3R5bGUiOnsiJGlkIjoiMTA4MiIsIlNoYXBlIjozLCJTaG93U2VnbWVudFNlcGFyYXRvcnMiOmZhbHNlLCJTZWdtZW50U2VwYXJhdG9yT3BhY2l0eSI6MzAsIkhhc0JlZW5WaXNpYmxlQmVmb3JlIjpmYWxzZSwiRm9udFNldHRpbmdzIjp7IiRpZCI6IjEwODMiLCJGb250U2l6ZSI6MTIsIkZvbnROYW1lIjoiQ2FsaWJyaSIsIklzQm9sZCI6ZmFsc2UsIklzSXRhbGljIjpmYWxzZSwiSXNVbmRlcmxpbmVkIjpmYWxzZSwiUGFyZW50U3R5bGUiOm51bGx9LCJBdXRvU2l6ZSI6MCwiRm9yZWdyb3VuZCI6eyIkcmVmIjoiMTA3NiJ9LCJNYXhXaWR0aCI6MjAwLjAsIk1heEhlaWdodCI6IkluZmluaXR5IiwiU21hcnRGb3JlZ3JvdW5kSXNBY3RpdmUiOmZhbHNlLCJIb3Jpem9udGFsQWxpZ25tZW50IjowLCJWZXJ0aWNhbEFsaWdubWVudCI6MSwiU21hcnRGb3JlZ3JvdW5kIjpudWxsLCJCYWNrZ3JvdW5kRmlsbFR5cGUiOjAsIk1hcmdpbiI6eyIkcmVmIjoiMTA3OCJ9LCJQYWRkaW5nIjp7IiRyZWYiOiIxMDc5In0sIkJhY2tncm91bmQiOnsiJHJlZiI6IjEwODAifSwiSXNWaXNpYmxlIjpmYWxzZSwiV2lkdGgiOjAuMCwiSGVpZ2h0IjowLjAsIkJvcmRlclN0eWxlIjpudWxsLCJQYXJlbnRTdHlsZSI6bnVsbH0sIkJvdHRvbVRpZXJTY2FsZVN0eWxlIjp7IiRpZCI6IjEwODQiLCJTaGFwZSI6MywiU2hvd1NlZ21lbnRTZXBhcmF0b3JzIjpmYWxzZSwiU2VnbWVudFNlcGFyYXRvck9wYWNpdHkiOjMwLCJIYXNCZWVuVmlzaWJsZUJlZm9yZSI6ZmFsc2UsIkZvbnRTZXR0aW5ncyI6eyIkaWQiOiIxMDg1IiwiRm9udFNpemUiOjEyLCJGb250TmFtZSI6IkNhbGlicmkiLCJJc0JvbGQiOmZhbHNlLCJJc0l0YWxpYyI6ZmFsc2UsIklzVW5kZXJsaW5lZCI6ZmFsc2UsIlBhcmVudFN0eWxlIjpudWxsfSwiQXV0b1NpemUiOjAsIkZvcmVncm91bmQiOnsiJHJlZiI6IjEwNzYifSwiTWF4V2lkdGgiOjIwMC4wLCJNYXhIZWlnaHQiOiJJbmZpbml0eSIsIlNtYXJ0Rm9yZWdyb3VuZElzQWN0aXZlIjpmYWxzZSwiSG9yaXpvbnRhbEFsaWdubWVudCI6MCwiVmVydGljYWxBbGlnbm1lbnQiOjEsIlNtYXJ0Rm9yZWdyb3VuZCI6bnVsbCwiQmFja2dyb3VuZEZpbGxUeXBlIjowLCJNYXJnaW4iOnsiJHJlZiI6IjEwNzgifSwiUGFkZGluZyI6eyIkcmVmIjoiMTA3OSJ9LCJCYWNrZ3JvdW5kIjp7IiRyZWYiOiIxMDgwIn0sIklzVmlzaWJsZSI6ZmFsc2UsIldpZHRoIjowLjAsIkhlaWdodCI6MC4wLCJCb3JkZXJTdHlsZSI6bnVsbCwiUGFyZW50U3R5bGUiOm51bGx9LCJFbGFwc2VkVGltZUJhY2tncm91bmQiOnsiJGlkIjoiMTA4NiIsIkNvbG9yIjp7IiRpZCI6IjEwODciLCJBIjoxOTEsIlIiOjI1NSwiRyI6MCwiQiI6MH19LCJBcHBlbmRZZWFyT25ZZWFyQ2hhbmdlIjpmYWxzZSwiRWxhcHNlZFRpbWVGb3JtYXQiOjIsIlRvZGF5TWFya2VyUG9zaXRpb24iOjAsIlF1aWNrUG9zaXRpb24iOjMsIkFic29sdXRlUG9zaXRpb24iOjE4My42LCJNYXJnaW4iOnsiJGlkIjoiMTA4OCIsIlRvcCI6MC4wLCJMZWZ0IjoxMC4wLCJSaWdodCI6MTAuMCwiQm90dG9tIjowLjB9LCJQYWRkaW5nIjp7IiRpZCI6IjEwODkiLCJUb3AiOjAuMCwiTGVmdCI6MC4wLCJSaWdodCI6MC4wLCJCb3R0b20iOjAuMH0sIkJhY2tncm91bmQiOnsiJGlkIjoiMTA5MCIsIkNvbG9yIjp7IiRpZCI6IjEwOTEiLCJBIjoyNTUsIlIiOjQ3LCJHIjo1NCwiQiI6MTUzfX0sIklzVmlzaWJsZSI6dHJ1ZSwiV2lkdGgiOjAuMCwiSGVpZ2h0IjowLjAsIkJvcmRlclN0eWxlIjpudWxsLCJQYXJlbnRTdHlsZSI6bnVsbH0sIkRlZmF1bHRNaWxlc3RvbmVTdHlsZSI6eyIkaWQiOiIxMDkyIiwiU2hhcGUiOjIsIkNvbm5lY3Rvck1hcmdpbiI6eyIkaWQiOiIxMDkzIiwiVG9wIjowLjAsIkxlZnQiOjIuMCwiUmlnaHQiOjIuMCwiQm90dG9tIjowLjB9LCJDb25uZWN0b3JTdHlsZSI6eyIkaWQiOiIxMDk0IiwiTGluZUNvbG9yIjp7IiRpZCI6IjEwOTUiLCIkdHlwZSI6Ik5MUkUuQ29tbW9uLkRvbS5Tb2xpZENvbG9yQnJ1c2gsIE5MUkUuQ29tbW9uIiwiQ29sb3IiOnsiJGlkIjoiMTA5NiIsIkEiOjEyNywiUiI6NzksIkciOjEyOSwiQiI6MTg5fX0sIkxpbmVXZWlnaHQiOjEuMCwiTGluZVR5cGUiOjAsIlBhcmVudFN0eWxlIjpudWxsfSwiSXNCZWxvd1RpbWViYW5kIjpmYWxzZSwiUG9zaXRpb25PblRhc2siOjAsIkhpZGVEYXRlIjpmYWxzZSwiU2hhcGVTaXplIjoxLCJTcGFjaW5nIjoyLjAsIlBhZGRpbmciOnsiJGlkIjoiMTA5NyIsIlRvcCI6Ny4wLCJMZWZ0IjozLjAsIlJpZ2h0IjowLjAsIkJvdHRvbSI6Mi4wfSwiU2hhcGVTdHlsZSI6eyIkaWQiOiIxMDk4IiwiTWFyZ2luIjp7IiRyZWYiOiIyNzYifSwiUGFkZGluZyI6eyIkcmVmIjoiMjc3In0sIkJhY2tncm91bmQiOnsiJGlkIjoiMTA5OSIsIkNvbG9yIjp7IiRpZCI6IjExMDAiLCJBIjoyNTUsIlIiOjAsIkciOjExNCwiQiI6MTg4fX0sIklzVmlzaWJsZSI6dHJ1ZSwiV2lkdGgiOjEzLjAsIkhlaWdodCI6MTMuMCwiQm9yZGVyU3R5bGUiOnsiJGlkIjoiMTEwMSIsIkxpbmVDb2xvciI6eyIkcmVmIjoiMjgxIn0sIkxpbmVXZWlnaHQiOjAuMCwiTGluZVR5cGUiOjAsIlBhcmVudFN0eWxlIjpudWxsfSwiUGFyZW50U3R5bGUiOm51bGx9LCJUaXRsZVN0eWxlIjp7IiRpZCI6IjExMDIiLCJGb250U2V0dGluZ3MiOnsiJGlkIjoiMTEwMyIsIkZvbnRTaXplIjoxMSwiRm9udE5hbWUiOiJDYWxpYnJpIiwiSXNCb2xkIjp0cnVlLCJJc0l0YWxpYyI6ZmFsc2UsIklzVW5kZXJsaW5lZCI6ZmFsc2UsIlBhcmVudFN0eWxlIjpudWxsfSwiQXV0b1NpemUiOjAsIkZvcmVncm91bmQiOnsiJGlkIjoiMTEwNCIsIkNvbG9yIjp7IiRpZCI6IjExMD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xMTA2IiwiRm9udFNldHRpbmdzIjp7IiRpZCI6IjExMDciLCJGb250U2l6ZSI6MTAsIkZvbnROYW1lIjoiQ2FsaWJyaSIsIklzQm9sZCI6ZmFsc2UsIklzSXRhbGljIjpmYWxzZSwiSXNVbmRlcmxpbmVkIjpmYWxzZSwiUGFyZW50U3R5bGUiOm51bGx9LCJBdXRvU2l6ZSI6MCwiRm9yZWdyb3VuZCI6eyIkaWQiOiIxMTA4IiwiQ29sb3IiOnsiJGlkIjoiMTEw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MTE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xIiwiRm9ybWF0IjowLCJJc1Zpc2libGUiOmZhbHNlLCJMYXN0S25vd25WaXNpYmlsaXR5U3RhdGUiOmZhbHNlfSwiSXNWaXNpYmxlIjp0cnVlLCJQYXJlbnRTdHlsZSI6bnVsbH0sIkRlZmF1bHRUYXNrU3R5bGUiOnsiJGlkIjoiMTExMiIsIlNoYXBlIjoxLCJTaGFwZVRoaWNrbmVzcyI6MCwiRHVyYXRpb25Gb3JtYXQiOjAsIkluY2x1ZGVOb25Xb3JraW5nRGF5c0luRHVyYXRpb24iOmZhbHNlLCJQZXJjZW50YWdlQ29tcGxldGVTdHlsZSI6eyIkaWQiOiIxMTEzIiwiRm9udFNldHRpbmdzIjp7IiRpZCI6IjEx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ExNSIsIlRvcCI6MC4wLCJMZWZ0IjowLjAsIlJpZ2h0IjowLjAsIkJvdHRvbSI6MC4wfSwiUGFkZGluZyI6eyIkaWQiOiIxMTE2IiwiVG9wIjowLjAsIkxlZnQiOjAuMCwiUmlnaHQiOjAuMCwiQm90dG9tIjowLjB9LCJCYWNrZ3JvdW5kIjp7IiRyZWYiOiIxNCJ9LCJJc1Zpc2libGUiOnRydWUsIldpZHRoIjowLjAsIkhlaWdodCI6MC4wLCJCb3JkZXJTdHlsZSI6bnVsbCwiUGFyZW50U3R5bGUiOm51bGx9LCJEdXJhdGlvblN0eWxlIjp7IiRpZCI6IjExMTciLCJGb250U2V0dGluZ3MiOnsiJGlkIjoiMTExOCIsIkZvbnRTaXplIjoxMCwiRm9udE5hbWUiOiJDYWxpYnJpIiwiSXNCb2xkIjpmYWxzZSwiSXNJdGFsaWMiOmZhbHNlLCJJc1VuZGVybGluZWQiOmZhbHNlLCJQYXJlbnRTdHlsZSI6bnVsbH0sIkF1dG9TaXplIjowLCJGb3JlZ3JvdW5kIjp7IiRpZCI6IjExMTkiLCJDb2xvciI6eyIkcmVmIjoiMjAifX0sIk1heFdpZHRoIjoyMDAuMCwiTWF4SGVpZ2h0IjoiSW5maW5pdHkiLCJTbWFydEZvcmVncm91bmRJc0FjdGl2ZSI6ZmFsc2UsIkhvcml6b250YWxBbGlnbm1lbnQiOjAsIlZlcnRpY2FsQWxpZ25tZW50IjowLCJTbWFydEZvcmVncm91bmQiOm51bGwsIkJhY2tncm91bmRGaWxsVHlwZSI6MCwiTWFyZ2luIjp7IiRpZCI6IjExMjAiLCJUb3AiOjAuMCwiTGVmdCI6MC4wLCJSaWdodCI6MC4wLCJCb3R0b20iOjAuMH0sIlBhZGRpbmciOnsiJGlkIjoiMTEyMSIsIlRvcCI6MC4wLCJMZWZ0IjowLjAsIlJpZ2h0IjowLjAsIkJvdHRvbSI6MC4wfSwiQmFja2dyb3VuZCI6eyIkcmVmIjoiMjMifSwiSXNWaXNpYmxlIjp0cnVlLCJXaWR0aCI6MC4wLCJIZWlnaHQiOjAuMCwiQm9yZGVyU3R5bGUiOm51bGwsIlBhcmVudFN0eWxlIjpudWxsfSwiSG9yaXpvbnRhbENvbm5lY3RvclN0eWxlIjp7IiRpZCI6IjExMjIiLCJMaW5lQ29sb3IiOnsiJHJlZiI6IjI2In0sIkxpbmVXZWlnaHQiOjEuMCwiTGluZVR5cGUiOjAsIlBhcmVudFN0eWxlIjpudWxsfSwiVmVydGljYWxDb25uZWN0b3JTdHlsZSI6eyIkaWQiOiIxMTIz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xMjQiLCJNYXJnaW4iOnsiJGlkIjoiMTEyNSIsIlRvcCI6MC4wLCJMZWZ0Ijo0LjAsIlJpZ2h0Ijo0LjAsIkJvdHRvbSI6MC4wfSwiUGFkZGluZyI6eyIkaWQiOiIxMTI2IiwiVG9wIjowLjAsIkxlZnQiOjAuMCwiUmlnaHQiOjAuMCwiQm90dG9tIjowLjB9LCJCYWNrZ3JvdW5kIjp7IiRpZCI6IjExMjciLCJDb2xvciI6eyIkaWQiOiIxMTI4IiwiQSI6MjU1LCJSIjowLCJHIjoxMTQsIkIiOjE4OH19LCJJc1Zpc2libGUiOnRydWUsIldpZHRoIjowLjAsIkhlaWdodCI6MTAuMCwiQm9yZGVyU3R5bGUiOnsiJGlkIjoiMTEyOSIsIkxpbmVDb2xvciI6eyIkcmVmIjoiMzcifSwiTGluZVdlaWdodCI6MC4wLCJMaW5lVHlwZSI6MCwiUGFyZW50U3R5bGUiOm51bGx9LCJQYXJlbnRTdHlsZSI6bnVsbH0sIlRpdGxlU3R5bGUiOnsiJGlkIjoiMTEzMCIsIkZvbnRTZXR0aW5ncyI6eyIkaWQiOiIxMTMxIiwiRm9udFNpemUiOjExLCJGb250TmFtZSI6IkNhbGlicmkiLCJJc0JvbGQiOnRydWUsIklzSXRhbGljIjpmYWxzZSwiSXNVbmRlcmxpbmVkIjpmYWxzZSwiUGFyZW50U3R5bGUiOm51bGx9LCJBdXRvU2l6ZSI6MCwiRm9yZWdyb3VuZCI6eyIkaWQiOiIxMTMyIiwiQ29sb3IiOnsiJGlkIjoiMTEz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nsiJHJlZiI6IjQ1In0sIklzVmlzaWJsZSI6dHJ1ZSwiV2lkdGgiOjAuMCwiSGVpZ2h0IjowLjAsIkJvcmRlclN0eWxlIjpudWxsLCJQYXJlbnRTdHlsZSI6bnVsbH0sIkRhdGVTdHlsZSI6eyIkaWQiOiIxMTM2IiwiRm9udFNldHRpbmdzIjp7IiRpZCI6IjExMzciLCJGb250U2l6ZSI6MTAsIkZvbnROYW1lIjoiQ2FsaWJyaSIsIklzQm9sZCI6ZmFsc2UsIklzSXRhbGljIjpmYWxzZSwiSXNVbmRlcmxpbmVkIjpmYWxzZSwiUGFyZW50U3R5bGUiOm51bGx9LCJBdXRvU2l6ZSI6MCwiRm9yZWdyb3VuZCI6eyIkaWQiOiIxMTM4IiwiQ29sb3IiOnsiJGlkIjoiMTE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0MCIsIlRvcCI6MC4wLCJMZWZ0IjowLjAsIlJpZ2h0IjowLjAsIkJvdHRvbSI6MC4wfSwiUGFkZGluZyI6eyIkaWQiOiIxMTQxIiwiVG9wIjowLjAsIkxlZnQiOjAuMCwiUmlnaHQiOjAuMCwiQm90dG9tIjowLjB9LCJCYWNrZ3JvdW5kIjp7IiRyZWYiOiI1MyJ9LCJJc1Zpc2libGUiOnRydWUsIldpZHRoIjowLjAsIkhlaWdodCI6MC4wLCJCb3JkZXJTdHlsZSI6bnVsbCwiUGFyZW50U3R5bGUiOm51bGx9LCJEYXRlRm9ybWF0Ijp7IiRpZCI6IjEx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0MyIsIkZvcm1hdCI6MCwiSXNWaXNpYmxlIjpmYWxzZSwiTGFzdEtub3duVmlzaWJpbGl0eVN0YXRlIjpmYWxzZX0sIklzVmlzaWJsZSI6dHJ1ZSwiUGFyZW50U3R5bGUiOm51bGwsIl9leHBsaWNpdGx5U2V0Ijp7IiRpZCI6IjExN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R3JpZGxpbmVQYW5lbFN0eWxlIjp7IiRpZCI6IjExNDUiLCJHcmlkbGluZVN0eWxlIjp7IiRpZCI6IjExNDYiLCJMaW5lQ29sb3IiOnsiJGlkIjoiMTE0NyIsIiR0eXBlIjoiTkxSRS5Db21tb24uRG9tLlNvbGlkQ29sb3JCcnVzaCwgTkxSRS5Db21tb24iLCJDb2xvciI6eyIkaWQiOiIxMTQ4IiwiQSI6MzgsIlIiOjkxLCJHIjoxNTUsIkIiOjIxM319LCJMaW5lV2VpZ2h0IjoxLjAsIkxpbmVUeXBlIjowLCJQYXJlbnRTdHlsZSI6bnVsbH0sIk1hcmdpbiI6eyIkaWQiOiIxMTQ5IiwiVG9wIjowLjAsIkxlZnQiOjAuMCwiUmlnaHQiOjAuMCwiQm90dG9tIjowLjB9LCJQYWRkaW5nIjp7IiRpZCI6IjExNTAiLCJUb3AiOjAuMCwiTGVmdCI6MC4wLCJSaWdodCI6MC4wLCJCb3R0b20iOjAuMH0sIkJhY2tncm91bmQiOm51bGwsIklzVmlzaWJsZSI6dHJ1ZSwiV2lkdGgiOjAuMCwiSGVpZ2h0IjowLjAsIkJvcmRlclN0eWxlIjp7IiRpZCI6IjExNTEiLCJMaW5lQ29sb3IiOm51bGwsIkxpbmVXZWlnaHQiOjAuMCwiTGluZVR5cGUiOjAsIlBhcmVudFN0eWxlIjpudWxsfSwiUGFyZW50U3R5bGUiOm51bGx9LCJBY3Rpdml0eUxpbmVQYW5lbFN0eWxlIjp7IiRpZCI6IjExNTIiLCJBY3Rpdml0eUxpbmVTdHlsZSI6eyIkaWQiOiIxMTUzIiwiTGluZUNvbG9yIjp7IiRpZCI6IjExNTQiLCIkdHlwZSI6Ik5MUkUuQ29tbW9uLkRvbS5Tb2xpZENvbG9yQnJ1c2gsIE5MUkUuQ29tbW9uIiwiQ29sb3IiOnsiJGlkIjoiMTE1NSIsIkEiOjM4LCJSIjo3OSwiRyI6MTI5LCJCIjoxODl9fSwiTGluZVdlaWdodCI6MS4wLCJMaW5lVHlwZSI6MCwiUGFyZW50U3R5bGUiOm51bGx9LCJNYXJnaW4iOnsiJGlkIjoiMTE1NiIsIlRvcCI6MC4wLCJMZWZ0IjowLjAsIlJpZ2h0IjowLjAsIkJvdHRvbSI6MC4wfSwiUGFkZGluZyI6eyIkaWQiOiIxMTU3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E1OCIsIkFjdGl2aXR5SGVhZGVyV2lkdGgiOjAuMCwiSXNTZXQiOmZhbHNlfSwiRGVmYXVsdFN3aW1sYW5lU3R5bGUiOnsiJGlkIjoiMTE1OSIsIkhlYWRlclN0eWxlIjp7IiRpZCI6IjExNjAiLCJUZXh0U3R5bGUiOnsiJGlkIjoiMTE2MSIsIkZvbnRTZXR0aW5ncyI6eyIkaWQiOiIxMTYyIiwiRm9udFNpemUiOjEyLCJGb250TmFtZSI6IkNhbGlicmkiLCJJc0JvbGQiOmZhbHNlLCJJc0l0YWxpYyI6ZmFsc2UsIklzVW5kZXJsaW5lZCI6ZmFsc2UsIlBhcmVudFN0eWxlIjpudWxsfSwiQXV0b1NpemUiOjAsIkZvcmVncm91bmQiOnsiJGlkIjoiMTE2MyIsIkNvbG9yIjp7IiRpZCI6IjExNjQiLCJBIjoyNTUsIlIiOjMyLCJHIjo1NiwiQiI6MTAwfX0sIk1heFdpZHRoIjowLjAsIk1heEhlaWdodCI6MC4wLCJTbWFydEZvcmVncm91bmRJc0FjdGl2ZSI6ZmFsc2UsIkhvcml6b250YWxBbGlnbm1lbnQiOjAsIlZlcnRpY2FsQWxpZ25tZW50IjowLCJTbWFydEZvcmVncm91bmQiOm51bGwsIkJhY2tncm91bmRGaWxsVHlwZSI6MCwiTWFyZ2luIjp7IiRyZWYiOiIzMzIifSwiUGFkZGluZyI6eyIkcmVmIjoiMzMzIn0sIkJhY2tncm91bmQiOm51bGwsIklzVmlzaWJsZSI6ZmFsc2UsIldpZHRoIjowLjAsIkhlaWdodCI6MC4wLCJCb3JkZXJTdHlsZSI6bnVsbCwiUGFyZW50U3R5bGUiOm51bGx9LCJSZWN0YW5nbGVTdHlsZSI6eyIkaWQiOiIxMTY1IiwiTWFyZ2luIjp7IiRyZWYiOiIzMzUifSwiUGFkZGluZyI6eyIkcmVmIjoiMzM2In0sIkJhY2tncm91bmQiOnsiJGlkIjoiMTE2NiIsIkNvbG9yIjp7IiRpZCI6IjExNjciLCJBIjoxMjcsIlIiOjkxLCJHIjoxNTUsIkIiOjIxM319LCJJc1Zpc2libGUiOmZhbHNlLCJXaWR0aCI6MC4wLCJIZWlnaHQiOjAuMCwiQm9yZGVyU3R5bGUiOnsiJGlkIjoiMTE2OC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ExNjkiLCJNYXJnaW4iOnsiJHJlZiI6IjM0NSJ9LCJQYWRkaW5nIjp7IiRyZWYiOiIzNDYifSwiQmFja2dyb3VuZCI6eyIkaWQiOiIxMTcwIiwiQ29sb3IiOnsiJGlkIjoiMTE3MSIsIkEiOjM4LCJSIjo5MSwiRyI6MTU1LCJCIjoyMTN9fSwiSXNWaXNpYmxlIjp0cnVlLCJXaWR0aCI6MC4wLCJIZWlnaHQiOjAuMCwiQm9yZGVyU3R5bGUiOnsiJGlkIjoiMTE3MiIsIkxpbmVDb2xvciI6eyIkcmVmIjoiMzUwIn0sIkxpbmVXZWlnaHQiOjAuMCwiTGluZVR5cGUiOjAsIlBhcmVudFN0eWxlIjpudWxsfSwiUGFyZW50U3R5bGUiOm51bGx9LCJJc0Fib3ZlVGltZWJhbmQiOmZhbHNlLCJNYXJnaW4iOnsiJGlkIjoiMTE3MyIsIlRvcCI6MC4wLCJMZWZ0IjowLjAsIlJpZ2h0IjowLjAsIkJvdHRvbSI6MC4wfSwiUGFkZGluZyI6eyIkaWQiOiIxMTc0IiwiVG9wIjowLjAsIkxlZnQiOjAuMCwiUmlnaHQiOjAuMCwiQm90dG9tIjowLjB9LCJJc1Zpc2libGUiOnRydWUsIldpZHRoIjowLjAsIkhlaWdodCI6MC4wLCJCb3JkZXJTdHlsZSI6bnVsbCwiUGFyZW50U3R5bGUiOm51bGx9fSwiU2NhbGUiOnsiJGlkIjoiMTE3NSIsIlN0YXJ0RGF0ZSI6IjAwMDEtMDEtMDFUMDA6MDA6MDAiLCJFbmREYXRlIjoiMjAxOS0xMi0yMlQxMjo1OTowMCIsIkZvcm1hdCI6Ik1NTSIsIlR5cGUiOjIsIkF1dG9EYXRlUmFuZ2UiOnRydWUsIldvcmtpbmdEYXlzIjozMSwiRmlzY2FsWWVhciI6eyIkaWQiOiIxMTc2IiwiU3RhcnRNb250aCI6MSwiVXNlU3RhcnRpbmdZZWFyRm9yTnVtYmVyaW5nIjp0cnVlLCJTaG93RmlzY2FsWWVhckxhYmVsIjp0cnVlfSwiVG9kYXlNYXJrZXJUZXh0IjoiVG9kYXkiLCJBdXRvU2NhbGVUeXBlIjp0cnVlfSwiU2NhbGVWMiI6eyIkaWQiOiIxMTc3IiwiU3RhcnREYXRlIjoiMDAwMS0wMS0wMVQwMDowMDowMCIsIkVuZERhdGUiOiIyMDE5LTEyLTIyVDEyOjU5OjAwIiwiQXV0b0RhdGVSYW5nZSI6dHJ1ZSwiV29ya2luZ0RheXMiOjMxLCJGaXNjYWxZZWFyIjp7IiRyZWYiOiIxMTc2In0sIlRvZGF5TWFya2VyVGV4dCI6IlRvZGF5IiwiQXV0b1NjYWxlVHlwZSI6dHJ1ZSwiVGltZWJhbmRTY2FsZXMiOnsiJGlkIjoiMTE3OCIsIlRvcFNjYWxlTGF5ZXIiOnsiJGlkIjoiMTE3OSIsIkZvcm1hdCI6Ik1NTSIsIlR5cGUiOjJ9LCJNaWRkbGVTY2FsZUxheWVyIjp7IiRpZCI6IjExODAiLCJGb3JtYXQiOm51bGwsIlR5cGUiOjB9LCJCb3R0b21TY2FsZUxheWVyIjp7IiRpZCI6IjExODEiLCJGb3JtYXQiOm51bGwsIlR5cGUiOjB9fX0sIk1pbGVzdG9uZXMiOlt7IiRpZCI6IjExODIiLCJEYXRlIjoiMjAxOS0wMS0yNVQxMTo1OTowMFoiLCJTdHlsZSI6eyIkaWQiOiIxMTgzIiwiU2hhcGUiOjE5LCJDb25uZWN0b3JNYXJnaW4iOnsiJGlkIjoiMTE4NCIsIlRvcCI6MC4wLCJMZWZ0IjoyLjAsIlJpZ2h0IjoyLjAsIkJvdHRvbSI6MC4wfSwiQ29ubmVjdG9yU3R5bGUiOnsiJGlkIjoiMTE4NSIsIkxpbmVDb2xvciI6eyIkaWQiOiIxMTg2IiwiJHR5cGUiOiJOTFJFLkNvbW1vbi5Eb20uU29saWRDb2xvckJydXNoLCBOTFJFLkNvbW1vbiIsIkNvbG9yIjp7IiRpZCI6IjExODciLCJBIjoxMjcsIlIiOjc5LCJHIjoxMjksIkIiOjE4OX19LCJMaW5lV2VpZ2h0IjoxLjAsIkxpbmVUeXBlIjowLCJQYXJlbnRTdHlsZSI6bnVsbH0sIklzQmVsb3dUaW1lYmFuZCI6ZmFsc2UsIlBvc2l0aW9uT25UYXNrIjowLCJIaWRlRGF0ZSI6ZmFsc2UsIlNoYXBlU2l6ZSI6MSwiU3BhY2luZyI6Mi4wLCJQYWRkaW5nIjp7IiRpZCI6IjExODgiLCJUb3AiOjcuMCwiTGVmdCI6My4wLCJSaWdodCI6MC4wLCJCb3R0b20iOjIuMH0sIlNoYXBlU3R5bGUiOnsiJGlkIjoiMTE4OSIsIk1hcmdpbiI6eyIkaWQiOiIxMTkwIiwiVG9wIjowLjAsIkxlZnQiOjAuMCwiUmlnaHQiOjAuMCwiQm90dG9tIjowLjB9LCJQYWRkaW5nIjp7IiRpZCI6IjExOTEiLCJUb3AiOjAuMCwiTGVmdCI6MC4wLCJSaWdodCI6MC4wLCJCb3R0b20iOjAuMH0sIkJhY2tncm91bmQiOnsiJGlkIjoiMTE5MiIsIkNvbG9yIjp7IiRpZCI6IjExOTMiLCJBIjoyNTUsIlIiOjExMiwiRyI6MTczLCJCIjo3MX19LCJJc1Zpc2libGUiOnRydWUsIldpZHRoIjoxMy4wLCJIZWlnaHQiOjEzLjAsIkJvcmRlclN0eWxlIjp7IiRpZCI6IjExOTQiLCJMaW5lQ29sb3IiOnsiJHJlZiI6IjI4MSJ9LCJMaW5lV2VpZ2h0IjowLjAsIkxpbmVUeXBlIjowLCJQYXJlbnRTdHlsZSI6bnVsbH0sIlBhcmVudFN0eWxlIjpudWxsfSwiVGl0bGVTdHlsZSI6eyIkaWQiOiIxMTk1IiwiRm9udFNldHRpbmdzIjp7IiRpZCI6IjExOTYiLCJGb250U2l6ZSI6MTEsIkZvbnROYW1lIjoiQ2FsaWJyaSIsIklzQm9sZCI6dHJ1ZSwiSXNJdGFsaWMiOmZhbHNlLCJJc1VuZGVybGluZWQiOmZhbHNlLCJQYXJlbnRTdHlsZSI6bnVsbH0sIkF1dG9TaXplIjowLCJGb3JlZ3JvdW5kIjp7IiRpZCI6IjExOTciLCJDb2xvciI6eyIkaWQiOiIxMTk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OTkiLCJUb3AiOjAuMCwiTGVmdCI6MC4wLCJSaWdodCI6MC4wLCJCb3R0b20iOjAuMH0sIlBhZGRpbmciOnsiJGlkIjoiMTIwMCIsIlRvcCI6MC4wLCJMZWZ0IjowLjAsIlJpZ2h0IjowLjAsIkJvdHRvbSI6MC4wfSwiQmFja2dyb3VuZCI6eyIkcmVmIjoiMTYyIn0sIklzVmlzaWJsZSI6dHJ1ZSwiV2lkdGgiOjAuMCwiSGVpZ2h0IjowLjAsIkJvcmRlclN0eWxlIjp7IiRpZCI6IjEyMDEiLCJMaW5lQ29sb3IiOm51bGwsIkxpbmVXZWlnaHQiOjAuMCwiTGluZVR5cGUiOjAsIlBhcmVudFN0eWxlIjpudWxsfSwiUGFyZW50U3R5bGUiOm51bGx9LCJEYXRlU3R5bGUiOnsiJGlkIjoiMTIwMiIsIkZvbnRTZXR0aW5ncyI6eyIkaWQiOiIxMjAzIiwiRm9udFNpemUiOjEwLCJGb250TmFtZSI6IkNhbGlicmkiLCJJc0JvbGQiOmZhbHNlLCJJc0l0YWxpYyI6ZmFsc2UsIklzVW5kZXJsaW5lZCI6ZmFsc2UsIlBhcmVudFN0eWxlIjpudWxsfSwiQXV0b1NpemUiOjAsIkZvcmVncm91bmQiOnsiJGlkIjoiMTIwNCIsIkNvbG9yIjp7IiRpZCI6IjEy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DYiLCJUb3AiOjAuMCwiTGVmdCI6MC4wLCJSaWdodCI6MC4wLCJCb3R0b20iOjAuMH0sIlBhZGRpbmciOnsiJGlkIjoiMTIwNyIsIlRvcCI6MC4wLCJMZWZ0IjowLjAsIlJpZ2h0IjowLjAsIkJvdHRvbSI6MC4wfSwiQmFja2dyb3VuZCI6eyIkcmVmIjoiMTcwIn0sIklzVmlzaWJsZSI6dHJ1ZSwiV2lkdGgiOjAuMCwiSGVpZ2h0IjowLjAsIkJvcmRlclN0eWxlIjp7IiRpZCI6IjEyMDgiLCJMaW5lQ29sb3IiOm51bGwsIkxpbmVXZWlnaHQiOjAuMCwiTGluZVR5cGUiOjAsIlBhcmVudFN0eWxlIjpudWxsfSwiUGFyZW50U3R5bGUiOm51bGx9LCJEYXRlRm9ybWF0Ijp7IiRpZCI6IjE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xMCIsIkZvcm1hdCI6MCwiSXNWaXNpYmxlIjpmYWxzZSwiTGFzdEtub3duVmlzaWJpbGl0eVN0YXRlIjpmYWxzZX0sIklzVmlzaWJsZSI6dHJ1ZSwiUGFyZW50U3R5bGUiOm51bGx9LCJJbmRleCI6MCwiUGVyY2VudGFnZUNvbXBsZXRlIjpudWxsLCJQb3NpdGlvbiI6eyJSYXRpbyI6MC4wLCJJc0N1c3RvbSI6ZmFsc2V9LCJEYXRlRm9ybWF0Ijp7IiRyZWYiOiIxMjA5In0sIldlZWtOdW1iZXJpbmciOnsiJGlkIjoiMTIxMS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xMjEyIiwiQWRkcmVzcyI6IiIsIlN1YkFkZHJlc3MiOiIifSwiSXNDaGFuZ2VkIjpmYWxzZSwiSXNOZXciOmZhbHNlfSx7IiRpZCI6IjEyMTMiLCJEYXRlIjoiMjAxOS0wMy0xMFQxMTo1OTowMFoiLCJTdHlsZSI6eyIkaWQiOiIxMjE0IiwiU2hhcGUiOjE5LCJDb25uZWN0b3JNYXJnaW4iOnsiJGlkIjoiMTIxNSIsIlRvcCI6MC4wLCJMZWZ0IjoyLjAsIlJpZ2h0IjoyLjAsIkJvdHRvbSI6MC4wfSwiQ29ubmVjdG9yU3R5bGUiOnsiJGlkIjoiMTIxNiIsIkxpbmVDb2xvciI6eyIkaWQiOiIxMjE3IiwiJHR5cGUiOiJOTFJFLkNvbW1vbi5Eb20uU29saWRDb2xvckJydXNoLCBOTFJFLkNvbW1vbiIsIkNvbG9yIjp7IiRpZCI6IjEyMTgiLCJBIjoxMjcsIlIiOjc5LCJHIjoxMjksIkIiOjE4OX19LCJMaW5lV2VpZ2h0IjoxLjAsIkxpbmVUeXBlIjowLCJQYXJlbnRTdHlsZSI6bnVsbH0sIklzQmVsb3dUaW1lYmFuZCI6ZmFsc2UsIlBvc2l0aW9uT25UYXNrIjowLCJIaWRlRGF0ZSI6ZmFsc2UsIlNoYXBlU2l6ZSI6MSwiU3BhY2luZyI6MC4wLCJQYWRkaW5nIjp7IiRpZCI6IjEyMTkiLCJUb3AiOjcuMCwiTGVmdCI6My4wLCJSaWdodCI6MC4wLCJCb3R0b20iOjIuMH0sIlNoYXBlU3R5bGUiOnsiJGlkIjoiMTIyMCIsIk1hcmdpbiI6eyIkaWQiOiIxMjIxIiwiVG9wIjowLjAsIkxlZnQiOjAuMCwiUmlnaHQiOjAuMCwiQm90dG9tIjowLjB9LCJQYWRkaW5nIjp7IiRpZCI6IjEyMjIiLCJUb3AiOjAuMCwiTGVmdCI6MC4wLCJSaWdodCI6MC4wLCJCb3R0b20iOjAuMH0sIkJhY2tncm91bmQiOnsiJGlkIjoiMTIyMyIsIkNvbG9yIjp7IiRpZCI6IjEyMjQiLCJBIjoyNTUsIlIiOjE3OCwiRyI6MTQsIkIiOjE4fX0sIklzVmlzaWJsZSI6dHJ1ZSwiV2lkdGgiOjEzLjAsIkhlaWdodCI6MTMuMCwiQm9yZGVyU3R5bGUiOnsiJGlkIjoiMTIyNSIsIkxpbmVDb2xvciI6eyIkcmVmIjoiMjgxIn0sIkxpbmVXZWlnaHQiOjAuMCwiTGluZVR5cGUiOjAsIlBhcmVudFN0eWxlIjpudWxsfSwiUGFyZW50U3R5bGUiOm51bGx9LCJUaXRsZVN0eWxlIjp7IiRpZCI6IjEyMjYiLCJGb250U2V0dGluZ3MiOnsiJGlkIjoiMTIyNyIsIkZvbnRTaXplIjoxMSwiRm9udE5hbWUiOiJDYWxpYnJpIiwiSXNCb2xkIjp0cnVlLCJJc0l0YWxpYyI6ZmFsc2UsIklzVW5kZXJsaW5lZCI6ZmFsc2UsIlBhcmVudFN0eWxlIjpudWxsfSwiQXV0b1NpemUiOjIsIkZvcmVncm91bmQiOnsiJGlkIjoiMTIyOCIsIkNvbG9yIjp7IiRpZCI6IjEyMjkiLCJBIjoyNTUsIlIiOjAsIkciOjAsIkIiOjB9fSwiTWF4V2lkdGgiOjc4Ljg2NjY2NjY2NjY2NjY3NCwiTWF4SGVpZ2h0IjoiSW5maW5pdHkiLCJTbWFydEZvcmVncm91bmRJc0FjdGl2ZSI6ZmFsc2UsIkhvcml6b250YWxBbGlnbm1lbnQiOjAsIlZlcnRpY2FsQWxpZ25tZW50IjowLCJTbWFydEZvcmVncm91bmQiOm51bGwsIkJhY2tncm91bmRGaWxsVHlwZSI6MCwiTWFyZ2luIjp7IiRpZCI6IjEyMzAiLCJUb3AiOjAuMCwiTGVmdCI6MC4wLCJSaWdodCI6MC4wLCJCb3R0b20iOjAuMH0sIlBhZGRpbmciOnsiJGlkIjoiMTIzMSIsIlRvcCI6MC4wLCJMZWZ0IjowLjAsIlJpZ2h0IjowLjAsIkJvdHRvbSI6MC4wfSwiQmFja2dyb3VuZCI6eyIkcmVmIjoiMTYyIn0sIklzVmlzaWJsZSI6dHJ1ZSwiV2lkdGgiOjAuMCwiSGVpZ2h0IjowLjAsIkJvcmRlclN0eWxlIjp7IiRpZCI6IjEyMzIiLCJMaW5lQ29sb3IiOm51bGwsIkxpbmVXZWlnaHQiOjAuMCwiTGluZVR5cGUiOjAsIlBhcmVudFN0eWxlIjpudWxsfSwiUGFyZW50U3R5bGUiOm51bGx9LCJEYXRlU3R5bGUiOnsiJGlkIjoiMTIzMyIsIkZvbnRTZXR0aW5ncyI6eyIkaWQiOiIxMjM0IiwiRm9udFNpemUiOjEwLCJGb250TmFtZSI6IkNhbGlicmkiLCJJc0JvbGQiOmZhbHNlLCJJc0l0YWxpYyI6ZmFsc2UsIklzVW5kZXJsaW5lZCI6ZmFsc2UsIlBhcmVudFN0eWxlIjpudWxsfSwiQXV0b1NpemUiOjAsIkZvcmVncm91bmQiOnsiJGlkIjoiMTIzNSIsIkNvbG9yIjp7IiRpZCI6IjEyM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zciLCJUb3AiOjAuMCwiTGVmdCI6MC4wLCJSaWdodCI6MC4wLCJCb3R0b20iOjAuMH0sIlBhZGRpbmciOnsiJGlkIjoiMTIzOCIsIlRvcCI6MC4wLCJMZWZ0IjowLjAsIlJpZ2h0IjowLjAsIkJvdHRvbSI6MC4wfSwiQmFja2dyb3VuZCI6eyIkcmVmIjoiMTcwIn0sIklzVmlzaWJsZSI6dHJ1ZSwiV2lkdGgiOjAuMCwiSGVpZ2h0IjowLjAsIkJvcmRlclN0eWxlIjp7IiRpZCI6IjEyMzkiLCJMaW5lQ29sb3IiOm51bGwsIkxpbmVXZWlnaHQiOjAuMCwiTGluZVR5cGUiOjAsIlBhcmVudFN0eWxlIjpudWxsfSwiUGFyZW50U3R5bGUiOm51bGx9LCJEYXRlRm9ybWF0Ijp7IiRpZCI6IjEyN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MSIsIkZvcm1hdCI6MCwiSXNWaXNpYmxlIjpmYWxzZSwiTGFzdEtub3duVmlzaWJpbGl0eVN0YXRlIjpmYWxzZX0sIklzVmlzaWJsZSI6dHJ1ZSwiUGFyZW50U3R5bGUiOm51bGx9LCJJbmRleCI6MSwiUGVyY2VudGFnZUNvbXBsZXRlIjpudWxsLCJQb3NpdGlvbiI6eyJSYXRpbyI6MC4wLCJJc0N1c3RvbSI6ZmFsc2V9LCJEYXRlRm9ybWF0Ijp7IiRyZWYiOiIxMjQwIn0sIldlZWtOdW1iZXJpbmciOnsiJGlkIjoiMTI0Mi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I0MyIsIkFkZHJlc3MiOiIiLCJTdWJBZGRyZXNzIjoiIn0sIklzQ2hhbmdlZCI6ZmFsc2UsIklzTmV3IjpmYWxzZX0seyIkaWQiOiIxMjQ0IiwiRGF0ZSI6IjIwMTktMDMtMjFUMTE6NTk6MDBaIiwiU3R5bGUiOnsiJGlkIjoiMTI0NSIsIlNoYXBlIjoxOSwiQ29ubmVjdG9yTWFyZ2luIjp7IiRpZCI6IjEyNDYiLCJUb3AiOjAuMCwiTGVmdCI6Mi4wLCJSaWdodCI6Mi4wLCJCb3R0b20iOjAuMH0sIkNvbm5lY3RvclN0eWxlIjp7IiRpZCI6IjEyNDciLCJMaW5lQ29sb3IiOnsiJGlkIjoiMTI0OCIsIiR0eXBlIjoiTkxSRS5Db21tb24uRG9tLlNvbGlkQ29sb3JCcnVzaCwgTkxSRS5Db21tb24iLCJDb2xvciI6eyIkaWQiOiIxMjQ5IiwiQSI6MTI3LCJSIjo3OSwiRyI6MTI5LCJCIjoxODl9fSwiTGluZVdlaWdodCI6MS4wLCJMaW5lVHlwZSI6MCwiUGFyZW50U3R5bGUiOm51bGx9LCJJc0JlbG93VGltZWJhbmQiOmZhbHNlLCJQb3NpdGlvbk9uVGFzayI6MCwiSGlkZURhdGUiOmZhbHNlLCJTaGFwZVNpemUiOjEsIlNwYWNpbmciOjAuMCwiUGFkZGluZyI6eyIkaWQiOiIxMjUwIiwiVG9wIjo3LjAsIkxlZnQiOjMuMCwiUmlnaHQiOjAuMCwiQm90dG9tIjoyLjB9LCJTaGFwZVN0eWxlIjp7IiRpZCI6IjEyNTEiLCJNYXJnaW4iOnsiJGlkIjoiMTI1MiIsIlRvcCI6MC4wLCJMZWZ0IjowLjAsIlJpZ2h0IjowLjAsIkJvdHRvbSI6MC4wfSwiUGFkZGluZyI6eyIkaWQiOiIxMjUzIiwiVG9wIjowLjAsIkxlZnQiOjAuMCwiUmlnaHQiOjAuMCwiQm90dG9tIjowLjB9LCJCYWNrZ3JvdW5kIjp7IiRpZCI6IjEyNTQiLCJDb2xvciI6eyIkaWQiOiIxMjU1IiwiQSI6MjU1LCJSIjoxNzgsIkciOjE0LCJCIjoxOH19LCJJc1Zpc2libGUiOnRydWUsIldpZHRoIjoxMy4wLCJIZWlnaHQiOjEzLjAsIkJvcmRlclN0eWxlIjp7IiRpZCI6IjEyNTYiLCJMaW5lQ29sb3IiOnsiJHJlZiI6IjI4MSJ9LCJMaW5lV2VpZ2h0IjowLjAsIkxpbmVUeXBlIjowLCJQYXJlbnRTdHlsZSI6bnVsbH0sIlBhcmVudFN0eWxlIjpudWxsfSwiVGl0bGVTdHlsZSI6eyIkaWQiOiIxMjU3IiwiRm9udFNldHRpbmdzIjp7IiRpZCI6IjEyNTgiLCJGb250U2l6ZSI6MTEsIkZvbnROYW1lIjoiQ2FsaWJyaSIsIklzQm9sZCI6dHJ1ZSwiSXNJdGFsaWMiOmZhbHNlLCJJc1VuZGVybGluZWQiOmZhbHNlLCJQYXJlbnRTdHlsZSI6bnVsbH0sIkF1dG9TaXplIjoyLCJGb3JlZ3JvdW5kIjp7IiRpZCI6IjEyNTkiLCJDb2xvciI6eyIkaWQiOiIxMjYw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xMjYxIiwiVG9wIjowLjAsIkxlZnQiOjAuMCwiUmlnaHQiOjAuMCwiQm90dG9tIjowLjB9LCJQYWRkaW5nIjp7IiRpZCI6IjEyNjIiLCJUb3AiOjAuMCwiTGVmdCI6MC4wLCJSaWdodCI6MC4wLCJCb3R0b20iOjAuMH0sIkJhY2tncm91bmQiOnsiJHJlZiI6IjE2MiJ9LCJJc1Zpc2libGUiOnRydWUsIldpZHRoIjowLjAsIkhlaWdodCI6MC4wLCJCb3JkZXJTdHlsZSI6eyIkaWQiOiIxMjYzIiwiTGluZUNvbG9yIjpudWxsLCJMaW5lV2VpZ2h0IjowLjAsIkxpbmVUeXBlIjowLCJQYXJlbnRTdHlsZSI6bnVsbH0sIlBhcmVudFN0eWxlIjpudWxsfSwiRGF0ZVN0eWxlIjp7IiRpZCI6IjEyNjQiLCJGb250U2V0dGluZ3MiOnsiJGlkIjoiMTI2NSIsIkZvbnRTaXplIjoxMCwiRm9udE5hbWUiOiJDYWxpYnJpIiwiSXNCb2xkIjpmYWxzZSwiSXNJdGFsaWMiOmZhbHNlLCJJc1VuZGVybGluZWQiOmZhbHNlLCJQYXJlbnRTdHlsZSI6bnVsbH0sIkF1dG9TaXplIjowLCJGb3JlZ3JvdW5kIjp7IiRpZCI6IjEyNjYiLCJDb2xvciI6eyIkaWQiOiIxMjY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HJlZiI6IjE3MCJ9LCJJc1Zpc2libGUiOnRydWUsIldpZHRoIjowLjAsIkhlaWdodCI6MC4wLCJCb3JkZXJTdHlsZSI6eyIkaWQiOiIxMjcwIiwiTGluZUNvbG9yIjpudWxsLCJMaW5lV2VpZ2h0IjowLjAsIkxpbmVUeXBlIjowLCJQYXJlbnRTdHlsZSI6bnVsbH0sIlBhcmVudFN0eWxlIjpudWxsfSwiRGF0ZUZvcm1hdCI6eyIkaWQiOiIxMj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zIiLCJGb3JtYXQiOjAsIklzVmlzaWJsZSI6ZmFsc2UsIkxhc3RLbm93blZpc2liaWxpdHlTdGF0ZSI6ZmFsc2V9LCJJc1Zpc2libGUiOnRydWUsIlBhcmVudFN0eWxlIjpudWxsfSwiSW5kZXgiOjIsIlBlcmNlbnRhZ2VDb21wbGV0ZSI6bnVsbCwiUG9zaXRpb24iOnsiUmF0aW8iOjAuMCwiSXNDdXN0b20iOmZhbHNlfSwiRGF0ZUZvcm1hdCI6eyIkcmVmIjoiMTI3MSJ9LCJXZWVrTnVtYmVyaW5nIjp7IiRpZCI6IjEyNzMiLCJGb3JtYXQiOjAsIklzVmlzaWJsZSI6ZmFsc2UsIkxhc3RLbm93blZpc2liaWxpdHlTdGF0ZSI6ZmFsc2V9LCJSZWxhdGVkVGFza0lkIjoiMDAwMDAwMDAtMDAwMC0wMDAwLTAwMDAtMDAwMDAwMDAwMDAwIiwiSWQiOiIwZTI4YTg0Yy1mNjcyLTRlMDAtYTA4OS05NjRiZTBkMjRiMGMiLCJJbXBvcnRJZCI6bnVsbCwiVGl0bGUiOiJFeGVjdXRpdmUgRGVjaXNpb24iLCJOb3RlIjpudWxsLCJIeXBlcmxpbmsiOnsiJGlkIjoiMTI3NCIsIkFkZHJlc3MiOiIiLCJTdWJBZGRyZXNzIjoiIn0sIklzQ2hhbmdlZCI6ZmFsc2UsIklzTmV3IjpmYWxzZX0seyIkaWQiOiIxMjc1IiwiRGF0ZSI6IjIwMTktMDYtMzBUMTE6NTk6MDBaIiwiU3R5bGUiOnsiJGlkIjoiMTI3NiIsIlNoYXBlIjoxOSwiQ29ubmVjdG9yTWFyZ2luIjp7IiRpZCI6IjEyNzciLCJUb3AiOjAuMCwiTGVmdCI6Mi4wLCJSaWdodCI6Mi4wLCJCb3R0b20iOjAuMH0sIkNvbm5lY3RvclN0eWxlIjp7IiRpZCI6IjEyNzgiLCJMaW5lQ29sb3IiOnsiJGlkIjoiMTI3OSIsIiR0eXBlIjoiTkxSRS5Db21tb24uRG9tLlNvbGlkQ29sb3JCcnVzaCwgTkxSRS5Db21tb24iLCJDb2xvciI6eyIkaWQiOiIxMjgwIiwiQSI6MTI3LCJSIjo3OSwiRyI6MTI5LCJCIjoxODl9fSwiTGluZVdlaWdodCI6MS4wLCJMaW5lVHlwZSI6MCwiUGFyZW50U3R5bGUiOm51bGx9LCJJc0JlbG93VGltZWJhbmQiOmZhbHNlLCJQb3NpdGlvbk9uVGFzayI6MCwiSGlkZURhdGUiOmZhbHNlLCJTaGFwZVNpemUiOjEsIlNwYWNpbmciOjAuMCwiUGFkZGluZyI6eyIkaWQiOiIxMjgxIiwiVG9wIjo3LjAsIkxlZnQiOjMuMCwiUmlnaHQiOjAuMCwiQm90dG9tIjoyLjB9LCJTaGFwZVN0eWxlIjp7IiRpZCI6IjEyODIiLCJNYXJnaW4iOnsiJGlkIjoiMTI4MyIsIlRvcCI6MC4wLCJMZWZ0IjowLjAsIlJpZ2h0IjowLjAsIkJvdHRvbSI6MC4wfSwiUGFkZGluZyI6eyIkaWQiOiIxMjg0IiwiVG9wIjowLjAsIkxlZnQiOjAuMCwiUmlnaHQiOjAuMCwiQm90dG9tIjowLjB9LCJCYWNrZ3JvdW5kIjp7IiRpZCI6IjEyODUiLCJDb2xvciI6eyIkaWQiOiIxMjg2IiwiQSI6MjU1LCJSIjo4MiwiRyI6MTQ3LCJCIjoyMDV9fSwiSXNWaXNpYmxlIjp0cnVlLCJXaWR0aCI6MTMuMCwiSGVpZ2h0IjoxMy4wLCJCb3JkZXJTdHlsZSI6eyIkaWQiOiIxMjg3IiwiTGluZUNvbG9yIjp7IiRyZWYiOiIyODEifSwiTGluZVdlaWdodCI6MC4wLCJMaW5lVHlwZSI6MCwiUGFyZW50U3R5bGUiOm51bGx9LCJQYXJlbnRTdHlsZSI6bnVsbH0sIlRpdGxlU3R5bGUiOnsiJGlkIjoiMTI4OCIsIkZvbnRTZXR0aW5ncyI6eyIkaWQiOiIxMjg5IiwiRm9udFNpemUiOjExLCJGb250TmFtZSI6IkNhbGlicmkiLCJJc0JvbGQiOnRydWUsIklzSXRhbGljIjpmYWxzZSwiSXNVbmRlcmxpbmVkIjpmYWxzZSwiUGFyZW50U3R5bGUiOm51bGx9LCJBdXRvU2l6ZSI6MCwiRm9yZWdyb3VuZCI6eyIkaWQiOiIxMjkwIiwiQ29sb3IiOnsiJGlkIjoiMTI5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kyIiwiVG9wIjowLjAsIkxlZnQiOjAuMCwiUmlnaHQiOjAuMCwiQm90dG9tIjowLjB9LCJQYWRkaW5nIjp7IiRpZCI6IjEyOTMiLCJUb3AiOjAuMCwiTGVmdCI6MC4wLCJSaWdodCI6MC4wLCJCb3R0b20iOjAuMH0sIkJhY2tncm91bmQiOnsiJHJlZiI6IjE2MiJ9LCJJc1Zpc2libGUiOnRydWUsIldpZHRoIjowLjAsIkhlaWdodCI6MC4wLCJCb3JkZXJTdHlsZSI6eyIkaWQiOiIxMjk0IiwiTGluZUNvbG9yIjpudWxsLCJMaW5lV2VpZ2h0IjowLjAsIkxpbmVUeXBlIjowLCJQYXJlbnRTdHlsZSI6bnVsbH0sIlBhcmVudFN0eWxlIjpudWxsfSwiRGF0ZVN0eWxlIjp7IiRpZCI6IjEyOTUiLCJGb250U2V0dGluZ3MiOnsiJGlkIjoiMTI5NiIsIkZvbnRTaXplIjoxMCwiRm9udE5hbWUiOiJDYWxpYnJpIiwiSXNCb2xkIjpmYWxzZSwiSXNJdGFsaWMiOmZhbHNlLCJJc1VuZGVybGluZWQiOmZhbHNlLCJQYXJlbnRTdHlsZSI6bnVsbH0sIkF1dG9TaXplIjowLCJGb3JlZ3JvdW5kIjp7IiRpZCI6IjEyOTciLCJDb2xvciI6eyIkaWQiOiIxMj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k5IiwiVG9wIjowLjAsIkxlZnQiOjAuMCwiUmlnaHQiOjAuMCwiQm90dG9tIjowLjB9LCJQYWRkaW5nIjp7IiRpZCI6IjEzMDAiLCJUb3AiOjAuMCwiTGVmdCI6MC4wLCJSaWdodCI6MC4wLCJCb3R0b20iOjAuMH0sIkJhY2tncm91bmQiOnsiJHJlZiI6IjE3MCJ9LCJJc1Zpc2libGUiOnRydWUsIldpZHRoIjowLjAsIkhlaWdodCI6MC4wLCJCb3JkZXJTdHlsZSI6eyIkaWQiOiIxMzAxIiwiTGluZUNvbG9yIjpudWxsLCJMaW5lV2VpZ2h0IjowLjAsIkxpbmVUeXBlIjowLCJQYXJlbnRTdHlsZSI6bnVsbH0sIlBhcmVudFN0eWxlIjpudWxsfSwiRGF0ZUZvcm1hdCI6eyIkaWQiOiIx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DMiLCJGb3JtYXQiOjAsIklzVmlzaWJsZSI6ZmFsc2UsIkxhc3RLbm93blZpc2liaWxpdHlTdGF0ZSI6ZmFsc2V9LCJJc1Zpc2libGUiOnRydWUsIlBhcmVudFN0eWxlIjpudWxsfSwiSW5kZXgiOjMsIlBlcmNlbnRhZ2VDb21wbGV0ZSI6bnVsbCwiUG9zaXRpb24iOnsiUmF0aW8iOjAuMCwiSXNDdXN0b20iOmZhbHNlfSwiRGF0ZUZvcm1hdCI6eyIkcmVmIjoiMTMwMiJ9LCJXZWVrTnVtYmVyaW5nIjp7IiRpZCI6IjEzMDQiLCJGb3JtYXQiOjAsIklzVmlzaWJsZSI6ZmFsc2UsIkxhc3RLbm93blZpc2liaWxpdHlTdGF0ZSI6ZmFsc2V9LCJSZWxhdGVkVGFza0lkIjoiMDAwMDAwMDAtMDAwMC0wMDAwLTAwMDAtMDAwMDAwMDAwMDAwIiwiSWQiOiJiOGM2MDMyNi05OTUyLTQzOWItOTc3Yy1iMTAzZTVmNzZiZGIiLCJJbXBvcnRJZCI6bnVsbCwiVGl0bGUiOiJCZXRhIFJlbGVhc2UiLCJOb3RlIjpudWxsLCJIeXBlcmxpbmsiOnsiJGlkIjoiMTMwNSIsIkFkZHJlc3MiOiIiLCJTdWJBZGRyZXNzIjoiIn0sIklzQ2hhbmdlZCI6ZmFsc2UsIklzTmV3IjpmYWxzZX0seyIkaWQiOiIxMzA2IiwiRGF0ZSI6IjIwMTktMTAtMDFUMTE6NTk6MDBaIiwiU3R5bGUiOnsiJGlkIjoiMTMwNyIsIlNoYXBlIjoxOSwiQ29ubmVjdG9yTWFyZ2luIjp7IiRpZCI6IjEzMDgiLCJUb3AiOjAuMCwiTGVmdCI6Mi4wLCJSaWdodCI6Mi4wLCJCb3R0b20iOjAuMH0sIkNvbm5lY3RvclN0eWxlIjp7IiRpZCI6IjEzMDkiLCJMaW5lQ29sb3IiOnsiJGlkIjoiMTMxMCIsIiR0eXBlIjoiTkxSRS5Db21tb24uRG9tLlNvbGlkQ29sb3JCcnVzaCwgTkxSRS5Db21tb24iLCJDb2xvciI6eyIkaWQiOiIxMzExIiwiQSI6MTI3LCJSIjo3OSwiRyI6MTI5LCJCIjoxODl9fSwiTGluZVdlaWdodCI6MS4wLCJMaW5lVHlwZSI6MCwiUGFyZW50U3R5bGUiOm51bGx9LCJJc0JlbG93VGltZWJhbmQiOmZhbHNlLCJQb3NpdGlvbk9uVGFzayI6MCwiSGlkZURhdGUiOmZhbHNlLCJTaGFwZVNpemUiOjEsIlNwYWNpbmciOjAuMCwiUGFkZGluZyI6eyIkaWQiOiIxMzEyIiwiVG9wIjo3LjAsIkxlZnQiOjMuMCwiUmlnaHQiOjAuMCwiQm90dG9tIjoyLjB9LCJTaGFwZVN0eWxlIjp7IiRpZCI6IjEzMTMiLCJNYXJnaW4iOnsiJGlkIjoiMTMxNCIsIlRvcCI6MC4wLCJMZWZ0IjowLjAsIlJpZ2h0IjowLjAsIkJvdHRvbSI6MC4wfSwiUGFkZGluZyI6eyIkaWQiOiIxMzE1IiwiVG9wIjowLjAsIkxlZnQiOjAuMCwiUmlnaHQiOjAuMCwiQm90dG9tIjowLjB9LCJCYWNrZ3JvdW5kIjp7IiRpZCI6IjEzMTYiLCJDb2xvciI6eyIkaWQiOiIxMzE3IiwiQSI6MjU1LCJSIjo4MiwiRyI6MTQ3LCJCIjoyMDV9fSwiSXNWaXNpYmxlIjp0cnVlLCJXaWR0aCI6MTMuMCwiSGVpZ2h0IjoxMy4wLCJCb3JkZXJTdHlsZSI6eyIkaWQiOiIxMzE4IiwiTGluZUNvbG9yIjp7IiRyZWYiOiIyODEifSwiTGluZVdlaWdodCI6MC4wLCJMaW5lVHlwZSI6MCwiUGFyZW50U3R5bGUiOm51bGx9LCJQYXJlbnRTdHlsZSI6bnVsbH0sIlRpdGxlU3R5bGUiOnsiJGlkIjoiMTMxOSIsIkZvbnRTZXR0aW5ncyI6eyIkaWQiOiIxMzIwIiwiRm9udFNpemUiOjExLCJGb250TmFtZSI6IkNhbGlicmkiLCJJc0JvbGQiOnRydWUsIklzSXRhbGljIjpmYWxzZSwiSXNVbmRlcmxpbmVkIjpmYWxzZSwiUGFyZW50U3R5bGUiOm51bGx9LCJBdXRvU2l6ZSI6MCwiRm9yZWdyb3VuZCI6eyIkaWQiOiIxMzIxIiwiQ29sb3IiOnsiJGlkIjoiMTMy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IzIiwiVG9wIjowLjAsIkxlZnQiOjAuMCwiUmlnaHQiOjAuMCwiQm90dG9tIjowLjB9LCJQYWRkaW5nIjp7IiRpZCI6IjEzMjQiLCJUb3AiOjAuMCwiTGVmdCI6MC4wLCJSaWdodCI6MC4wLCJCb3R0b20iOjAuMH0sIkJhY2tncm91bmQiOnsiJHJlZiI6IjE2MiJ9LCJJc1Zpc2libGUiOnRydWUsIldpZHRoIjowLjAsIkhlaWdodCI6MC4wLCJCb3JkZXJTdHlsZSI6eyIkaWQiOiIxMzI1IiwiTGluZUNvbG9yIjpudWxsLCJMaW5lV2VpZ2h0IjowLjAsIkxpbmVUeXBlIjowLCJQYXJlbnRTdHlsZSI6bnVsbH0sIlBhcmVudFN0eWxlIjpudWxsfSwiRGF0ZVN0eWxlIjp7IiRpZCI6IjEzMjYiLCJGb250U2V0dGluZ3MiOnsiJGlkIjoiMTMyNyIsIkZvbnRTaXplIjoxMCwiRm9udE5hbWUiOiJDYWxpYnJpIiwiSXNCb2xkIjpmYWxzZSwiSXNJdGFsaWMiOmZhbHNlLCJJc1VuZGVybGluZWQiOmZhbHNlLCJQYXJlbnRTdHlsZSI6bnVsbH0sIkF1dG9TaXplIjowLCJGb3JlZ3JvdW5kIjp7IiRpZCI6IjEzMjgiLCJDb2xvciI6eyIkaWQiOiIxMzI5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zMzAiLCJUb3AiOjAuMCwiTGVmdCI6MC4wLCJSaWdodCI6MC4wLCJCb3R0b20iOjAuMH0sIlBhZGRpbmciOnsiJGlkIjoiMTMzMSIsIlRvcCI6MC4wLCJMZWZ0IjowLjAsIlJpZ2h0IjowLjAsIkJvdHRvbSI6MC4wfSwiQmFja2dyb3VuZCI6eyIkcmVmIjoiMTcwIn0sIklzVmlzaWJsZSI6dHJ1ZSwiV2lkdGgiOjAuMCwiSGVpZ2h0IjowLjAsIkJvcmRlclN0eWxlIjp7IiRpZCI6IjEzMzIiLCJMaW5lQ29sb3IiOm51bGwsIkxpbmVXZWlnaHQiOjAuMCwiTGluZVR5cGUiOjAsIlBhcmVudFN0eWxlIjpudWxsfSwiUGFyZW50U3R5bGUiOm51bGx9LCJEYXRlRm9ybWF0Ijp7IiRpZCI6IjEz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CIsIkZvcm1hdCI6MCwiSXNWaXNpYmxlIjpmYWxzZSwiTGFzdEtub3duVmlzaWJpbGl0eVN0YXRlIjpmYWxzZX0sIklzVmlzaWJsZSI6dHJ1ZSwiUGFyZW50U3R5bGUiOm51bGx9LCJJbmRleCI6NCwiUGVyY2VudGFnZUNvbXBsZXRlIjpudWxsLCJQb3NpdGlvbiI6eyJSYXRpbyI6MC4wLCJJc0N1c3RvbSI6ZmFsc2V9LCJEYXRlRm9ybWF0Ijp7IiRyZWYiOiIxMzMzIn0sIldlZWtOdW1iZXJpbmciOnsiJGlkIjoiMTMzNSIsIkZvcm1hdCI6MCwiSXNWaXNpYmxlIjpmYWxzZSwiTGFzdEtub3duVmlzaWJpbGl0eVN0YXRlIjpmYWxzZX0sIlJlbGF0ZWRUYXNrSWQiOiIwMDAwMDAwMC0wMDAwLTAwMDAtMDAwMC0wMDAwMDAwMDAwMDAiLCJJZCI6Ijc4YWI5MDhmLTE0YzctNGM4OC05OGFjLTM0ZDI2NjVlMTJmMiIsIkltcG9ydElkIjpudWxsLCJUaXRsZSI6IlJlbGVhc2UgQ2FuZGlkYXRlIiwiTm90ZSI6bnVsbCwiSHlwZXJsaW5rIjp7IiRpZCI6IjEzMzYiLCJBZGRyZXNzIjoiIiwiU3ViQWRkcmVzcyI6IiJ9LCJJc0NoYW5nZWQiOmZhbHNlLCJJc05ldyI6ZmFsc2V9LHsiJGlkIjoiMTMzNyIsIkRhdGUiOiIyMDE5LTEwLTIwVDExOjU5OjAwWiIsIlN0eWxlIjp7IiRpZCI6IjEzMzgiLCJTaGFwZSI6MTksIkNvbm5lY3Rvck1hcmdpbiI6eyIkaWQiOiIxMzM5IiwiVG9wIjowLjAsIkxlZnQiOjIuMCwiUmlnaHQiOjIuMCwiQm90dG9tIjowLjB9LCJDb25uZWN0b3JTdHlsZSI6eyIkaWQiOiIxMzQwIiwiTGluZUNvbG9yIjp7IiRpZCI6IjEzNDEiLCIkdHlwZSI6Ik5MUkUuQ29tbW9uLkRvbS5Tb2xpZENvbG9yQnJ1c2gsIE5MUkUuQ29tbW9uIiwiQ29sb3IiOnsiJGlkIjoiMTM0MiIsIkEiOjEyNywiUiI6NzksIkciOjEyOSwiQiI6MTg5fX0sIkxpbmVXZWlnaHQiOjEuMCwiTGluZVR5cGUiOjAsIlBhcmVudFN0eWxlIjpudWxsfSwiSXNCZWxvd1RpbWViYW5kIjpmYWxzZSwiUG9zaXRpb25PblRhc2siOjAsIkhpZGVEYXRlIjpmYWxzZSwiU2hhcGVTaXplIjoxLCJTcGFjaW5nIjowLjAsIlBhZGRpbmciOnsiJGlkIjoiMTM0MyIsIlRvcCI6Ny4wLCJMZWZ0IjozLjAsIlJpZ2h0IjowLjAsIkJvdHRvbSI6Mi4wfSwiU2hhcGVTdHlsZSI6eyIkaWQiOiIxMzQ0IiwiTWFyZ2luIjp7IiRpZCI6IjEzNDUiLCJUb3AiOjAuMCwiTGVmdCI6MC4wLCJSaWdodCI6MC4wLCJCb3R0b20iOjAuMH0sIlBhZGRpbmciOnsiJGlkIjoiMTM0NiIsIlRvcCI6MC4wLCJMZWZ0IjowLjAsIlJpZ2h0IjowLjAsIkJvdHRvbSI6MC4wfSwiQmFja2dyb3VuZCI6eyIkaWQiOiIxMzQ3IiwiQ29sb3IiOnsiJGlkIjoiMTM0OCIsIkEiOjI1NSwiUiI6MTEyLCJHIjoxNzMsIkIiOjcxfX0sIklzVmlzaWJsZSI6dHJ1ZSwiV2lkdGgiOjEzLjAsIkhlaWdodCI6MTMuMCwiQm9yZGVyU3R5bGUiOnsiJGlkIjoiMTM0OSIsIkxpbmVDb2xvciI6eyIkcmVmIjoiMjgxIn0sIkxpbmVXZWlnaHQiOjAuMCwiTGluZVR5cGUiOjAsIlBhcmVudFN0eWxlIjpudWxsfSwiUGFyZW50U3R5bGUiOm51bGx9LCJUaXRsZVN0eWxlIjp7IiRpZCI6IjEzNTAiLCJGb250U2V0dGluZ3MiOnsiJGlkIjoiMTM1MSIsIkZvbnRTaXplIjoxMSwiRm9udE5hbWUiOiJDYWxpYnJpIiwiSXNCb2xkIjp0cnVlLCJJc0l0YWxpYyI6ZmFsc2UsIklzVW5kZXJsaW5lZCI6ZmFsc2UsIlBhcmVudFN0eWxlIjpudWxsfSwiQXV0b1NpemUiOjAsIkZvcmVncm91bmQiOnsiJGlkIjoiMTM1MiIsIkNvbG9yIjp7IiRpZCI6IjEzNTM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TM1NCIsIlRvcCI6MC4wLCJMZWZ0IjowLjAsIlJpZ2h0IjowLjAsIkJvdHRvbSI6MC4wfSwiUGFkZGluZyI6eyIkaWQiOiIxMzU1IiwiVG9wIjowLjAsIkxlZnQiOjAuMCwiUmlnaHQiOjAuMCwiQm90dG9tIjowLjB9LCJCYWNrZ3JvdW5kIjp7IiRyZWYiOiIxNjIifSwiSXNWaXNpYmxlIjp0cnVlLCJXaWR0aCI6MC4wLCJIZWlnaHQiOjAuMCwiQm9yZGVyU3R5bGUiOnsiJGlkIjoiMTM1NiIsIkxpbmVDb2xvciI6bnVsbCwiTGluZVdlaWdodCI6MC4wLCJMaW5lVHlwZSI6MCwiUGFyZW50U3R5bGUiOm51bGx9LCJQYXJlbnRTdHlsZSI6bnVsbH0sIkRhdGVTdHlsZSI6eyIkaWQiOiIxMzU3IiwiRm9udFNldHRpbmdzIjp7IiRpZCI6IjEzNTgiLCJGb250U2l6ZSI6MTAsIkZvbnROYW1lIjoiQ2FsaWJyaSIsIklzQm9sZCI6ZmFsc2UsIklzSXRhbGljIjpmYWxzZSwiSXNVbmRlcmxpbmVkIjpmYWxzZSwiUGFyZW50U3R5bGUiOm51bGx9LCJBdXRvU2l6ZSI6MCwiRm9yZWdyb3VuZCI6eyIkaWQiOiIxMzU5IiwiQ29sb3IiOnsiJGlkIjoiMTM2MC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xMzYxIiwiVG9wIjowLjAsIkxlZnQiOjAuMCwiUmlnaHQiOjAuMCwiQm90dG9tIjowLjB9LCJQYWRkaW5nIjp7IiRpZCI6IjEzNjIiLCJUb3AiOjAuMCwiTGVmdCI6MC4wLCJSaWdodCI6MC4wLCJCb3R0b20iOjAuMH0sIkJhY2tncm91bmQiOnsiJHJlZiI6IjE3MCJ9LCJJc1Zpc2libGUiOnRydWUsIldpZHRoIjowLjAsIkhlaWdodCI6MC4wLCJCb3JkZXJTdHlsZSI6eyIkaWQiOiIxMzYzIiwiTGluZUNvbG9yIjpudWxsLCJMaW5lV2VpZ2h0IjowLjAsIkxpbmVUeXBlIjowLCJQYXJlbnRTdHlsZSI6bnVsbH0sIlBhcmVudFN0eWxlIjpudWxsfSwiRGF0ZUZvcm1hdCI6eyIkaWQiOiIxMz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jUiLCJGb3JtYXQiOjAsIklzVmlzaWJsZSI6ZmFsc2UsIkxhc3RLbm93blZpc2liaWxpdHlTdGF0ZSI6ZmFsc2V9LCJJc1Zpc2libGUiOnRydWUsIlBhcmVudFN0eWxlIjpudWxsfSwiSW5kZXgiOjUsIlBlcmNlbnRhZ2VDb21wbGV0ZSI6bnVsbCwiUG9zaXRpb24iOnsiUmF0aW8iOjAuMCwiSXNDdXN0b20iOmZhbHNlfSwiRGF0ZUZvcm1hdCI6eyIkcmVmIjoiMTM2NCJ9LCJXZWVrTnVtYmVyaW5nIjp7IiRpZCI6IjEzNjY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zNjciLCJBZGRyZXNzIjoiIiwiU3ViQWRkcmVzcyI6IiJ9LCJJc0NoYW5nZWQiOmZhbHNlLCJJc05ldyI6ZmFsc2V9XSwiVGFza3MiOltdLCJTd2ltbGFuZXMiOltdLCJNc1Byb2plY3RJdGVtc1RyZWUiOm51bGwsIk1ldGFkYXRhIjp7IiRpZCI6IjEzNjgiLCJSZWNlbnRDb2xvcnNDb2xsZWN0aW9uIjoiW1wiI0ZGNTI5M0NEXCIsXCIjRkZDRTkyMDBcIixcIiNGRjc0QUQ0OVwiLFwiI0ZGNzM3MzczXCIsXCIjRkY0NDU0NkFcIixcIiNGRkZFQkEwQVwiLFwiI0ZGNzBBRDQ3XCIsXCIjRkZCMjBFMTJ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zY5IiwiSW1wYU9wdGlvbnMiOnsiJGlkIjoiMTM3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NzEiLCJVc2VUaW1lIjpmYWxzZSwiV29ya0RheVN0YXJ0IjoiMDA6MDA6MDAiLCJXb3JrRGF5RW5kIjoiMjM6NTk6MDAifSwiTGFzdFVzZWRUZW1wbGF0ZUlkIjoiZjM3NDYwNjMtMDA0Yy00NDVkLTkxODctY2VkZjdhY2UxNDNi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5-11T00:00:00.0000000"/>
  <p:tag name="OTLENDDATE" val="2019-06-30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6-30T00:00:00.0000000"/>
  <p:tag name="OTLENDDATE" val="2019-08-17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18T00:00:00.0000000Z"/>
  <p:tag name="OTLENDDATE" val="2019-10-04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2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2-22T12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oundedCornerRectangleTimeband"/>
  <p:tag name="OTLTIMEBANDSHAPEHEIGHT" val="20"/>
  <p:tag name="OTLTIMEBANDSHAPEPADDINGLEFT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01T00:00:00.0000000Z"/>
  <p:tag name="OTLENDDATE" val="2019-03-07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DATE" val="2019-08-02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01T00:00:00.0000000Z"/>
  <p:tag name="OTLENDDATE" val="2019-03-07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2019-10-18T13:10:45Z</dcterms:created>
  <dcterms:modified xsi:type="dcterms:W3CDTF">2022-07-04T12:52:53Z</dcterms:modified>
</cp:coreProperties>
</file>