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4" d="100"/>
          <a:sy n="54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5A9B-0B41-46FF-9318-64C165569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65918C-6B71-4944-9C02-874CB3DAE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B9D4F-2559-4AD5-8C56-58AF3CE3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0F3-3CA6-4CA0-93C6-C247251FAB2D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A3593-9043-40AE-9BFC-D60D57C9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6557C-DAA2-48AD-9B0C-709123B7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A3BE-ED89-4DC8-8CC9-05DF445D4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4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5D5DA-84AD-46C2-B69C-589E3E57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E5705F-3544-41DC-A7CC-EC78999C6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743C7-0A47-4A7D-B137-F1559115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0F3-3CA6-4CA0-93C6-C247251FAB2D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DC06D-52FB-48E1-A063-F595F645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04BC9-1D29-4CF3-B047-325815A0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A3BE-ED89-4DC8-8CC9-05DF445D4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0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BEB9E6-FA4B-4ED7-A996-6B0CD3173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94F869-4A5A-4510-8E81-D44391520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BB97F-F465-44AF-875D-BD79E063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0F3-3CA6-4CA0-93C6-C247251FAB2D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99E3E-7A91-4A1C-B69B-A8A9453E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19B421-9E6E-4AB4-86A5-D8C0E74E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A3BE-ED89-4DC8-8CC9-05DF445D4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6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279D8-7260-49E7-BFA9-0489BAD9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02F45-87D7-4FDC-95E0-EA6BB27E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57F11-6EC6-4ED8-A08A-701648BE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0F3-3CA6-4CA0-93C6-C247251FAB2D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1F666-2D1C-4E94-8969-9E0679E1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13628-F2CE-4CC7-AD17-64D1C7D5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A3BE-ED89-4DC8-8CC9-05DF445D4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6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9B65C-376E-4E55-8C82-888D1F9A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EA98ED-E77F-4D0A-8909-6F850BC6F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13995-558B-4A0E-886A-2ABCBA17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0F3-3CA6-4CA0-93C6-C247251FAB2D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2437D-6065-41FA-BC78-4618EA76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4176D-BB0A-441E-9DD1-DB14A4DC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A3BE-ED89-4DC8-8CC9-05DF445D4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8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2D930-2174-4E68-B2CA-DF649648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17774-019C-42BA-8B56-883145634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48A9D-18E4-4294-839C-4A8603F0D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092B6-C9D1-4054-8F0C-EDF11E93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0F3-3CA6-4CA0-93C6-C247251FAB2D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910BE-6443-49E4-B3AA-81DAE014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396E28-03DB-4BF3-8E43-BD0743C9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A3BE-ED89-4DC8-8CC9-05DF445D4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0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A8C7E-2086-4FF6-B778-1A1BC253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9B1D9-7716-4B8D-9F3F-3243B37A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276C47-F30B-4C4C-8B3E-08BDE2FB7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E87437-402D-4417-9075-1E9976DC7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A20BF-3ADB-463F-AF5E-6524B2D73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455446-F98B-4B29-9B2E-4A480CE8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0F3-3CA6-4CA0-93C6-C247251FAB2D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75A17-DA14-4703-A568-58D1F3C0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75D2CB-47BC-4805-96C9-D3F33358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A3BE-ED89-4DC8-8CC9-05DF445D4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5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C45A4-00A9-45A7-B95E-174F01E6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6E7C89-1A30-4D1D-B07B-12B5ECC1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0F3-3CA6-4CA0-93C6-C247251FAB2D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DD3E2-F990-4BB7-87A2-CF723EC2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0EB73C-5199-41B0-A580-C8C3DA65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A3BE-ED89-4DC8-8CC9-05DF445D4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0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398554-55A1-44D0-BFF9-3C6D5D09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0F3-3CA6-4CA0-93C6-C247251FAB2D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C4DA5-49F1-434B-8AEB-E9361B14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DAE340-DF2E-4BB0-B9BF-D7A80BD3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A3BE-ED89-4DC8-8CC9-05DF445D4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4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F4939-D2BD-4EF6-B1C5-16AF138B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70620-6867-4F0B-800C-873AB1B3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9CD9E-72AE-4849-8205-7A1A63B0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58795-A68E-41A9-B532-A3FF22E4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0F3-3CA6-4CA0-93C6-C247251FAB2D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44CAA-9736-4B10-9AFB-9F9E1F53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DBC537-8ACA-4B88-B201-64D3DD604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A3BE-ED89-4DC8-8CC9-05DF445D4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9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43EE7-5AC9-4E56-B33F-F3C47111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A670C-C0FA-4D19-B0F2-9B920A7A7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0F09E-A081-45CB-8805-11358C176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7D131-25DE-444C-9090-63E76BDB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0F3-3CA6-4CA0-93C6-C247251FAB2D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F4683B-E354-4441-B5CF-DDE27442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B21CD2-7315-4A2A-BACE-BE31541C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A3BE-ED89-4DC8-8CC9-05DF445D4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67EC37-35F6-46EE-8D53-EF4636E2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161283-6A8A-4D00-84BF-5EA141BE9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D4E8D-9FC8-4441-BCED-3FA924F55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90F3-3CA6-4CA0-93C6-C247251FAB2D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92071-68A3-4A80-96EF-91D43AA39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40ABF-A581-4F79-AD23-94ACFEFEC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A3BE-ED89-4DC8-8CC9-05DF445D4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6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D87622-78C4-43C5-8038-FB8C496FDDF3}"/>
              </a:ext>
            </a:extLst>
          </p:cNvPr>
          <p:cNvSpPr/>
          <p:nvPr/>
        </p:nvSpPr>
        <p:spPr>
          <a:xfrm>
            <a:off x="1926336" y="417576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 – Neg</a:t>
            </a:r>
          </a:p>
          <a:p>
            <a:pPr algn="ctr"/>
            <a:r>
              <a:rPr lang="en-US" altLang="ko-KR" dirty="0"/>
              <a:t>17,312</a:t>
            </a:r>
          </a:p>
          <a:p>
            <a:pPr algn="ctr"/>
            <a:r>
              <a:rPr lang="en-US" altLang="ko-KR" dirty="0"/>
              <a:t>47.93%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C77119-B430-4852-98E1-0E7B44FE2CDD}"/>
              </a:ext>
            </a:extLst>
          </p:cNvPr>
          <p:cNvSpPr/>
          <p:nvPr/>
        </p:nvSpPr>
        <p:spPr>
          <a:xfrm>
            <a:off x="3366336" y="417576"/>
            <a:ext cx="144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 – Pos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1,238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3.42%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08E6DD-A76E-49E3-9938-B25AC8D285B6}"/>
              </a:ext>
            </a:extLst>
          </p:cNvPr>
          <p:cNvSpPr/>
          <p:nvPr/>
        </p:nvSpPr>
        <p:spPr>
          <a:xfrm>
            <a:off x="3366336" y="1857576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 – Pos</a:t>
            </a:r>
          </a:p>
          <a:p>
            <a:pPr algn="ctr"/>
            <a:r>
              <a:rPr lang="en-US" altLang="ko-KR" dirty="0"/>
              <a:t>16,740</a:t>
            </a:r>
          </a:p>
          <a:p>
            <a:pPr algn="ctr"/>
            <a:r>
              <a:rPr lang="en-US" altLang="ko-KR" dirty="0"/>
              <a:t>46.34%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4BAA8E-DF87-45A4-BE61-10288F8465F3}"/>
              </a:ext>
            </a:extLst>
          </p:cNvPr>
          <p:cNvSpPr/>
          <p:nvPr/>
        </p:nvSpPr>
        <p:spPr>
          <a:xfrm>
            <a:off x="1926336" y="1857576"/>
            <a:ext cx="144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 – Neg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831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2.30%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B3632-5F5B-484C-A7DE-4B9AA6B623FF}"/>
              </a:ext>
            </a:extLst>
          </p:cNvPr>
          <p:cNvSpPr txBox="1"/>
          <p:nvPr/>
        </p:nvSpPr>
        <p:spPr>
          <a:xfrm>
            <a:off x="2184400" y="254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Okt</a:t>
            </a:r>
            <a:r>
              <a:rPr lang="en-US" altLang="ko-KR" dirty="0"/>
              <a:t> – CNN1D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2DC54-AD2E-4655-A0A7-E9E09EDBF532}"/>
              </a:ext>
            </a:extLst>
          </p:cNvPr>
          <p:cNvSpPr/>
          <p:nvPr/>
        </p:nvSpPr>
        <p:spPr>
          <a:xfrm>
            <a:off x="1926336" y="3928676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 – Neg</a:t>
            </a:r>
          </a:p>
          <a:p>
            <a:pPr algn="ctr"/>
            <a:r>
              <a:rPr lang="en-US" altLang="ko-KR" dirty="0"/>
              <a:t>17,489</a:t>
            </a:r>
          </a:p>
          <a:p>
            <a:pPr algn="ctr"/>
            <a:r>
              <a:rPr lang="en-US" altLang="ko-KR" dirty="0"/>
              <a:t>48.42%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A72D55-549E-4FE9-A227-14630613DB67}"/>
              </a:ext>
            </a:extLst>
          </p:cNvPr>
          <p:cNvSpPr/>
          <p:nvPr/>
        </p:nvSpPr>
        <p:spPr>
          <a:xfrm>
            <a:off x="3366336" y="3928676"/>
            <a:ext cx="144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 – Pos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1,061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2.94%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AD686-764D-45CA-A029-90D879E1235D}"/>
              </a:ext>
            </a:extLst>
          </p:cNvPr>
          <p:cNvSpPr/>
          <p:nvPr/>
        </p:nvSpPr>
        <p:spPr>
          <a:xfrm>
            <a:off x="3366336" y="5368676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 – Pos</a:t>
            </a:r>
          </a:p>
          <a:p>
            <a:pPr algn="ctr"/>
            <a:r>
              <a:rPr lang="en-US" altLang="ko-KR" dirty="0"/>
              <a:t>16,678</a:t>
            </a:r>
          </a:p>
          <a:p>
            <a:pPr algn="ctr"/>
            <a:r>
              <a:rPr lang="en-US" altLang="ko-KR" dirty="0"/>
              <a:t>46.17%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568E78-586A-4CD1-9F6C-183070D58BC9}"/>
              </a:ext>
            </a:extLst>
          </p:cNvPr>
          <p:cNvSpPr/>
          <p:nvPr/>
        </p:nvSpPr>
        <p:spPr>
          <a:xfrm>
            <a:off x="1926336" y="5368676"/>
            <a:ext cx="144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 – Neg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893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2.47%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4B6B3-A3D4-49E3-8CA4-785A04793557}"/>
              </a:ext>
            </a:extLst>
          </p:cNvPr>
          <p:cNvSpPr txBox="1"/>
          <p:nvPr/>
        </p:nvSpPr>
        <p:spPr>
          <a:xfrm>
            <a:off x="2184400" y="35365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Mecab</a:t>
            </a:r>
            <a:r>
              <a:rPr lang="en-US" altLang="ko-KR" dirty="0"/>
              <a:t> – RNN1D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4C2E9-EDBB-4240-9B68-C97E7A003CBF}"/>
              </a:ext>
            </a:extLst>
          </p:cNvPr>
          <p:cNvSpPr/>
          <p:nvPr/>
        </p:nvSpPr>
        <p:spPr>
          <a:xfrm>
            <a:off x="6243502" y="417576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 – Neg</a:t>
            </a:r>
          </a:p>
          <a:p>
            <a:pPr algn="ctr"/>
            <a:r>
              <a:rPr lang="en-US" altLang="ko-KR" dirty="0"/>
              <a:t>17,623</a:t>
            </a:r>
          </a:p>
          <a:p>
            <a:pPr algn="ctr"/>
            <a:r>
              <a:rPr lang="en-US" altLang="ko-KR" dirty="0"/>
              <a:t>48.79%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F727A0-A9E1-4535-B352-6D9306AAD3C9}"/>
              </a:ext>
            </a:extLst>
          </p:cNvPr>
          <p:cNvSpPr/>
          <p:nvPr/>
        </p:nvSpPr>
        <p:spPr>
          <a:xfrm>
            <a:off x="7683502" y="417576"/>
            <a:ext cx="144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 – Pos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927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2.57%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BE6EBF-2135-4292-8D7A-AD612FB4B850}"/>
              </a:ext>
            </a:extLst>
          </p:cNvPr>
          <p:cNvSpPr/>
          <p:nvPr/>
        </p:nvSpPr>
        <p:spPr>
          <a:xfrm>
            <a:off x="7683502" y="1857576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 – Pos</a:t>
            </a:r>
          </a:p>
          <a:p>
            <a:pPr algn="ctr"/>
            <a:r>
              <a:rPr lang="en-US" altLang="ko-KR" dirty="0"/>
              <a:t>16,787</a:t>
            </a:r>
          </a:p>
          <a:p>
            <a:pPr algn="ctr"/>
            <a:r>
              <a:rPr lang="en-US" altLang="ko-KR" dirty="0"/>
              <a:t>46.47%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7B763E-A76D-49C1-9A3B-A507C5FF498B}"/>
              </a:ext>
            </a:extLst>
          </p:cNvPr>
          <p:cNvSpPr/>
          <p:nvPr/>
        </p:nvSpPr>
        <p:spPr>
          <a:xfrm>
            <a:off x="6243502" y="1857576"/>
            <a:ext cx="144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 – Neg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784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2.17%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9E92D-27D6-4ED6-9295-1C77B146E003}"/>
              </a:ext>
            </a:extLst>
          </p:cNvPr>
          <p:cNvSpPr txBox="1"/>
          <p:nvPr/>
        </p:nvSpPr>
        <p:spPr>
          <a:xfrm>
            <a:off x="6501566" y="254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Mecab</a:t>
            </a:r>
            <a:r>
              <a:rPr lang="en-US" altLang="ko-KR" dirty="0"/>
              <a:t> – 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86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81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C8469</dc:creator>
  <cp:lastModifiedBy>C8469</cp:lastModifiedBy>
  <cp:revision>5</cp:revision>
  <dcterms:created xsi:type="dcterms:W3CDTF">2020-11-10T07:30:55Z</dcterms:created>
  <dcterms:modified xsi:type="dcterms:W3CDTF">2020-11-10T08:33:11Z</dcterms:modified>
</cp:coreProperties>
</file>