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4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B0E37-80F0-4501-9BD9-0F34D94FF909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29F32-70F8-4E4E-A318-334CDABD5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CFD8BC-6C38-49CD-B7B5-74810F99FBD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64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7703-2A81-40E5-88D8-DC0775A2DC46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E5B1-20E4-4355-A412-FD07FF98AA21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2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2A5A-A4C9-499C-90BC-CEC6F7327CAE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4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EDE3-417B-4356-A29D-CA3812CBC34E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3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70FD-3FC1-4FBC-BBDC-4ECE855CEA05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5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F170-C646-44DC-B2E9-B64A8087B251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82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8CE6-949F-4FC7-B27D-2DCCBBA3D299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2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A583-3E6A-42AF-B3BD-95D76305C65C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3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041D-B73C-4BB4-B5BB-60073D8EB9C4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72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3D18F-1591-4927-A3AE-0480FC6F09EA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0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7316-C313-4A86-A0DB-F5211E53533D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3DB4-375C-4D0A-8193-87D842226564}" type="datetime1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章数制和编码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A80B0-7AA9-4728-A8C6-43263FA2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章作业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>
          <a:xfrm>
            <a:off x="457200" y="1239839"/>
            <a:ext cx="8043890" cy="4925465"/>
          </a:xfrm>
        </p:spPr>
        <p:txBody>
          <a:bodyPr>
            <a:normAutofit/>
          </a:bodyPr>
          <a:lstStyle/>
          <a:p>
            <a:r>
              <a:rPr lang="en-US" altLang="zh-CN" dirty="0"/>
              <a:t>p160</a:t>
            </a:r>
            <a:r>
              <a:rPr lang="zh-CN" altLang="en-US" dirty="0"/>
              <a:t>页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6(a)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7(</a:t>
            </a:r>
            <a:r>
              <a:rPr lang="en-US" altLang="zh-CN" dirty="0" err="1" smtClean="0"/>
              <a:t>b,f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10(</a:t>
            </a:r>
            <a:r>
              <a:rPr lang="en-US" altLang="zh-CN" dirty="0" err="1" smtClean="0"/>
              <a:t>c,f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d,e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18(</a:t>
            </a:r>
            <a:r>
              <a:rPr lang="en-US" altLang="zh-CN" dirty="0" err="1" smtClean="0"/>
              <a:t>c,d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e,f,g</a:t>
            </a:r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en-US" altLang="zh-CN" dirty="0" smtClean="0"/>
              <a:t>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XOR</a:t>
            </a:r>
            <a:r>
              <a:rPr lang="zh-CN" altLang="en-US" dirty="0" smtClean="0"/>
              <a:t>改为</a:t>
            </a:r>
            <a:r>
              <a:rPr lang="en-US" altLang="zh-CN" smtClean="0"/>
              <a:t>XNOR</a:t>
            </a:r>
            <a:r>
              <a:rPr lang="zh-CN" altLang="en-US" smtClean="0"/>
              <a:t>）、</a:t>
            </a:r>
            <a:r>
              <a:rPr lang="en-US" altLang="zh-CN" dirty="0" smtClean="0"/>
              <a:t>45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61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QM</a:t>
            </a:r>
            <a:r>
              <a:rPr lang="zh-CN" altLang="en-US" dirty="0" smtClean="0"/>
              <a:t>方法化简</a:t>
            </a:r>
            <a:r>
              <a:rPr lang="en-US" altLang="zh-CN" dirty="0" smtClean="0"/>
              <a:t>59(c )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60(a)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2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60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第4章作业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第2章作业</dc:title>
  <dc:creator>WuHaijun</dc:creator>
  <cp:lastModifiedBy>吴海军</cp:lastModifiedBy>
  <cp:revision>21</cp:revision>
  <dcterms:created xsi:type="dcterms:W3CDTF">2012-02-13T06:11:08Z</dcterms:created>
  <dcterms:modified xsi:type="dcterms:W3CDTF">2016-03-21T02:22:14Z</dcterms:modified>
</cp:coreProperties>
</file>