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01" autoAdjust="0"/>
  </p:normalViewPr>
  <p:slideViewPr>
    <p:cSldViewPr>
      <p:cViewPr varScale="1">
        <p:scale>
          <a:sx n="62" d="100"/>
          <a:sy n="62" d="100"/>
        </p:scale>
        <p:origin x="18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0E37-80F0-4501-9BD9-0F34D94FF90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29F32-70F8-4E4E-A318-334CDABD5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11101011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的距离为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的汉明码由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位汉明校验码加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位偶检验位组成。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位汉明校验码分别查在第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个组，分组及汉明码校验位如下表所示：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位置序号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的汉明码为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1110 1101 1100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，扩展到距离为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的汉明码需增加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为偶校验位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在末尾，则距离为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的汉明码为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1110 1101 11000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FD8BC-6C38-49CD-B7B5-74810F99FBD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6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A058-10ED-4866-AD13-29A623AE4767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4457-52A6-4433-A3A7-293F0B14D5FB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51BC-A82E-4E01-974F-1E735E6E7E50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58D7-2B16-455F-B709-F53D35059631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6D55-DABB-444D-8FC4-DB9690E4824B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6298-5B64-4C1C-A697-3119766C97A7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659E-3683-41EC-8D9D-4B2DB4DB2273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D16-79A3-41DB-A8AE-51F856F92A3D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811-1E1B-4659-9599-6CEEE6CBCAD5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0B32-6204-4BFE-A1AA-A4084031463A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0A2C-77F1-4017-A146-7C8AF6322D26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D21E-10AE-456F-B68E-5FBF58235527}" type="datetime1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章作业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043890" cy="47814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书后习题，第</a:t>
            </a:r>
            <a:r>
              <a:rPr lang="en-US" altLang="zh-CN" dirty="0" smtClean="0"/>
              <a:t>16,18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22,28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32,33,35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补充，给定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位二进制编码</a:t>
            </a:r>
            <a:r>
              <a:rPr lang="en-US" altLang="zh-CN" dirty="0" smtClean="0"/>
              <a:t>11101011</a:t>
            </a:r>
            <a:r>
              <a:rPr lang="zh-CN" altLang="en-US" dirty="0" smtClean="0"/>
              <a:t>，请写出相应的数值：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进制数、无符号数值、原码、补码、反码、浮点数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符号位</a:t>
            </a:r>
            <a:r>
              <a:rPr lang="en-US" altLang="zh-CN" dirty="0" smtClean="0"/>
              <a:t>1+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+5</a:t>
            </a:r>
            <a:r>
              <a:rPr lang="zh-CN" altLang="en-US" dirty="0" smtClean="0"/>
              <a:t>尾数位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；转换为对应的格雷码</a:t>
            </a:r>
            <a:r>
              <a:rPr lang="zh-CN" altLang="en-US" dirty="0"/>
              <a:t>；</a:t>
            </a:r>
            <a:r>
              <a:rPr lang="zh-CN" altLang="en-US" dirty="0" smtClean="0"/>
              <a:t>扩充到距离为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的汉明码。</a:t>
            </a:r>
          </a:p>
        </p:txBody>
      </p:sp>
    </p:spTree>
    <p:extLst>
      <p:ext uri="{BB962C8B-B14F-4D97-AF65-F5344CB8AC3E}">
        <p14:creationId xmlns:p14="http://schemas.microsoft.com/office/powerpoint/2010/main" val="2849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660015" y="3157379"/>
          <a:ext cx="3823970" cy="1496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00"/>
                <a:gridCol w="270510"/>
                <a:gridCol w="270510"/>
                <a:gridCol w="270510"/>
                <a:gridCol w="254000"/>
                <a:gridCol w="254000"/>
                <a:gridCol w="254000"/>
                <a:gridCol w="254000"/>
                <a:gridCol w="254000"/>
                <a:gridCol w="254635"/>
                <a:gridCol w="254635"/>
                <a:gridCol w="254635"/>
                <a:gridCol w="254635"/>
              </a:tblGrid>
              <a:tr h="235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位置序号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r>
                        <a:rPr lang="zh-CN" sz="1050" kern="100">
                          <a:effectLst/>
                        </a:rPr>
                        <a:t>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r>
                        <a:rPr lang="zh-CN" sz="1050" kern="100">
                          <a:effectLst/>
                        </a:rPr>
                        <a:t>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r>
                        <a:rPr lang="zh-CN" sz="1050" kern="100">
                          <a:effectLst/>
                        </a:rPr>
                        <a:t>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r>
                        <a:rPr lang="zh-CN" sz="1050" kern="100">
                          <a:effectLst/>
                        </a:rPr>
                        <a:t>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77" y="908720"/>
            <a:ext cx="885364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11101011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的距离为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的汉明码由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位汉明校验码加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位偶检验位组成。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位汉明校验码分别查在第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位，分为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个组，分组及汉明码校验位如下表所示：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距离为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的汉明码为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1110 1101 1100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，扩展到距离为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的汉明码需增加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为偶校验位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在末尾，则距离为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的汉明码为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1110 1101 11000</a:t>
            </a:r>
            <a:endParaRPr kumimoji="0" lang="en-US" altLang="zh-CN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340</Words>
  <Application>Microsoft Office PowerPoint</Application>
  <PresentationFormat>全屏显示(4:3)</PresentationFormat>
  <Paragraphs>89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Office 主题​​</vt:lpstr>
      <vt:lpstr>第2章作业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第2章作业</dc:title>
  <dc:creator>WuHaijun</dc:creator>
  <cp:lastModifiedBy>吴海军</cp:lastModifiedBy>
  <cp:revision>10</cp:revision>
  <dcterms:created xsi:type="dcterms:W3CDTF">2012-02-13T06:11:08Z</dcterms:created>
  <dcterms:modified xsi:type="dcterms:W3CDTF">2016-03-10T06:25:28Z</dcterms:modified>
</cp:coreProperties>
</file>