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792D2-FD35-44AB-A636-7EC77050F75F}">
          <p14:sldIdLst>
            <p14:sldId id="256"/>
            <p14:sldId id="257"/>
            <p14:sldId id="258"/>
            <p14:sldId id="261"/>
            <p14:sldId id="260"/>
            <p14:sldId id="259"/>
            <p14:sldId id="262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9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2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0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52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6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7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2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4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9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9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9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obyd\Documents\GitHub\Level6_DMC\Prototypes\PencilHTML\version5\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38F-9198-49CE-86C6-92F6FDBED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191262"/>
            <a:ext cx="8468027" cy="840259"/>
          </a:xfrm>
        </p:spPr>
        <p:txBody>
          <a:bodyPr/>
          <a:lstStyle/>
          <a:p>
            <a:r>
              <a:rPr lang="en-GB" dirty="0"/>
              <a:t>Papa John’s Rota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74FE-7078-4133-A487-3CC7423F7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Adam Speers, </a:t>
            </a:r>
            <a:r>
              <a:rPr lang="en-GB" dirty="0" err="1">
                <a:solidFill>
                  <a:schemeClr val="tx1"/>
                </a:solidFill>
              </a:rPr>
              <a:t>Petrut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Vasile</a:t>
            </a:r>
            <a:r>
              <a:rPr lang="en-GB" dirty="0">
                <a:solidFill>
                  <a:schemeClr val="tx1"/>
                </a:solidFill>
              </a:rPr>
              <a:t>, Toby White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091D55D-3B5A-4EE7-BF00-F3F07C45F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60" y="4303328"/>
            <a:ext cx="3238095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EE23C-922B-4846-8718-F14C6982D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E6DAE0-FCBB-4BC2-84E1-E9D6D365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59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40FD-96CB-424D-B65F-64C09842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E352-E423-45AF-96C7-C823F45C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 web accessible system that allows:</a:t>
            </a:r>
          </a:p>
          <a:p>
            <a:r>
              <a:rPr lang="en-GB" dirty="0"/>
              <a:t>Employees to view their allocated shifts, and request holiday.</a:t>
            </a:r>
          </a:p>
          <a:p>
            <a:r>
              <a:rPr lang="en-GB" dirty="0"/>
              <a:t>Managers to allocate shifts, review and respond to holiday requests, send alert messages to employees, and to add and remove staff members.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2725253-4DA4-4386-BD84-B7F5057FE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446" y="4991100"/>
            <a:ext cx="1143000" cy="1143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C09C7-F659-4CE3-BF67-3AB2ED1AF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4" y="500475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349E-50F3-494E-BE36-EDF34B0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38FB-1E5A-4188-AFD2-F745ADFC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primary stakeholder is the Branch Manager.</a:t>
            </a:r>
          </a:p>
          <a:p>
            <a:pPr lvl="1"/>
            <a:r>
              <a:rPr lang="en-GB" dirty="0"/>
              <a:t>Agree design and approach, provide approval.</a:t>
            </a:r>
          </a:p>
          <a:p>
            <a:r>
              <a:rPr lang="en-GB" dirty="0"/>
              <a:t>The secondary stakeholders are the Papa John’s Employees.</a:t>
            </a:r>
          </a:p>
          <a:p>
            <a:pPr lvl="1"/>
            <a:r>
              <a:rPr lang="en-GB" dirty="0"/>
              <a:t>Support user testing, support requirement gathering.</a:t>
            </a:r>
          </a:p>
          <a:p>
            <a:r>
              <a:rPr lang="en-GB" dirty="0"/>
              <a:t>The tertiary stakeholders are the Developers.</a:t>
            </a:r>
          </a:p>
          <a:p>
            <a:pPr lvl="1"/>
            <a:r>
              <a:rPr lang="en-GB" dirty="0"/>
              <a:t>Gather and document requirements, evaluate development tools, develop the solution, quality assurance testing.</a:t>
            </a:r>
          </a:p>
        </p:txBody>
      </p:sp>
    </p:spTree>
    <p:extLst>
      <p:ext uri="{BB962C8B-B14F-4D97-AF65-F5344CB8AC3E}">
        <p14:creationId xmlns:p14="http://schemas.microsoft.com/office/powerpoint/2010/main" val="156709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D8D4-A018-4AE9-824E-6F06B4F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BA8F-7489-4569-9817-B315DEAD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General:</a:t>
            </a:r>
          </a:p>
          <a:p>
            <a:pPr lvl="1"/>
            <a:r>
              <a:rPr lang="en-GB" dirty="0"/>
              <a:t>Unique user ID/Password for each user.</a:t>
            </a:r>
          </a:p>
          <a:p>
            <a:pPr lvl="1"/>
            <a:r>
              <a:rPr lang="en-GB" dirty="0"/>
              <a:t>System will support password resets.</a:t>
            </a:r>
          </a:p>
          <a:p>
            <a:pPr lvl="1"/>
            <a:r>
              <a:rPr lang="en-GB" dirty="0"/>
              <a:t>Website will work on multiple device types, optimized for mobile layout.</a:t>
            </a:r>
          </a:p>
          <a:p>
            <a:pPr lvl="1"/>
            <a:r>
              <a:rPr lang="en-GB" dirty="0"/>
              <a:t>Website will use Papa John’s branding.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9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308-B073-4C2C-A79C-C1D48151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154C-E3CD-41D2-B0C4-80B6C483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Manager:</a:t>
            </a:r>
          </a:p>
          <a:p>
            <a:pPr lvl="1"/>
            <a:r>
              <a:rPr lang="en-GB" dirty="0"/>
              <a:t>View the rota for the coming week/month/year (all staff).</a:t>
            </a:r>
          </a:p>
          <a:p>
            <a:pPr lvl="1"/>
            <a:r>
              <a:rPr lang="en-GB" dirty="0"/>
              <a:t>Allocate staff to shifts.</a:t>
            </a:r>
          </a:p>
          <a:p>
            <a:pPr lvl="1"/>
            <a:r>
              <a:rPr lang="en-GB" dirty="0"/>
              <a:t>Set shifts as recurring.</a:t>
            </a:r>
          </a:p>
          <a:p>
            <a:pPr lvl="1"/>
            <a:r>
              <a:rPr lang="en-GB" dirty="0"/>
              <a:t>Add and remove employees.</a:t>
            </a:r>
          </a:p>
          <a:p>
            <a:pPr lvl="1"/>
            <a:r>
              <a:rPr lang="en-GB" dirty="0"/>
              <a:t>Receive notification of employee holiday request.</a:t>
            </a:r>
          </a:p>
          <a:p>
            <a:pPr lvl="1"/>
            <a:r>
              <a:rPr lang="en-GB" dirty="0"/>
              <a:t>Approve/deny holiday requests.</a:t>
            </a:r>
          </a:p>
          <a:p>
            <a:pPr lvl="1"/>
            <a:r>
              <a:rPr lang="en-GB" dirty="0"/>
              <a:t>Control how far in advance that employees can request holiday.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53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DF0B-9D24-417D-8D2F-BEB7F6F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1F65-095F-4265-B0B9-D6D6BFB3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Employee:</a:t>
            </a:r>
          </a:p>
          <a:p>
            <a:pPr lvl="1"/>
            <a:r>
              <a:rPr lang="en-GB" dirty="0"/>
              <a:t>View the rota for the coming week/month/year.</a:t>
            </a:r>
          </a:p>
          <a:p>
            <a:pPr lvl="1"/>
            <a:r>
              <a:rPr lang="en-GB" dirty="0"/>
              <a:t>Request holiday from date to date.</a:t>
            </a:r>
          </a:p>
          <a:p>
            <a:pPr lvl="1"/>
            <a:r>
              <a:rPr lang="en-GB" dirty="0"/>
              <a:t>Cancel a future booked holiday.</a:t>
            </a:r>
          </a:p>
          <a:p>
            <a:pPr lvl="1"/>
            <a:r>
              <a:rPr lang="en-GB" dirty="0"/>
              <a:t>Receive email reminder of impending shift.</a:t>
            </a:r>
          </a:p>
        </p:txBody>
      </p:sp>
    </p:spTree>
    <p:extLst>
      <p:ext uri="{BB962C8B-B14F-4D97-AF65-F5344CB8AC3E}">
        <p14:creationId xmlns:p14="http://schemas.microsoft.com/office/powerpoint/2010/main" val="2573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2050-F878-4486-94D8-8F8292E6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EB1-C97D-43CD-AFB2-97CFD409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Non-Functional:</a:t>
            </a:r>
          </a:p>
          <a:p>
            <a:pPr lvl="1"/>
            <a:r>
              <a:rPr lang="en-GB" dirty="0"/>
              <a:t>Website will be built using Bubble.io.</a:t>
            </a:r>
          </a:p>
          <a:p>
            <a:pPr lvl="1"/>
            <a:r>
              <a:rPr lang="en-GB" dirty="0"/>
              <a:t>Website will be built for a single Papa John’s branch.</a:t>
            </a:r>
          </a:p>
          <a:p>
            <a:pPr lvl="1"/>
            <a:r>
              <a:rPr lang="en-GB" dirty="0"/>
              <a:t>Website must function with all modern browsers.</a:t>
            </a:r>
          </a:p>
          <a:p>
            <a:pPr lvl="1"/>
            <a:r>
              <a:rPr lang="en-GB" dirty="0"/>
              <a:t>Website must support 50 concurrent users.</a:t>
            </a:r>
          </a:p>
        </p:txBody>
      </p:sp>
    </p:spTree>
    <p:extLst>
      <p:ext uri="{BB962C8B-B14F-4D97-AF65-F5344CB8AC3E}">
        <p14:creationId xmlns:p14="http://schemas.microsoft.com/office/powerpoint/2010/main" val="227581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9C3-3A3E-4158-A0A3-371CC8C8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C1DB-7485-45C4-B74F-2C8B2156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35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32F5-A1C5-464D-85E6-5D94361C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27B0-1469-48DF-85ED-CCD4C68C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Prototype screens created in Pencil.</a:t>
            </a:r>
          </a:p>
          <a:p>
            <a:r>
              <a:rPr lang="en-GB" dirty="0">
                <a:hlinkClick r:id="rId2"/>
              </a:rPr>
              <a:t>file:///C:/Users/tobyd/Documents/GitHub/Level6_DMC/Prototypes/PencilHTML/version5/index.html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795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336</Words>
  <Application>Microsoft Office PowerPoint</Application>
  <PresentationFormat>Widescreen</PresentationFormat>
  <Paragraphs>45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Papa John’s Rota System</vt:lpstr>
      <vt:lpstr>Brief</vt:lpstr>
      <vt:lpstr>Stakeholders and Responsibilities</vt:lpstr>
      <vt:lpstr>High Level Requirements</vt:lpstr>
      <vt:lpstr>High Level Requirements Cont.</vt:lpstr>
      <vt:lpstr>High Level Requirements Cont.</vt:lpstr>
      <vt:lpstr>High Level Requirements Cont.</vt:lpstr>
      <vt:lpstr>Workflow</vt:lpstr>
      <vt:lpstr>Prototype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Papa John’s Rota System</dc:title>
  <dc:creator>Toby White (s183349)</dc:creator>
  <cp:lastModifiedBy>Toby White (s183349)</cp:lastModifiedBy>
  <cp:revision>8</cp:revision>
  <dcterms:created xsi:type="dcterms:W3CDTF">2019-10-02T10:10:06Z</dcterms:created>
  <dcterms:modified xsi:type="dcterms:W3CDTF">2019-10-02T13:44:43Z</dcterms:modified>
</cp:coreProperties>
</file>