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/>
          <a:lstStyle/>
          <a:p>
            <a:r>
              <a:rPr lang="en-US" dirty="0"/>
              <a:t>Echo state networks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7315200" cy="41148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ESNs consist of three layers: input, reservoir, and output. </a:t>
            </a:r>
          </a:p>
          <a:p>
            <a:pPr algn="just"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input layer receives the input sequence, which is then fed into the reservoir layer, which consists of a large number of recurrently connected neurons. </a:t>
            </a:r>
          </a:p>
          <a:p>
            <a:pPr algn="just"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reservoir layer generates a high-dimensional, nonlinear and dynamic internal representation of the input, which is then transformed into an output sequence by the output layer.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One key feature of ESNs is that the weights of the connections between the input and the reservoir layer, as well as the connections within the reservoir layer, are </a:t>
            </a:r>
            <a:r>
              <a:rPr lang="en-IN" sz="2800" u="sng" dirty="0">
                <a:latin typeface="Times New Roman" pitchFamily="18" charset="0"/>
                <a:cs typeface="Times New Roman" pitchFamily="18" charset="0"/>
              </a:rPr>
              <a:t>randomly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generated and remain fixed during training.</a:t>
            </a: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Only the weights between the reservoir and output layer are learned using a linear regression algorithm. </a:t>
            </a:r>
          </a:p>
          <a:p>
            <a:pPr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weights between the input -the hidden layer ( the ‘reservoir’) : Win and also the weights of the ‘reservoir’: 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are randomly assigned and not trainable.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weights of the output neurons (the ‘readout’ layer) are trainable and can be learned so that the network can reproduce specific temporal patterns.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the hidden layer (or the ‘reservoir’) is very sparsely connected (typically &lt; 10% connectivity)</a:t>
            </a:r>
          </a:p>
          <a:p>
            <a:pPr algn="just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486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reservoir architecture creates a recurrent non linear embedding of the input which can be then connected to the desired output and these final weights will be trainable.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The reservoir layer is typically constructed using a random sparse matrix of connection weights, such as a random</a:t>
            </a:r>
            <a:r>
              <a:rPr lang="en-IN" sz="2800" b="1" dirty="0">
                <a:solidFill>
                  <a:srgbClr val="FF0000"/>
                </a:solidFill>
              </a:rPr>
              <a:t> Bernoulli or Gaussian distribution</a:t>
            </a:r>
            <a:r>
              <a:rPr lang="en-IN" sz="2800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This means that the reservoir layer has a large number of degrees of freedom, which allows it to generate a high-dimensional, nonlinear and dynamic internal representation of the input data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-Echo-State-Network-consists-of-three-layers-input-layer-reservoir-layer-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85800"/>
            <a:ext cx="7010399" cy="54403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dirty="0"/>
              <a:t>ESN network?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Echo State Networks are very fast as there is no back propagation phase on the reservoir.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ESN are well adapted for handling chaotic time series.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Don’t not suffer vanishing/exploding gradient problem.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ESNs have been successfully applied to a wide range of tasks, including time-series prediction, speech recognition, and image recognition. </a:t>
            </a: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They are particularly effective when the input data has a complex temporal structure and when there is a need for real-time processing.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4" ma:contentTypeDescription="Create a new document." ma:contentTypeScope="" ma:versionID="40507de9166174e77271528d11691504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0c9105f0fe14ea741b6eabf5a39a9b8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7AF386-0F39-474E-9AEE-E4A35E531107}"/>
</file>

<file path=customXml/itemProps2.xml><?xml version="1.0" encoding="utf-8"?>
<ds:datastoreItem xmlns:ds="http://schemas.openxmlformats.org/officeDocument/2006/customXml" ds:itemID="{E82C2A95-5365-49A2-A19F-562DE8015AC4}"/>
</file>

<file path=customXml/itemProps3.xml><?xml version="1.0" encoding="utf-8"?>
<ds:datastoreItem xmlns:ds="http://schemas.openxmlformats.org/officeDocument/2006/customXml" ds:itemID="{EFFEF8D1-891E-497C-9267-07F3CC14980E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Echo state networks </vt:lpstr>
      <vt:lpstr>PowerPoint Presentation</vt:lpstr>
      <vt:lpstr>What is ESN?</vt:lpstr>
      <vt:lpstr>PowerPoint Presentation</vt:lpstr>
      <vt:lpstr>PowerPoint Presentation</vt:lpstr>
      <vt:lpstr>Why ESN network?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state networks </dc:title>
  <dc:creator>Windows</dc:creator>
  <cp:lastModifiedBy>Ajay Sharma</cp:lastModifiedBy>
  <cp:revision>11</cp:revision>
  <dcterms:created xsi:type="dcterms:W3CDTF">2006-08-16T00:00:00Z</dcterms:created>
  <dcterms:modified xsi:type="dcterms:W3CDTF">2023-05-05T04:58:17Z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