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105EF-6B1A-4AFC-BD4E-9FE36A5A5E29}" v="1" dt="2023-05-25T12:16:06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BAI10078" userId="S::nakka.rugved2020@vitbhopal.ac.in::0a7393e4-44df-4db4-a4a6-465f75a95eac" providerId="AD" clId="Web-{D63105EF-6B1A-4AFC-BD4E-9FE36A5A5E29}"/>
    <pc:docChg chg="modSld">
      <pc:chgData name="20BAI10078" userId="S::nakka.rugved2020@vitbhopal.ac.in::0a7393e4-44df-4db4-a4a6-465f75a95eac" providerId="AD" clId="Web-{D63105EF-6B1A-4AFC-BD4E-9FE36A5A5E29}" dt="2023-05-25T12:16:06.256" v="0" actId="1076"/>
      <pc:docMkLst>
        <pc:docMk/>
      </pc:docMkLst>
      <pc:sldChg chg="modSp">
        <pc:chgData name="20BAI10078" userId="S::nakka.rugved2020@vitbhopal.ac.in::0a7393e4-44df-4db4-a4a6-465f75a95eac" providerId="AD" clId="Web-{D63105EF-6B1A-4AFC-BD4E-9FE36A5A5E29}" dt="2023-05-25T12:16:06.256" v="0" actId="1076"/>
        <pc:sldMkLst>
          <pc:docMk/>
          <pc:sldMk cId="3452907061" sldId="257"/>
        </pc:sldMkLst>
        <pc:picChg chg="mod">
          <ac:chgData name="20BAI10078" userId="S::nakka.rugved2020@vitbhopal.ac.in::0a7393e4-44df-4db4-a4a6-465f75a95eac" providerId="AD" clId="Web-{D63105EF-6B1A-4AFC-BD4E-9FE36A5A5E29}" dt="2023-05-25T12:16:06.256" v="0" actId="1076"/>
          <ac:picMkLst>
            <pc:docMk/>
            <pc:sldMk cId="3452907061" sldId="257"/>
            <ac:picMk id="5" creationId="{A8FD8E32-E4E9-1B63-C7FB-C3A0617ADF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6CB4-DAA1-58F1-E01D-DEB68378D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35846-2F2E-218A-99D3-5584F3D84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323-E2B9-BAC8-4D86-C887071C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D7D-96D8-41A3-A13E-C86BCCC6C107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D7B6F-137C-24F9-9528-7C0DF241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8607A-4912-8789-D816-834D5D52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E21-56D7-43CA-A935-E58EFCF1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0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BB55-8AA8-D702-2AE5-01C2B111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267C9-7B71-499D-FF2E-5CBEF2F14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1812-E552-7841-636D-5DED1F18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D7D-96D8-41A3-A13E-C86BCCC6C107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4A08-0033-0E2D-AEDE-DAC842E2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10B1-7B28-6D32-7AA1-6C41B6E3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E21-56D7-43CA-A935-E58EFCF1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63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845C1-AEE3-BA43-DBE0-E1F01B3F6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9567-CFEB-70BA-19CD-8370C18E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74C1-F29B-FA54-03BF-4CC3A332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D7D-96D8-41A3-A13E-C86BCCC6C107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14F9-4086-D74D-1E9E-E6B17C89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ABE3-D1BA-2EDE-6235-1213055B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E21-56D7-43CA-A935-E58EFCF1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D532-BEE3-3C14-2A55-F5CCD85C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CFBB-DAD7-488D-F206-D320F8CD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7509-BBBA-FE48-E299-E93E52B0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D7D-96D8-41A3-A13E-C86BCCC6C107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EDC4-F1AD-E662-C174-9F3B1D47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86E4-3486-AB0C-C1B7-2CB5958C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E21-56D7-43CA-A935-E58EFCF1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8CFC-0FFC-79D1-562C-766859B9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9731F-EEBD-33AE-F622-29E848EA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9E5E4-1016-B52D-E9DF-345D4730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D7D-96D8-41A3-A13E-C86BCCC6C107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63A6-F92A-9E0F-8A75-6258F8DE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F4812-6504-A7F4-BDD1-EDCE1604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E21-56D7-43CA-A935-E58EFCF1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C647-BC97-332F-C9C5-768B627B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0F92-53FC-6D61-2ED5-6304CEBE0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77DD8-803A-4C30-CA0A-D36B275D9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6C10D-DF9A-2F10-0F52-8B0D7343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D7D-96D8-41A3-A13E-C86BCCC6C107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1D94E-DD33-FA4B-FC47-8B5E8FBC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905D0-8C2B-3BAD-4499-5BE72335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E21-56D7-43CA-A935-E58EFCF1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3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C9AC-D026-747E-8471-72CE3ACF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8855D-294C-804C-1F7D-0116A9BDC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06554-E683-96B6-13C2-C19CFA465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F2109-3D9B-D1AF-FFF6-A1AB1BD7E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5CCCD-126A-173E-AC75-0E25F61D8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369E4-0A3A-9E43-24B0-38B69555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D7D-96D8-41A3-A13E-C86BCCC6C107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642E6-B1AB-6AA0-A2C8-A4DF9C8C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79A38-F330-DC43-7467-FDCCA67D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E21-56D7-43CA-A935-E58EFCF1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0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3883-EB39-5D75-1E97-A7CF3C55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84022-9392-3D5A-CACC-CF7CF3A9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D7D-96D8-41A3-A13E-C86BCCC6C107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8D2BA-8D2C-29DD-2989-0914B627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B038F-D100-99D7-881F-679E2869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E21-56D7-43CA-A935-E58EFCF1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2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97197-B205-226F-8E21-72AFFCBD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D7D-96D8-41A3-A13E-C86BCCC6C107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AA9E-876F-E085-9F74-12A5CD83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692DE-05E4-7990-F98B-941ACB49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E21-56D7-43CA-A935-E58EFCF1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F59A-F71B-7CFD-2E6A-96715BFB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17F9-4014-D1C4-406C-C0990D7A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C15F4-5A32-E9EF-4834-ACF6C4798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C99A-FDC5-6BDD-4DDA-3C85AE9A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D7D-96D8-41A3-A13E-C86BCCC6C107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B95FA-CEAE-A076-D4F0-EEB4CA0C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E53B1-5131-B98D-F963-382D104C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E21-56D7-43CA-A935-E58EFCF1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2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C5F6-E400-491D-DC56-D4BB00A6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66B15-E429-1385-D677-32FFBB5B8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96741-9941-92A9-00D6-C6F8AF99B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5F77C-EEB1-2B8E-C749-17B78B8C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9D7D-96D8-41A3-A13E-C86BCCC6C107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C3CAA-9165-EE7D-9F29-0947F349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89AD-2B2F-AD6F-C2F8-4F684272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5E21-56D7-43CA-A935-E58EFCF1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94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E391B-30A8-2E4E-2BC7-D223BA4B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6A69-663C-212F-450F-E12FB91BD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A291-A679-1276-A977-F5D31AB03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69D7D-96D8-41A3-A13E-C86BCCC6C107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6BA09-B526-457C-D79D-82635FA43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12CC5-1CA0-400F-4FC2-FE829E1D3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5E21-56D7-43CA-A935-E58EFCF1E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49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8EC8E5-FA13-2B10-C2FB-ED5205F88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66" t="42609" r="20924" b="14058"/>
          <a:stretch/>
        </p:blipFill>
        <p:spPr>
          <a:xfrm>
            <a:off x="79512" y="268356"/>
            <a:ext cx="11660927" cy="54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6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FD8E32-E4E9-1B63-C7FB-C3A0617AD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3" t="20505" r="41768" b="14782"/>
          <a:stretch/>
        </p:blipFill>
        <p:spPr>
          <a:xfrm>
            <a:off x="1222513" y="189819"/>
            <a:ext cx="7573618" cy="623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0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79C50C2E4854291B7A94C30DEF7BF" ma:contentTypeVersion="4" ma:contentTypeDescription="Create a new document." ma:contentTypeScope="" ma:versionID="40507de9166174e77271528d11691504">
  <xsd:schema xmlns:xsd="http://www.w3.org/2001/XMLSchema" xmlns:xs="http://www.w3.org/2001/XMLSchema" xmlns:p="http://schemas.microsoft.com/office/2006/metadata/properties" xmlns:ns2="7a86da0c-1911-4a0f-af60-b8ba93fb4900" targetNamespace="http://schemas.microsoft.com/office/2006/metadata/properties" ma:root="true" ma:fieldsID="30c9105f0fe14ea741b6eabf5a39a9b8" ns2:_="">
    <xsd:import namespace="7a86da0c-1911-4a0f-af60-b8ba93fb4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6da0c-1911-4a0f-af60-b8ba93fb4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68E2B-45CF-4506-9E13-1A9D1D9CE7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3FAC2B5-2697-4C6D-92E6-6D1501B7FCCA}">
  <ds:schemaRefs>
    <ds:schemaRef ds:uri="7a86da0c-1911-4a0f-af60-b8ba93fb49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9DD3E2-A11A-4BBD-BDDF-07B8DEB869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Sharma</dc:creator>
  <cp:revision>1</cp:revision>
  <dcterms:created xsi:type="dcterms:W3CDTF">2023-05-05T05:35:45Z</dcterms:created>
  <dcterms:modified xsi:type="dcterms:W3CDTF">2023-05-25T12:16:30Z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0x01010062779C50C2E4854291B7A94C30DEF7BF</vt:lpwstr>
  </property>
</Properties>
</file>