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269" r:id="rId4"/>
    <p:sldId id="270" r:id="rId5"/>
    <p:sldId id="260" r:id="rId6"/>
    <p:sldId id="271" r:id="rId7"/>
    <p:sldId id="273" r:id="rId8"/>
    <p:sldId id="272" r:id="rId9"/>
    <p:sldId id="274" r:id="rId10"/>
    <p:sldId id="275" r:id="rId11"/>
    <p:sldId id="263" r:id="rId12"/>
    <p:sldId id="278" r:id="rId13"/>
    <p:sldId id="281" r:id="rId14"/>
    <p:sldId id="283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nil Kumar Yadav" userId="4005194e12567300" providerId="LiveId" clId="{28D81D69-120E-4E2D-8618-884C9067EC80}"/>
    <pc:docChg chg="custSel delSld modSld">
      <pc:chgData name="Dr Anil Kumar Yadav" userId="4005194e12567300" providerId="LiveId" clId="{28D81D69-120E-4E2D-8618-884C9067EC80}" dt="2023-04-10T05:36:56.286" v="58" actId="47"/>
      <pc:docMkLst>
        <pc:docMk/>
      </pc:docMkLst>
      <pc:sldChg chg="delSp modSp mod">
        <pc:chgData name="Dr Anil Kumar Yadav" userId="4005194e12567300" providerId="LiveId" clId="{28D81D69-120E-4E2D-8618-884C9067EC80}" dt="2023-04-10T05:27:40.485" v="15" actId="478"/>
        <pc:sldMkLst>
          <pc:docMk/>
          <pc:sldMk cId="1769199320" sldId="256"/>
        </pc:sldMkLst>
        <pc:spChg chg="mod">
          <ac:chgData name="Dr Anil Kumar Yadav" userId="4005194e12567300" providerId="LiveId" clId="{28D81D69-120E-4E2D-8618-884C9067EC80}" dt="2023-04-10T05:27:33.127" v="13" actId="20577"/>
          <ac:spMkLst>
            <pc:docMk/>
            <pc:sldMk cId="1769199320" sldId="256"/>
            <ac:spMk id="2" creationId="{00000000-0000-0000-0000-000000000000}"/>
          </ac:spMkLst>
        </pc:spChg>
        <pc:spChg chg="del">
          <ac:chgData name="Dr Anil Kumar Yadav" userId="4005194e12567300" providerId="LiveId" clId="{28D81D69-120E-4E2D-8618-884C9067EC80}" dt="2023-04-10T05:27:37.470" v="14" actId="478"/>
          <ac:spMkLst>
            <pc:docMk/>
            <pc:sldMk cId="1769199320" sldId="256"/>
            <ac:spMk id="3" creationId="{00000000-0000-0000-0000-000000000000}"/>
          </ac:spMkLst>
        </pc:spChg>
        <pc:spChg chg="del">
          <ac:chgData name="Dr Anil Kumar Yadav" userId="4005194e12567300" providerId="LiveId" clId="{28D81D69-120E-4E2D-8618-884C9067EC80}" dt="2023-04-10T05:27:40.485" v="15" actId="478"/>
          <ac:spMkLst>
            <pc:docMk/>
            <pc:sldMk cId="1769199320" sldId="256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1:17.331" v="30" actId="478"/>
        <pc:sldMkLst>
          <pc:docMk/>
          <pc:sldMk cId="3838431210" sldId="260"/>
        </pc:sldMkLst>
        <pc:spChg chg="del">
          <ac:chgData name="Dr Anil Kumar Yadav" userId="4005194e12567300" providerId="LiveId" clId="{28D81D69-120E-4E2D-8618-884C9067EC80}" dt="2023-04-10T05:31:17.331" v="30" actId="478"/>
          <ac:spMkLst>
            <pc:docMk/>
            <pc:sldMk cId="3838431210" sldId="260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13.372" v="43" actId="478"/>
        <pc:sldMkLst>
          <pc:docMk/>
          <pc:sldMk cId="897193020" sldId="263"/>
        </pc:sldMkLst>
        <pc:spChg chg="del">
          <ac:chgData name="Dr Anil Kumar Yadav" userId="4005194e12567300" providerId="LiveId" clId="{28D81D69-120E-4E2D-8618-884C9067EC80}" dt="2023-04-10T05:33:13.372" v="43" actId="478"/>
          <ac:spMkLst>
            <pc:docMk/>
            <pc:sldMk cId="897193020" sldId="263"/>
            <ac:spMk id="4" creationId="{00000000-0000-0000-0000-000000000000}"/>
          </ac:spMkLst>
        </pc:spChg>
      </pc:sldChg>
      <pc:sldChg chg="delSp del mod">
        <pc:chgData name="Dr Anil Kumar Yadav" userId="4005194e12567300" providerId="LiveId" clId="{28D81D69-120E-4E2D-8618-884C9067EC80}" dt="2023-04-10T05:36:16.484" v="56" actId="47"/>
        <pc:sldMkLst>
          <pc:docMk/>
          <pc:sldMk cId="303954817" sldId="266"/>
        </pc:sldMkLst>
        <pc:spChg chg="del">
          <ac:chgData name="Dr Anil Kumar Yadav" userId="4005194e12567300" providerId="LiveId" clId="{28D81D69-120E-4E2D-8618-884C9067EC80}" dt="2023-04-10T05:33:23.182" v="45" actId="478"/>
          <ac:spMkLst>
            <pc:docMk/>
            <pc:sldMk cId="303954817" sldId="266"/>
            <ac:spMk id="4" creationId="{00000000-0000-0000-0000-000000000000}"/>
          </ac:spMkLst>
        </pc:spChg>
      </pc:sldChg>
      <pc:sldChg chg="del">
        <pc:chgData name="Dr Anil Kumar Yadav" userId="4005194e12567300" providerId="LiveId" clId="{28D81D69-120E-4E2D-8618-884C9067EC80}" dt="2023-04-10T05:35:14.070" v="54" actId="47"/>
        <pc:sldMkLst>
          <pc:docMk/>
          <pc:sldMk cId="419948645" sldId="268"/>
        </pc:sldMkLst>
      </pc:sldChg>
      <pc:sldChg chg="delSp modSp mod">
        <pc:chgData name="Dr Anil Kumar Yadav" userId="4005194e12567300" providerId="LiveId" clId="{28D81D69-120E-4E2D-8618-884C9067EC80}" dt="2023-04-10T05:29:30.861" v="27" actId="478"/>
        <pc:sldMkLst>
          <pc:docMk/>
          <pc:sldMk cId="1777624238" sldId="269"/>
        </pc:sldMkLst>
        <pc:spChg chg="mod">
          <ac:chgData name="Dr Anil Kumar Yadav" userId="4005194e12567300" providerId="LiveId" clId="{28D81D69-120E-4E2D-8618-884C9067EC80}" dt="2023-04-10T05:29:15.251" v="26" actId="20577"/>
          <ac:spMkLst>
            <pc:docMk/>
            <pc:sldMk cId="1777624238" sldId="269"/>
            <ac:spMk id="2" creationId="{00000000-0000-0000-0000-000000000000}"/>
          </ac:spMkLst>
        </pc:spChg>
        <pc:spChg chg="mod">
          <ac:chgData name="Dr Anil Kumar Yadav" userId="4005194e12567300" providerId="LiveId" clId="{28D81D69-120E-4E2D-8618-884C9067EC80}" dt="2023-04-10T05:29:11.402" v="21" actId="5793"/>
          <ac:spMkLst>
            <pc:docMk/>
            <pc:sldMk cId="1777624238" sldId="269"/>
            <ac:spMk id="3" creationId="{00000000-0000-0000-0000-000000000000}"/>
          </ac:spMkLst>
        </pc:spChg>
        <pc:spChg chg="del">
          <ac:chgData name="Dr Anil Kumar Yadav" userId="4005194e12567300" providerId="LiveId" clId="{28D81D69-120E-4E2D-8618-884C9067EC80}" dt="2023-04-10T05:29:30.861" v="27" actId="478"/>
          <ac:spMkLst>
            <pc:docMk/>
            <pc:sldMk cId="1777624238" sldId="269"/>
            <ac:spMk id="4" creationId="{00000000-0000-0000-0000-000000000000}"/>
          </ac:spMkLst>
        </pc:spChg>
      </pc:sldChg>
      <pc:sldChg chg="delSp modSp mod">
        <pc:chgData name="Dr Anil Kumar Yadav" userId="4005194e12567300" providerId="LiveId" clId="{28D81D69-120E-4E2D-8618-884C9067EC80}" dt="2023-04-10T05:30:53.901" v="29" actId="478"/>
        <pc:sldMkLst>
          <pc:docMk/>
          <pc:sldMk cId="2903344050" sldId="270"/>
        </pc:sldMkLst>
        <pc:spChg chg="del mod">
          <ac:chgData name="Dr Anil Kumar Yadav" userId="4005194e12567300" providerId="LiveId" clId="{28D81D69-120E-4E2D-8618-884C9067EC80}" dt="2023-04-10T05:30:53.901" v="29" actId="478"/>
          <ac:spMkLst>
            <pc:docMk/>
            <pc:sldMk cId="2903344050" sldId="270"/>
            <ac:spMk id="4" creationId="{00000000-0000-0000-0000-000000000000}"/>
          </ac:spMkLst>
        </pc:spChg>
      </pc:sldChg>
      <pc:sldChg chg="delSp modSp mod">
        <pc:chgData name="Dr Anil Kumar Yadav" userId="4005194e12567300" providerId="LiveId" clId="{28D81D69-120E-4E2D-8618-884C9067EC80}" dt="2023-04-10T05:32:52.751" v="37" actId="478"/>
        <pc:sldMkLst>
          <pc:docMk/>
          <pc:sldMk cId="3136454572" sldId="271"/>
        </pc:sldMkLst>
        <pc:spChg chg="mod">
          <ac:chgData name="Dr Anil Kumar Yadav" userId="4005194e12567300" providerId="LiveId" clId="{28D81D69-120E-4E2D-8618-884C9067EC80}" dt="2023-04-10T05:31:36.137" v="36" actId="20577"/>
          <ac:spMkLst>
            <pc:docMk/>
            <pc:sldMk cId="3136454572" sldId="271"/>
            <ac:spMk id="3" creationId="{00000000-0000-0000-0000-000000000000}"/>
          </ac:spMkLst>
        </pc:spChg>
        <pc:spChg chg="del">
          <ac:chgData name="Dr Anil Kumar Yadav" userId="4005194e12567300" providerId="LiveId" clId="{28D81D69-120E-4E2D-8618-884C9067EC80}" dt="2023-04-10T05:32:52.751" v="37" actId="478"/>
          <ac:spMkLst>
            <pc:docMk/>
            <pc:sldMk cId="3136454572" sldId="271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00.760" v="39" actId="478"/>
        <pc:sldMkLst>
          <pc:docMk/>
          <pc:sldMk cId="1147027898" sldId="272"/>
        </pc:sldMkLst>
        <pc:spChg chg="del">
          <ac:chgData name="Dr Anil Kumar Yadav" userId="4005194e12567300" providerId="LiveId" clId="{28D81D69-120E-4E2D-8618-884C9067EC80}" dt="2023-04-10T05:33:00.760" v="39" actId="478"/>
          <ac:spMkLst>
            <pc:docMk/>
            <pc:sldMk cId="1147027898" sldId="272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2:56.564" v="38" actId="478"/>
        <pc:sldMkLst>
          <pc:docMk/>
          <pc:sldMk cId="3577847477" sldId="273"/>
        </pc:sldMkLst>
        <pc:spChg chg="del">
          <ac:chgData name="Dr Anil Kumar Yadav" userId="4005194e12567300" providerId="LiveId" clId="{28D81D69-120E-4E2D-8618-884C9067EC80}" dt="2023-04-10T05:32:56.564" v="38" actId="478"/>
          <ac:spMkLst>
            <pc:docMk/>
            <pc:sldMk cId="3577847477" sldId="273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05.127" v="40" actId="478"/>
        <pc:sldMkLst>
          <pc:docMk/>
          <pc:sldMk cId="1731064773" sldId="274"/>
        </pc:sldMkLst>
        <pc:spChg chg="del">
          <ac:chgData name="Dr Anil Kumar Yadav" userId="4005194e12567300" providerId="LiveId" clId="{28D81D69-120E-4E2D-8618-884C9067EC80}" dt="2023-04-10T05:33:05.127" v="40" actId="478"/>
          <ac:spMkLst>
            <pc:docMk/>
            <pc:sldMk cId="1731064773" sldId="274"/>
            <ac:spMk id="4" creationId="{00000000-0000-0000-0000-000000000000}"/>
          </ac:spMkLst>
        </pc:spChg>
      </pc:sldChg>
      <pc:sldChg chg="delSp modSp mod">
        <pc:chgData name="Dr Anil Kumar Yadav" userId="4005194e12567300" providerId="LiveId" clId="{28D81D69-120E-4E2D-8618-884C9067EC80}" dt="2023-04-10T05:33:08.449" v="42" actId="478"/>
        <pc:sldMkLst>
          <pc:docMk/>
          <pc:sldMk cId="3027739130" sldId="275"/>
        </pc:sldMkLst>
        <pc:spChg chg="del mod">
          <ac:chgData name="Dr Anil Kumar Yadav" userId="4005194e12567300" providerId="LiveId" clId="{28D81D69-120E-4E2D-8618-884C9067EC80}" dt="2023-04-10T05:33:08.449" v="42" actId="478"/>
          <ac:spMkLst>
            <pc:docMk/>
            <pc:sldMk cId="3027739130" sldId="275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19.526" v="44" actId="478"/>
        <pc:sldMkLst>
          <pc:docMk/>
          <pc:sldMk cId="2884433900" sldId="278"/>
        </pc:sldMkLst>
        <pc:spChg chg="del">
          <ac:chgData name="Dr Anil Kumar Yadav" userId="4005194e12567300" providerId="LiveId" clId="{28D81D69-120E-4E2D-8618-884C9067EC80}" dt="2023-04-10T05:33:19.526" v="44" actId="478"/>
          <ac:spMkLst>
            <pc:docMk/>
            <pc:sldMk cId="2884433900" sldId="278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27.404" v="46" actId="478"/>
        <pc:sldMkLst>
          <pc:docMk/>
          <pc:sldMk cId="1746939998" sldId="281"/>
        </pc:sldMkLst>
        <pc:spChg chg="del">
          <ac:chgData name="Dr Anil Kumar Yadav" userId="4005194e12567300" providerId="LiveId" clId="{28D81D69-120E-4E2D-8618-884C9067EC80}" dt="2023-04-10T05:33:27.404" v="46" actId="478"/>
          <ac:spMkLst>
            <pc:docMk/>
            <pc:sldMk cId="1746939998" sldId="281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46.504" v="47" actId="478"/>
        <pc:sldMkLst>
          <pc:docMk/>
          <pc:sldMk cId="2914863511" sldId="283"/>
        </pc:sldMkLst>
        <pc:spChg chg="del">
          <ac:chgData name="Dr Anil Kumar Yadav" userId="4005194e12567300" providerId="LiveId" clId="{28D81D69-120E-4E2D-8618-884C9067EC80}" dt="2023-04-10T05:33:46.504" v="47" actId="478"/>
          <ac:spMkLst>
            <pc:docMk/>
            <pc:sldMk cId="2914863511" sldId="283"/>
            <ac:spMk id="4" creationId="{00000000-0000-0000-0000-000000000000}"/>
          </ac:spMkLst>
        </pc:spChg>
      </pc:sldChg>
      <pc:sldChg chg="delSp del mod">
        <pc:chgData name="Dr Anil Kumar Yadav" userId="4005194e12567300" providerId="LiveId" clId="{28D81D69-120E-4E2D-8618-884C9067EC80}" dt="2023-04-10T05:36:42.600" v="57" actId="47"/>
        <pc:sldMkLst>
          <pc:docMk/>
          <pc:sldMk cId="3763514023" sldId="284"/>
        </pc:sldMkLst>
        <pc:spChg chg="del">
          <ac:chgData name="Dr Anil Kumar Yadav" userId="4005194e12567300" providerId="LiveId" clId="{28D81D69-120E-4E2D-8618-884C9067EC80}" dt="2023-04-10T05:34:02.388" v="49" actId="478"/>
          <ac:spMkLst>
            <pc:docMk/>
            <pc:sldMk cId="3763514023" sldId="284"/>
            <ac:spMk id="4" creationId="{00000000-0000-0000-0000-000000000000}"/>
          </ac:spMkLst>
        </pc:spChg>
      </pc:sldChg>
      <pc:sldChg chg="delSp del mod">
        <pc:chgData name="Dr Anil Kumar Yadav" userId="4005194e12567300" providerId="LiveId" clId="{28D81D69-120E-4E2D-8618-884C9067EC80}" dt="2023-04-10T05:36:56.286" v="58" actId="47"/>
        <pc:sldMkLst>
          <pc:docMk/>
          <pc:sldMk cId="717003439" sldId="285"/>
        </pc:sldMkLst>
        <pc:spChg chg="del">
          <ac:chgData name="Dr Anil Kumar Yadav" userId="4005194e12567300" providerId="LiveId" clId="{28D81D69-120E-4E2D-8618-884C9067EC80}" dt="2023-04-10T05:34:05.635" v="50" actId="478"/>
          <ac:spMkLst>
            <pc:docMk/>
            <pc:sldMk cId="717003439" sldId="285"/>
            <ac:spMk id="4" creationId="{00000000-0000-0000-0000-000000000000}"/>
          </ac:spMkLst>
        </pc:spChg>
      </pc:sldChg>
      <pc:sldChg chg="delSp mod">
        <pc:chgData name="Dr Anil Kumar Yadav" userId="4005194e12567300" providerId="LiveId" clId="{28D81D69-120E-4E2D-8618-884C9067EC80}" dt="2023-04-10T05:33:51.314" v="48" actId="478"/>
        <pc:sldMkLst>
          <pc:docMk/>
          <pc:sldMk cId="2827348775" sldId="286"/>
        </pc:sldMkLst>
        <pc:spChg chg="del">
          <ac:chgData name="Dr Anil Kumar Yadav" userId="4005194e12567300" providerId="LiveId" clId="{28D81D69-120E-4E2D-8618-884C9067EC80}" dt="2023-04-10T05:33:51.314" v="48" actId="478"/>
          <ac:spMkLst>
            <pc:docMk/>
            <pc:sldMk cId="2827348775" sldId="286"/>
            <ac:spMk id="4" creationId="{00000000-0000-0000-0000-000000000000}"/>
          </ac:spMkLst>
        </pc:spChg>
      </pc:sldChg>
      <pc:sldChg chg="del">
        <pc:chgData name="Dr Anil Kumar Yadav" userId="4005194e12567300" providerId="LiveId" clId="{28D81D69-120E-4E2D-8618-884C9067EC80}" dt="2023-04-10T05:35:16.597" v="55" actId="47"/>
        <pc:sldMkLst>
          <pc:docMk/>
          <pc:sldMk cId="3182777038" sldId="287"/>
        </pc:sldMkLst>
      </pc:sldChg>
      <pc:sldChg chg="delSp modSp del mod">
        <pc:chgData name="Dr Anil Kumar Yadav" userId="4005194e12567300" providerId="LiveId" clId="{28D81D69-120E-4E2D-8618-884C9067EC80}" dt="2023-04-10T05:34:31.597" v="53" actId="47"/>
        <pc:sldMkLst>
          <pc:docMk/>
          <pc:sldMk cId="1258349411" sldId="288"/>
        </pc:sldMkLst>
        <pc:spChg chg="del mod">
          <ac:chgData name="Dr Anil Kumar Yadav" userId="4005194e12567300" providerId="LiveId" clId="{28D81D69-120E-4E2D-8618-884C9067EC80}" dt="2023-04-10T05:34:11.781" v="52" actId="478"/>
          <ac:spMkLst>
            <pc:docMk/>
            <pc:sldMk cId="1258349411" sldId="288"/>
            <ac:spMk id="4" creationId="{00000000-0000-0000-0000-000000000000}"/>
          </ac:spMkLst>
        </pc:spChg>
      </pc:sldChg>
      <pc:sldChg chg="delSp modSp mod">
        <pc:chgData name="Dr Anil Kumar Yadav" userId="4005194e12567300" providerId="LiveId" clId="{28D81D69-120E-4E2D-8618-884C9067EC80}" dt="2023-04-10T05:28:46.012" v="18" actId="478"/>
        <pc:sldMkLst>
          <pc:docMk/>
          <pc:sldMk cId="207337983" sldId="289"/>
        </pc:sldMkLst>
        <pc:spChg chg="mod">
          <ac:chgData name="Dr Anil Kumar Yadav" userId="4005194e12567300" providerId="LiveId" clId="{28D81D69-120E-4E2D-8618-884C9067EC80}" dt="2023-04-10T05:28:37.199" v="16" actId="20577"/>
          <ac:spMkLst>
            <pc:docMk/>
            <pc:sldMk cId="207337983" sldId="289"/>
            <ac:spMk id="3" creationId="{00000000-0000-0000-0000-000000000000}"/>
          </ac:spMkLst>
        </pc:spChg>
        <pc:spChg chg="del mod">
          <ac:chgData name="Dr Anil Kumar Yadav" userId="4005194e12567300" providerId="LiveId" clId="{28D81D69-120E-4E2D-8618-884C9067EC80}" dt="2023-04-10T05:28:46.012" v="18" actId="478"/>
          <ac:spMkLst>
            <pc:docMk/>
            <pc:sldMk cId="207337983" sldId="28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A982-8301-4B0A-8047-214FA63B853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CC51D-9C5C-4C85-97C1-7C9E4095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C51D-9C5C-4C85-97C1-7C9E4095A1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B17702E-3439-4228-B5EE-6402C06C0713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A9AE9A-8C01-4E73-9D9F-B7796906F9BB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C48D31-D14E-447F-9CEC-4C172AE4A403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761FB4-7801-438E-84E6-AB036E93614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0EFD57-8855-48DA-84CE-C645EB7EC44A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FDF6D3-CA3E-4B75-AFBA-A1B228A8CE81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788114-06AF-43F1-8188-B92F3270A674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EBE6CF-FE0D-4773-81D3-A58FDFE8C479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5FAE21D-C0BE-4A37-97B4-821F176A925A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7B2026-0DE1-4510-8DB4-31F610914F5B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83207A-2235-4354-B3ED-533C23C650D6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9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3500"/>
            <a:ext cx="7886700" cy="484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720725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lang="en-US" sz="1100" b="1" i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Probability for </a:t>
            </a:r>
            <a:br>
              <a:rPr lang="en-US" sz="4800" dirty="0"/>
            </a:br>
            <a:r>
              <a:rPr lang="en-US" sz="4800" dirty="0"/>
              <a:t>Reinforcement 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5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and Joint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Random Vector</a:t>
            </a:r>
          </a:p>
          <a:p>
            <a:r>
              <a:rPr lang="en-US" dirty="0"/>
              <a:t>Joint </a:t>
            </a:r>
            <a:r>
              <a:rPr lang="en-US" dirty="0" err="1"/>
              <a:t>pmf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Continuous Random Vector</a:t>
            </a:r>
          </a:p>
          <a:p>
            <a:r>
              <a:rPr lang="en-US" dirty="0"/>
              <a:t>Joint 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and 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Marginal distributions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/>
                    </m:nary>
                    <m:nary>
                      <m:nary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/>
                    </m:nary>
                    <m:nary>
                      <m:nary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r>
                  <a:rPr lang="en-US" dirty="0"/>
                  <a:t>Conditional pdf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Multiplication Rule</a:t>
                </a:r>
              </a:p>
              <a:p>
                <a:r>
                  <a:rPr lang="en-US" dirty="0"/>
                  <a:t>Bayes rule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Conditional Expectation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Law of Total Expectation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machine learning models are probabilistic</a:t>
            </a:r>
          </a:p>
          <a:p>
            <a:pPr lvl="1"/>
            <a:r>
              <a:rPr lang="en-US" dirty="0"/>
              <a:t>… but most of them have probabilistic interpretations</a:t>
            </a:r>
          </a:p>
          <a:p>
            <a:pPr lvl="1"/>
            <a:endParaRPr lang="en-US" dirty="0"/>
          </a:p>
          <a:p>
            <a:r>
              <a:rPr lang="en-US" dirty="0"/>
              <a:t>Predictions need to have associated confidence</a:t>
            </a:r>
          </a:p>
          <a:p>
            <a:pPr lvl="1"/>
            <a:r>
              <a:rPr lang="en-US" dirty="0"/>
              <a:t>Confidence = probability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Arguments for probabilistic approach </a:t>
            </a:r>
          </a:p>
          <a:p>
            <a:pPr lvl="1"/>
            <a:r>
              <a:rPr lang="en-US" dirty="0"/>
              <a:t>Complete framework for Machine Learning</a:t>
            </a:r>
          </a:p>
          <a:p>
            <a:pPr lvl="1"/>
            <a:r>
              <a:rPr lang="en-US" dirty="0"/>
              <a:t>Makes assumptions explicit</a:t>
            </a:r>
          </a:p>
          <a:p>
            <a:pPr lvl="1"/>
            <a:r>
              <a:rPr lang="en-US" dirty="0"/>
              <a:t>Recovers most non-probabilistic models as special cases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“Introduction to Probability Models”, Sheldon Ross</a:t>
            </a:r>
          </a:p>
          <a:p>
            <a:endParaRPr lang="en-US" dirty="0"/>
          </a:p>
          <a:p>
            <a:r>
              <a:rPr lang="en-US" dirty="0"/>
              <a:t>“Introduction to Probability and Statistics for Engineers and Scientists”, Sheldon Ross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Random experiment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outcome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, events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sample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endParaRPr lang="en-US" sz="1050" dirty="0"/>
              </a:p>
              <a:p>
                <a:r>
                  <a:rPr lang="en-US" sz="2000" dirty="0"/>
                  <a:t>Axioms of probability, basic laws of probability</a:t>
                </a:r>
              </a:p>
              <a:p>
                <a:endParaRPr lang="en-US" sz="1000" dirty="0"/>
              </a:p>
              <a:p>
                <a:r>
                  <a:rPr lang="en-US" sz="2000" dirty="0"/>
                  <a:t>Discrete sample space, discrete probability measure</a:t>
                </a:r>
              </a:p>
              <a:p>
                <a:endParaRPr lang="en-US" sz="1000" dirty="0"/>
              </a:p>
              <a:p>
                <a:r>
                  <a:rPr lang="en-US" sz="2000" dirty="0"/>
                  <a:t>Continuous sample space, continuous probability measure</a:t>
                </a:r>
              </a:p>
              <a:p>
                <a:endParaRPr lang="en-US" sz="1000" dirty="0"/>
              </a:p>
              <a:p>
                <a:r>
                  <a:rPr lang="en-US" sz="2000" dirty="0"/>
                  <a:t>Conditional probability, multiplicative rule, theorem of total probability, Bayes theorem</a:t>
                </a:r>
              </a:p>
              <a:p>
                <a:endParaRPr lang="en-US" sz="1000" dirty="0"/>
              </a:p>
              <a:p>
                <a:r>
                  <a:rPr lang="en-US" sz="2000" dirty="0"/>
                  <a:t>Independence, pair-wise, mutual, conditional independence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Experiment: Tossing of two coins</a:t>
                </a:r>
              </a:p>
              <a:p>
                <a:pPr lvl="1"/>
                <a:r>
                  <a:rPr lang="en-US" dirty="0"/>
                  <a:t>Random variable: sum of two outcomes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mass function (PMF)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distributions: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379" y="1333500"/>
                <a:ext cx="8325134" cy="48434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Bernoulli: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∈{0,1}≡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Binomial: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𝑛𝐶𝑥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Poisson: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∈{0,1, …}≡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Geometric: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𝐺𝑒𝑜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Empirical distribution: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Dirac delta measure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379" y="1333500"/>
                <a:ext cx="8325134" cy="4843463"/>
              </a:xfrm>
              <a:blipFill>
                <a:blip r:embed="rId2"/>
                <a:stretch>
                  <a:fillRect l="-659" t="-1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Uniform: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Exponential: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Standard Normal: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Gaussian: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Laplace: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Gamma: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Beta: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t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EA620118182344961A348F4D9A37D3" ma:contentTypeVersion="2" ma:contentTypeDescription="Create a new document." ma:contentTypeScope="" ma:versionID="7d4a88a5b0e090722d66495bb6f440d1">
  <xsd:schema xmlns:xsd="http://www.w3.org/2001/XMLSchema" xmlns:xs="http://www.w3.org/2001/XMLSchema" xmlns:p="http://schemas.microsoft.com/office/2006/metadata/properties" xmlns:ns2="1d74dc89-717c-4b4e-9816-8b4fff264026" targetNamespace="http://schemas.microsoft.com/office/2006/metadata/properties" ma:root="true" ma:fieldsID="0d5cc7ae3188e4c6ea9d025eb108e789" ns2:_="">
    <xsd:import namespace="1d74dc89-717c-4b4e-9816-8b4fff264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4dc89-717c-4b4e-9816-8b4fff264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F3E3C5-C5C9-4248-A004-9B88B9D78617}"/>
</file>

<file path=customXml/itemProps2.xml><?xml version="1.0" encoding="utf-8"?>
<ds:datastoreItem xmlns:ds="http://schemas.openxmlformats.org/officeDocument/2006/customXml" ds:itemID="{839F3DC5-7FF2-47B7-8ADF-C10CFE9320C9}"/>
</file>

<file path=customXml/itemProps3.xml><?xml version="1.0" encoding="utf-8"?>
<ds:datastoreItem xmlns:ds="http://schemas.openxmlformats.org/officeDocument/2006/customXml" ds:itemID="{09B30B26-9FA3-44BB-8167-7FFC4F35D03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542</Words>
  <Application>Microsoft Office PowerPoint</Application>
  <PresentationFormat>On-screen Show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Comic Sans MS</vt:lpstr>
      <vt:lpstr>Office Theme</vt:lpstr>
      <vt:lpstr>Probability for  Reinforcement  Learning</vt:lpstr>
      <vt:lpstr>Probabilistic Machine Learning</vt:lpstr>
      <vt:lpstr>References Book</vt:lpstr>
      <vt:lpstr>Basics</vt:lpstr>
      <vt:lpstr>Random Variables</vt:lpstr>
      <vt:lpstr>Discrete Random Variables</vt:lpstr>
      <vt:lpstr>Example distributions: Discrete</vt:lpstr>
      <vt:lpstr>Continuous Random Variables</vt:lpstr>
      <vt:lpstr>Example density functions</vt:lpstr>
      <vt:lpstr>Random Variables</vt:lpstr>
      <vt:lpstr>Moments</vt:lpstr>
      <vt:lpstr>Random Vectors and Joint Distributions</vt:lpstr>
      <vt:lpstr>Random Vectors and Joint Distributions</vt:lpstr>
      <vt:lpstr>Conditional Probability</vt:lpstr>
      <vt:lpstr>Conditional Probability</vt:lpstr>
    </vt:vector>
  </TitlesOfParts>
  <Company>TCSL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 Bhattacharya</dc:creator>
  <cp:lastModifiedBy>Dr Anil Kumar Yadav</cp:lastModifiedBy>
  <cp:revision>87</cp:revision>
  <dcterms:created xsi:type="dcterms:W3CDTF">2017-02-08T02:56:22Z</dcterms:created>
  <dcterms:modified xsi:type="dcterms:W3CDTF">2023-04-10T05:37:00Z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0x0101005AEA620118182344961A348F4D9A37D3</vt:lpwstr>
  </property>
</Properties>
</file>