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diagrams/data1.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3.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2.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colors2.xml" ContentType="application/vnd.openxmlformats-officedocument.drawingml.diagramColors+xml"/>
  <Override PartName="/ppt/theme/theme2.xml" ContentType="application/vnd.openxmlformats-officedocument.theme+xml"/>
  <Override PartName="/ppt/diagrams/drawing1.xml" ContentType="application/vnd.ms-office.drawingml.diagramDrawing+xml"/>
  <Override PartName="/ppt/diagrams/colors1.xml" ContentType="application/vnd.openxmlformats-officedocument.drawingml.diagramColors+xml"/>
  <Override PartName="/ppt/theme/theme1.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diagrams/quickStyle2.xml" ContentType="application/vnd.openxmlformats-officedocument.drawingml.diagramStyle+xml"/>
  <Override PartName="/ppt/diagrams/drawing2.xml" ContentType="application/vnd.ms-office.drawingml.diagramDrawing+xml"/>
  <Override PartName="/ppt/diagrams/layout2.xml" ContentType="application/vnd.openxmlformats-officedocument.drawingml.diagramLayout+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82" r:id="rId3"/>
    <p:sldId id="257" r:id="rId4"/>
    <p:sldId id="279" r:id="rId5"/>
    <p:sldId id="280" r:id="rId6"/>
    <p:sldId id="261" r:id="rId7"/>
    <p:sldId id="262" r:id="rId8"/>
    <p:sldId id="266" r:id="rId9"/>
    <p:sldId id="267" r:id="rId10"/>
    <p:sldId id="268" r:id="rId11"/>
    <p:sldId id="269" r:id="rId12"/>
    <p:sldId id="278" r:id="rId13"/>
    <p:sldId id="271" r:id="rId14"/>
    <p:sldId id="272" r:id="rId15"/>
    <p:sldId id="274" r:id="rId16"/>
    <p:sldId id="275" r:id="rId17"/>
    <p:sldId id="281"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4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7354F4-D869-4E16-B909-0E9EEE925021}" type="doc">
      <dgm:prSet loTypeId="urn:microsoft.com/office/officeart/2005/8/layout/hierarchy2" loCatId="hierarchy" qsTypeId="urn:microsoft.com/office/officeart/2005/8/quickstyle/simple3" qsCatId="simple" csTypeId="urn:microsoft.com/office/officeart/2005/8/colors/accent4_5" csCatId="accent4" phldr="1"/>
      <dgm:spPr/>
      <dgm:t>
        <a:bodyPr/>
        <a:lstStyle/>
        <a:p>
          <a:endParaRPr lang="en-US"/>
        </a:p>
      </dgm:t>
    </dgm:pt>
    <dgm:pt modelId="{D4723CFC-9474-4547-BE8A-DC81C7D1355E}">
      <dgm:prSet phldrT="[Text]" custT="1"/>
      <dgm:spPr/>
      <dgm:t>
        <a:bodyPr/>
        <a:lstStyle/>
        <a:p>
          <a:r>
            <a:rPr lang="en-IN" sz="1500" dirty="0" smtClean="0">
              <a:latin typeface="Times New Roman" pitchFamily="18" charset="0"/>
              <a:cs typeface="Times New Roman" pitchFamily="18" charset="0"/>
            </a:rPr>
            <a:t>Data Cleaning</a:t>
          </a:r>
          <a:endParaRPr lang="en-US" sz="1500" dirty="0">
            <a:latin typeface="Times New Roman" pitchFamily="18" charset="0"/>
            <a:cs typeface="Times New Roman" pitchFamily="18" charset="0"/>
          </a:endParaRPr>
        </a:p>
      </dgm:t>
    </dgm:pt>
    <dgm:pt modelId="{D8177179-790D-48E0-AB73-E570C03564DE}" type="parTrans" cxnId="{2D8ECE83-52B8-4DF8-840B-D17188C5318A}">
      <dgm:prSet/>
      <dgm:spPr/>
      <dgm:t>
        <a:bodyPr/>
        <a:lstStyle/>
        <a:p>
          <a:endParaRPr lang="en-US" sz="1200">
            <a:solidFill>
              <a:srgbClr val="FFFF00"/>
            </a:solidFill>
            <a:latin typeface="Times New Roman" pitchFamily="18" charset="0"/>
            <a:cs typeface="Times New Roman" pitchFamily="18" charset="0"/>
          </a:endParaRPr>
        </a:p>
      </dgm:t>
    </dgm:pt>
    <dgm:pt modelId="{EA98A442-5115-4A5C-AA72-FD2C4E273F57}" type="sibTrans" cxnId="{2D8ECE83-52B8-4DF8-840B-D17188C5318A}">
      <dgm:prSet/>
      <dgm:spPr/>
      <dgm:t>
        <a:bodyPr/>
        <a:lstStyle/>
        <a:p>
          <a:endParaRPr lang="en-US" sz="1200">
            <a:solidFill>
              <a:srgbClr val="FFFF00"/>
            </a:solidFill>
            <a:latin typeface="Times New Roman" pitchFamily="18" charset="0"/>
            <a:cs typeface="Times New Roman" pitchFamily="18" charset="0"/>
          </a:endParaRPr>
        </a:p>
      </dgm:t>
    </dgm:pt>
    <dgm:pt modelId="{20B8D0AD-4FFB-4A9A-A453-8E4D6F949A13}">
      <dgm:prSet phldrT="[Text]" custT="1"/>
      <dgm:spPr/>
      <dgm:t>
        <a:bodyPr/>
        <a:lstStyle/>
        <a:p>
          <a:r>
            <a:rPr lang="en-IN" sz="1500" dirty="0" smtClean="0">
              <a:latin typeface="Times New Roman" pitchFamily="18" charset="0"/>
              <a:cs typeface="Times New Roman" pitchFamily="18" charset="0"/>
            </a:rPr>
            <a:t>Missing</a:t>
          </a:r>
          <a:endParaRPr lang="en-US" sz="1500" dirty="0">
            <a:latin typeface="Times New Roman" pitchFamily="18" charset="0"/>
            <a:cs typeface="Times New Roman" pitchFamily="18" charset="0"/>
          </a:endParaRPr>
        </a:p>
      </dgm:t>
    </dgm:pt>
    <dgm:pt modelId="{B912572E-1A31-4A7A-A89E-D48AAE930E7E}" type="parTrans" cxnId="{6856DB09-C3CB-4C7A-9D72-99654B5206CF}">
      <dgm:prSet custT="1"/>
      <dgm:spPr/>
      <dgm:t>
        <a:bodyPr/>
        <a:lstStyle/>
        <a:p>
          <a:endParaRPr lang="en-US" sz="1500">
            <a:solidFill>
              <a:srgbClr val="FFFF00"/>
            </a:solidFill>
            <a:latin typeface="Times New Roman" pitchFamily="18" charset="0"/>
            <a:cs typeface="Times New Roman" pitchFamily="18" charset="0"/>
          </a:endParaRPr>
        </a:p>
      </dgm:t>
    </dgm:pt>
    <dgm:pt modelId="{FF4D315D-5FCE-4F8F-9B0C-71C615FA1E20}" type="sibTrans" cxnId="{6856DB09-C3CB-4C7A-9D72-99654B5206CF}">
      <dgm:prSet/>
      <dgm:spPr/>
      <dgm:t>
        <a:bodyPr/>
        <a:lstStyle/>
        <a:p>
          <a:endParaRPr lang="en-US" sz="1200">
            <a:solidFill>
              <a:srgbClr val="FFFF00"/>
            </a:solidFill>
            <a:latin typeface="Times New Roman" pitchFamily="18" charset="0"/>
            <a:cs typeface="Times New Roman" pitchFamily="18" charset="0"/>
          </a:endParaRPr>
        </a:p>
      </dgm:t>
    </dgm:pt>
    <dgm:pt modelId="{B354CE0B-DBE1-4DE2-BA36-A6ADD4C41EAD}">
      <dgm:prSet phldrT="[Text]" custT="1"/>
      <dgm:spPr/>
      <dgm:t>
        <a:bodyPr/>
        <a:lstStyle/>
        <a:p>
          <a:r>
            <a:rPr lang="en-IN" sz="1500" dirty="0" smtClean="0">
              <a:latin typeface="Times New Roman" pitchFamily="18" charset="0"/>
              <a:cs typeface="Times New Roman" pitchFamily="18" charset="0"/>
            </a:rPr>
            <a:t>Noisy</a:t>
          </a:r>
          <a:endParaRPr lang="en-US" sz="1500" dirty="0">
            <a:latin typeface="Times New Roman" pitchFamily="18" charset="0"/>
            <a:cs typeface="Times New Roman" pitchFamily="18" charset="0"/>
          </a:endParaRPr>
        </a:p>
      </dgm:t>
    </dgm:pt>
    <dgm:pt modelId="{CD53E527-9493-40DB-A4D8-43C7FA558B93}" type="parTrans" cxnId="{E1C2D2BB-9D62-4DF3-B9D4-E176193BD5A6}">
      <dgm:prSet custT="1"/>
      <dgm:spPr/>
      <dgm:t>
        <a:bodyPr/>
        <a:lstStyle/>
        <a:p>
          <a:endParaRPr lang="en-US" sz="1500">
            <a:solidFill>
              <a:srgbClr val="FFFF00"/>
            </a:solidFill>
            <a:latin typeface="Times New Roman" pitchFamily="18" charset="0"/>
            <a:cs typeface="Times New Roman" pitchFamily="18" charset="0"/>
          </a:endParaRPr>
        </a:p>
      </dgm:t>
    </dgm:pt>
    <dgm:pt modelId="{F50D3608-A255-4D8A-A98E-89567B111378}" type="sibTrans" cxnId="{E1C2D2BB-9D62-4DF3-B9D4-E176193BD5A6}">
      <dgm:prSet/>
      <dgm:spPr/>
      <dgm:t>
        <a:bodyPr/>
        <a:lstStyle/>
        <a:p>
          <a:endParaRPr lang="en-US" sz="1200">
            <a:solidFill>
              <a:srgbClr val="FFFF00"/>
            </a:solidFill>
            <a:latin typeface="Times New Roman" pitchFamily="18" charset="0"/>
            <a:cs typeface="Times New Roman" pitchFamily="18" charset="0"/>
          </a:endParaRPr>
        </a:p>
      </dgm:t>
    </dgm:pt>
    <dgm:pt modelId="{B0F12312-0C78-4BCA-93A8-9237A1900F7C}">
      <dgm:prSet custT="1"/>
      <dgm:spPr/>
      <dgm:t>
        <a:bodyPr/>
        <a:lstStyle/>
        <a:p>
          <a:r>
            <a:rPr lang="en-IN" sz="1500" smtClean="0">
              <a:latin typeface="Times New Roman" pitchFamily="18" charset="0"/>
              <a:cs typeface="Times New Roman" pitchFamily="18" charset="0"/>
            </a:rPr>
            <a:t>Data Reduction</a:t>
          </a:r>
          <a:endParaRPr lang="en-US" sz="1500" dirty="0">
            <a:latin typeface="Times New Roman" pitchFamily="18" charset="0"/>
            <a:cs typeface="Times New Roman" pitchFamily="18" charset="0"/>
          </a:endParaRPr>
        </a:p>
      </dgm:t>
    </dgm:pt>
    <dgm:pt modelId="{E1292286-C95C-44A6-96F9-DD530194DECD}" type="parTrans" cxnId="{B3D2F2B4-A18B-4AFB-A1F1-FE7009B79987}">
      <dgm:prSet/>
      <dgm:spPr/>
      <dgm:t>
        <a:bodyPr/>
        <a:lstStyle/>
        <a:p>
          <a:endParaRPr lang="en-US">
            <a:solidFill>
              <a:srgbClr val="FFFF00"/>
            </a:solidFill>
            <a:latin typeface="Times New Roman" pitchFamily="18" charset="0"/>
            <a:cs typeface="Times New Roman" pitchFamily="18" charset="0"/>
          </a:endParaRPr>
        </a:p>
      </dgm:t>
    </dgm:pt>
    <dgm:pt modelId="{02A8E90A-CA84-4943-8DB6-839F7B5D7372}" type="sibTrans" cxnId="{B3D2F2B4-A18B-4AFB-A1F1-FE7009B79987}">
      <dgm:prSet/>
      <dgm:spPr/>
      <dgm:t>
        <a:bodyPr/>
        <a:lstStyle/>
        <a:p>
          <a:endParaRPr lang="en-US">
            <a:solidFill>
              <a:srgbClr val="FFFF00"/>
            </a:solidFill>
            <a:latin typeface="Times New Roman" pitchFamily="18" charset="0"/>
            <a:cs typeface="Times New Roman" pitchFamily="18" charset="0"/>
          </a:endParaRPr>
        </a:p>
      </dgm:t>
    </dgm:pt>
    <dgm:pt modelId="{EE704FC7-5281-49AB-ACC2-F3DA610D384A}">
      <dgm:prSet custT="1"/>
      <dgm:spPr/>
      <dgm:t>
        <a:bodyPr/>
        <a:lstStyle/>
        <a:p>
          <a:r>
            <a:rPr lang="en-IN" sz="1500" dirty="0" smtClean="0">
              <a:latin typeface="Times New Roman" pitchFamily="18" charset="0"/>
              <a:cs typeface="Times New Roman" pitchFamily="18" charset="0"/>
            </a:rPr>
            <a:t>Data Transformation</a:t>
          </a:r>
          <a:endParaRPr lang="en-US" sz="1500" dirty="0">
            <a:latin typeface="Times New Roman" pitchFamily="18" charset="0"/>
            <a:cs typeface="Times New Roman" pitchFamily="18" charset="0"/>
          </a:endParaRPr>
        </a:p>
      </dgm:t>
    </dgm:pt>
    <dgm:pt modelId="{E2CB68D6-C9EE-4149-B6F8-B4C71157D0A6}" type="parTrans" cxnId="{7DEE490F-89AD-4F95-92A9-4997B344756A}">
      <dgm:prSet/>
      <dgm:spPr/>
      <dgm:t>
        <a:bodyPr/>
        <a:lstStyle/>
        <a:p>
          <a:endParaRPr lang="en-US">
            <a:solidFill>
              <a:srgbClr val="FFFF00"/>
            </a:solidFill>
            <a:latin typeface="Times New Roman" pitchFamily="18" charset="0"/>
            <a:cs typeface="Times New Roman" pitchFamily="18" charset="0"/>
          </a:endParaRPr>
        </a:p>
      </dgm:t>
    </dgm:pt>
    <dgm:pt modelId="{6898590E-5681-4BC8-9A00-BD0992DDDB80}" type="sibTrans" cxnId="{7DEE490F-89AD-4F95-92A9-4997B344756A}">
      <dgm:prSet/>
      <dgm:spPr/>
      <dgm:t>
        <a:bodyPr/>
        <a:lstStyle/>
        <a:p>
          <a:endParaRPr lang="en-US">
            <a:solidFill>
              <a:srgbClr val="FFFF00"/>
            </a:solidFill>
            <a:latin typeface="Times New Roman" pitchFamily="18" charset="0"/>
            <a:cs typeface="Times New Roman" pitchFamily="18" charset="0"/>
          </a:endParaRPr>
        </a:p>
      </dgm:t>
    </dgm:pt>
    <dgm:pt modelId="{4A6243CC-37DD-4DEF-8599-749CBC02250A}">
      <dgm:prSet custT="1"/>
      <dgm:spPr/>
      <dgm:t>
        <a:bodyPr/>
        <a:lstStyle/>
        <a:p>
          <a:r>
            <a:rPr lang="en-IN" sz="1500" smtClean="0">
              <a:latin typeface="Times New Roman" pitchFamily="18" charset="0"/>
              <a:cs typeface="Times New Roman" pitchFamily="18" charset="0"/>
            </a:rPr>
            <a:t>Dimensionality Reduction</a:t>
          </a:r>
          <a:endParaRPr lang="en-US" sz="1500" dirty="0">
            <a:latin typeface="Times New Roman" pitchFamily="18" charset="0"/>
            <a:cs typeface="Times New Roman" pitchFamily="18" charset="0"/>
          </a:endParaRPr>
        </a:p>
      </dgm:t>
    </dgm:pt>
    <dgm:pt modelId="{5B6BE092-BE57-4DEB-BD8A-63ADEA9C63F6}" type="parTrans" cxnId="{2F628378-9DEE-49FF-AE12-515DC8DDBE9B}">
      <dgm:prSet custT="1"/>
      <dgm:spPr/>
      <dgm:t>
        <a:bodyPr/>
        <a:lstStyle/>
        <a:p>
          <a:endParaRPr lang="en-US" sz="1500">
            <a:solidFill>
              <a:srgbClr val="FFFF00"/>
            </a:solidFill>
            <a:latin typeface="Times New Roman" pitchFamily="18" charset="0"/>
            <a:cs typeface="Times New Roman" pitchFamily="18" charset="0"/>
          </a:endParaRPr>
        </a:p>
      </dgm:t>
    </dgm:pt>
    <dgm:pt modelId="{AAB62D6A-FDAA-4F85-8F2F-E4C2519740A8}" type="sibTrans" cxnId="{2F628378-9DEE-49FF-AE12-515DC8DDBE9B}">
      <dgm:prSet/>
      <dgm:spPr/>
      <dgm:t>
        <a:bodyPr/>
        <a:lstStyle/>
        <a:p>
          <a:endParaRPr lang="en-US">
            <a:solidFill>
              <a:srgbClr val="FFFF00"/>
            </a:solidFill>
            <a:latin typeface="Times New Roman" pitchFamily="18" charset="0"/>
            <a:cs typeface="Times New Roman" pitchFamily="18" charset="0"/>
          </a:endParaRPr>
        </a:p>
      </dgm:t>
    </dgm:pt>
    <dgm:pt modelId="{A3640A7D-A181-49B7-BF58-84620A391C38}">
      <dgm:prSet custT="1"/>
      <dgm:spPr/>
      <dgm:t>
        <a:bodyPr/>
        <a:lstStyle/>
        <a:p>
          <a:r>
            <a:rPr lang="en-IN" sz="1500" dirty="0" smtClean="0">
              <a:latin typeface="Times New Roman" pitchFamily="18" charset="0"/>
              <a:cs typeface="Times New Roman" pitchFamily="18" charset="0"/>
            </a:rPr>
            <a:t>Numericity Reduction</a:t>
          </a:r>
          <a:endParaRPr lang="en-US" sz="1500" dirty="0">
            <a:latin typeface="Times New Roman" pitchFamily="18" charset="0"/>
            <a:cs typeface="Times New Roman" pitchFamily="18" charset="0"/>
          </a:endParaRPr>
        </a:p>
      </dgm:t>
    </dgm:pt>
    <dgm:pt modelId="{A562C748-6393-424B-B76C-819554CE0D44}" type="parTrans" cxnId="{0BBC2E1D-A118-4934-BDC0-F65C9C2969A9}">
      <dgm:prSet custT="1"/>
      <dgm:spPr/>
      <dgm:t>
        <a:bodyPr/>
        <a:lstStyle/>
        <a:p>
          <a:endParaRPr lang="en-US" sz="1500">
            <a:solidFill>
              <a:srgbClr val="FFFF00"/>
            </a:solidFill>
            <a:latin typeface="Times New Roman" pitchFamily="18" charset="0"/>
            <a:cs typeface="Times New Roman" pitchFamily="18" charset="0"/>
          </a:endParaRPr>
        </a:p>
      </dgm:t>
    </dgm:pt>
    <dgm:pt modelId="{F652739D-A8E6-4E61-84D4-FE3A8CA5DDC8}" type="sibTrans" cxnId="{0BBC2E1D-A118-4934-BDC0-F65C9C2969A9}">
      <dgm:prSet/>
      <dgm:spPr/>
      <dgm:t>
        <a:bodyPr/>
        <a:lstStyle/>
        <a:p>
          <a:endParaRPr lang="en-US">
            <a:solidFill>
              <a:srgbClr val="FFFF00"/>
            </a:solidFill>
            <a:latin typeface="Times New Roman" pitchFamily="18" charset="0"/>
            <a:cs typeface="Times New Roman" pitchFamily="18" charset="0"/>
          </a:endParaRPr>
        </a:p>
      </dgm:t>
    </dgm:pt>
    <dgm:pt modelId="{B3DE3CEF-0BDE-4B92-81AF-64F75799051A}">
      <dgm:prSet custT="1"/>
      <dgm:spPr/>
      <dgm:t>
        <a:bodyPr/>
        <a:lstStyle/>
        <a:p>
          <a:r>
            <a:rPr lang="en-IN" sz="1500" dirty="0" smtClean="0">
              <a:latin typeface="Times New Roman" pitchFamily="18" charset="0"/>
              <a:cs typeface="Times New Roman" pitchFamily="18" charset="0"/>
            </a:rPr>
            <a:t>Data Compression</a:t>
          </a:r>
          <a:endParaRPr lang="en-US" sz="1500" dirty="0">
            <a:latin typeface="Times New Roman" pitchFamily="18" charset="0"/>
            <a:cs typeface="Times New Roman" pitchFamily="18" charset="0"/>
          </a:endParaRPr>
        </a:p>
      </dgm:t>
    </dgm:pt>
    <dgm:pt modelId="{115E397F-1F44-40B6-8BC3-103769BDDD5C}" type="parTrans" cxnId="{ABBB8B5F-5448-440A-9572-7B1C959D2EB8}">
      <dgm:prSet custT="1"/>
      <dgm:spPr/>
      <dgm:t>
        <a:bodyPr/>
        <a:lstStyle/>
        <a:p>
          <a:endParaRPr lang="en-US" sz="1500">
            <a:solidFill>
              <a:srgbClr val="FFFF00"/>
            </a:solidFill>
            <a:latin typeface="Times New Roman" pitchFamily="18" charset="0"/>
            <a:cs typeface="Times New Roman" pitchFamily="18" charset="0"/>
          </a:endParaRPr>
        </a:p>
      </dgm:t>
    </dgm:pt>
    <dgm:pt modelId="{352AC664-5BC4-4CD3-A408-F74E87498ED0}" type="sibTrans" cxnId="{ABBB8B5F-5448-440A-9572-7B1C959D2EB8}">
      <dgm:prSet/>
      <dgm:spPr/>
      <dgm:t>
        <a:bodyPr/>
        <a:lstStyle/>
        <a:p>
          <a:endParaRPr lang="en-US">
            <a:solidFill>
              <a:srgbClr val="FFFF00"/>
            </a:solidFill>
            <a:latin typeface="Times New Roman" pitchFamily="18" charset="0"/>
            <a:cs typeface="Times New Roman" pitchFamily="18" charset="0"/>
          </a:endParaRPr>
        </a:p>
      </dgm:t>
    </dgm:pt>
    <dgm:pt modelId="{BDCC3771-4C35-411A-A92B-1D8A0C9C84FC}">
      <dgm:prSet custT="1"/>
      <dgm:spPr/>
      <dgm:t>
        <a:bodyPr/>
        <a:lstStyle/>
        <a:p>
          <a:r>
            <a:rPr lang="en-IN" sz="1500" smtClean="0">
              <a:latin typeface="Times New Roman" pitchFamily="18" charset="0"/>
              <a:cs typeface="Times New Roman" pitchFamily="18" charset="0"/>
            </a:rPr>
            <a:t>smoothing</a:t>
          </a:r>
          <a:endParaRPr lang="en-US" sz="1500" dirty="0">
            <a:latin typeface="Times New Roman" pitchFamily="18" charset="0"/>
            <a:cs typeface="Times New Roman" pitchFamily="18" charset="0"/>
          </a:endParaRPr>
        </a:p>
      </dgm:t>
    </dgm:pt>
    <dgm:pt modelId="{B01DB324-93D1-4EE4-BDAA-D56DAC21B8BE}" type="parTrans" cxnId="{1776BA76-3804-4B92-B5CC-7272C0C69417}">
      <dgm:prSet custT="1"/>
      <dgm:spPr/>
      <dgm:t>
        <a:bodyPr/>
        <a:lstStyle/>
        <a:p>
          <a:endParaRPr lang="en-US" sz="1500">
            <a:solidFill>
              <a:srgbClr val="FFFF00"/>
            </a:solidFill>
            <a:latin typeface="Times New Roman" pitchFamily="18" charset="0"/>
            <a:cs typeface="Times New Roman" pitchFamily="18" charset="0"/>
          </a:endParaRPr>
        </a:p>
      </dgm:t>
    </dgm:pt>
    <dgm:pt modelId="{F58E8F16-E348-4DE8-84D0-E085259039B3}" type="sibTrans" cxnId="{1776BA76-3804-4B92-B5CC-7272C0C69417}">
      <dgm:prSet/>
      <dgm:spPr/>
      <dgm:t>
        <a:bodyPr/>
        <a:lstStyle/>
        <a:p>
          <a:endParaRPr lang="en-US">
            <a:solidFill>
              <a:srgbClr val="FFFF00"/>
            </a:solidFill>
            <a:latin typeface="Times New Roman" pitchFamily="18" charset="0"/>
            <a:cs typeface="Times New Roman" pitchFamily="18" charset="0"/>
          </a:endParaRPr>
        </a:p>
      </dgm:t>
    </dgm:pt>
    <dgm:pt modelId="{F247ACDD-FC4A-4307-99CD-C0E80627E87C}">
      <dgm:prSet custT="1"/>
      <dgm:spPr/>
      <dgm:t>
        <a:bodyPr/>
        <a:lstStyle/>
        <a:p>
          <a:r>
            <a:rPr lang="en-IN" sz="1500" smtClean="0">
              <a:latin typeface="Times New Roman" pitchFamily="18" charset="0"/>
              <a:cs typeface="Times New Roman" pitchFamily="18" charset="0"/>
            </a:rPr>
            <a:t>Attribute Subset Selection</a:t>
          </a:r>
          <a:endParaRPr lang="en-US" sz="1500" dirty="0">
            <a:latin typeface="Times New Roman" pitchFamily="18" charset="0"/>
            <a:cs typeface="Times New Roman" pitchFamily="18" charset="0"/>
          </a:endParaRPr>
        </a:p>
      </dgm:t>
    </dgm:pt>
    <dgm:pt modelId="{1713E846-F3BF-4109-912E-29BBED3D7974}" type="parTrans" cxnId="{4CC37D16-33EF-47C5-8EF8-62BDFD1267CE}">
      <dgm:prSet custT="1"/>
      <dgm:spPr/>
      <dgm:t>
        <a:bodyPr/>
        <a:lstStyle/>
        <a:p>
          <a:endParaRPr lang="en-US" sz="1500">
            <a:solidFill>
              <a:srgbClr val="FFFF00"/>
            </a:solidFill>
            <a:latin typeface="Times New Roman" pitchFamily="18" charset="0"/>
            <a:cs typeface="Times New Roman" pitchFamily="18" charset="0"/>
          </a:endParaRPr>
        </a:p>
      </dgm:t>
    </dgm:pt>
    <dgm:pt modelId="{DECEE8DC-74D7-4012-B2E7-ED4E0BCAB161}" type="sibTrans" cxnId="{4CC37D16-33EF-47C5-8EF8-62BDFD1267CE}">
      <dgm:prSet/>
      <dgm:spPr/>
      <dgm:t>
        <a:bodyPr/>
        <a:lstStyle/>
        <a:p>
          <a:endParaRPr lang="en-US">
            <a:solidFill>
              <a:srgbClr val="FFFF00"/>
            </a:solidFill>
            <a:latin typeface="Times New Roman" pitchFamily="18" charset="0"/>
            <a:cs typeface="Times New Roman" pitchFamily="18" charset="0"/>
          </a:endParaRPr>
        </a:p>
      </dgm:t>
    </dgm:pt>
    <dgm:pt modelId="{EBEA8801-BCA8-4962-A04F-ADEFD955ADF6}">
      <dgm:prSet custT="1"/>
      <dgm:spPr/>
      <dgm:t>
        <a:bodyPr/>
        <a:lstStyle/>
        <a:p>
          <a:r>
            <a:rPr lang="en-IN" sz="1500" dirty="0" smtClean="0">
              <a:latin typeface="Times New Roman" pitchFamily="18" charset="0"/>
              <a:cs typeface="Times New Roman" pitchFamily="18" charset="0"/>
            </a:rPr>
            <a:t>Aggregation</a:t>
          </a:r>
          <a:endParaRPr lang="en-US" sz="1500" dirty="0">
            <a:latin typeface="Times New Roman" pitchFamily="18" charset="0"/>
            <a:cs typeface="Times New Roman" pitchFamily="18" charset="0"/>
          </a:endParaRPr>
        </a:p>
      </dgm:t>
    </dgm:pt>
    <dgm:pt modelId="{3BABB813-F835-41DB-9F7B-577C675C9E42}" type="parTrans" cxnId="{50F34AAB-BDF7-422C-9BE4-1BF6A643A685}">
      <dgm:prSet custT="1"/>
      <dgm:spPr/>
      <dgm:t>
        <a:bodyPr/>
        <a:lstStyle/>
        <a:p>
          <a:endParaRPr lang="en-US" sz="1500">
            <a:solidFill>
              <a:srgbClr val="FFFF00"/>
            </a:solidFill>
            <a:latin typeface="Times New Roman" pitchFamily="18" charset="0"/>
            <a:cs typeface="Times New Roman" pitchFamily="18" charset="0"/>
          </a:endParaRPr>
        </a:p>
      </dgm:t>
    </dgm:pt>
    <dgm:pt modelId="{D716890A-1CFC-4DF7-A283-CAC5DB3D9CE5}" type="sibTrans" cxnId="{50F34AAB-BDF7-422C-9BE4-1BF6A643A685}">
      <dgm:prSet/>
      <dgm:spPr/>
      <dgm:t>
        <a:bodyPr/>
        <a:lstStyle/>
        <a:p>
          <a:endParaRPr lang="en-US">
            <a:solidFill>
              <a:srgbClr val="FFFF00"/>
            </a:solidFill>
            <a:latin typeface="Times New Roman" pitchFamily="18" charset="0"/>
            <a:cs typeface="Times New Roman" pitchFamily="18" charset="0"/>
          </a:endParaRPr>
        </a:p>
      </dgm:t>
    </dgm:pt>
    <dgm:pt modelId="{B37BBC65-B9C7-4698-8B93-162D1712E1BE}">
      <dgm:prSet custT="1"/>
      <dgm:spPr/>
      <dgm:t>
        <a:bodyPr/>
        <a:lstStyle/>
        <a:p>
          <a:r>
            <a:rPr lang="en-IN" sz="1500" dirty="0" smtClean="0">
              <a:latin typeface="Times New Roman" pitchFamily="18" charset="0"/>
              <a:cs typeface="Times New Roman" pitchFamily="18" charset="0"/>
            </a:rPr>
            <a:t>Normalisation</a:t>
          </a:r>
          <a:endParaRPr lang="en-US" sz="1500" dirty="0">
            <a:latin typeface="Times New Roman" pitchFamily="18" charset="0"/>
            <a:cs typeface="Times New Roman" pitchFamily="18" charset="0"/>
          </a:endParaRPr>
        </a:p>
      </dgm:t>
    </dgm:pt>
    <dgm:pt modelId="{6C94D4BE-D20F-4A06-97D3-AB3BE0CF1C18}" type="parTrans" cxnId="{5E5B5DDA-66E7-428D-9627-61AD0A5AAEEC}">
      <dgm:prSet custT="1"/>
      <dgm:spPr/>
      <dgm:t>
        <a:bodyPr/>
        <a:lstStyle/>
        <a:p>
          <a:endParaRPr lang="en-US" sz="1500">
            <a:solidFill>
              <a:srgbClr val="FFFF00"/>
            </a:solidFill>
            <a:latin typeface="Times New Roman" pitchFamily="18" charset="0"/>
            <a:cs typeface="Times New Roman" pitchFamily="18" charset="0"/>
          </a:endParaRPr>
        </a:p>
      </dgm:t>
    </dgm:pt>
    <dgm:pt modelId="{6F0ADD53-1F8C-418D-911F-4AC67B6BE3EB}" type="sibTrans" cxnId="{5E5B5DDA-66E7-428D-9627-61AD0A5AAEEC}">
      <dgm:prSet/>
      <dgm:spPr/>
      <dgm:t>
        <a:bodyPr/>
        <a:lstStyle/>
        <a:p>
          <a:endParaRPr lang="en-US">
            <a:solidFill>
              <a:srgbClr val="FFFF00"/>
            </a:solidFill>
            <a:latin typeface="Times New Roman" pitchFamily="18" charset="0"/>
            <a:cs typeface="Times New Roman" pitchFamily="18" charset="0"/>
          </a:endParaRPr>
        </a:p>
      </dgm:t>
    </dgm:pt>
    <dgm:pt modelId="{09FDACCA-780A-468A-968B-273A846BF47C}" type="pres">
      <dgm:prSet presAssocID="{997354F4-D869-4E16-B909-0E9EEE925021}" presName="diagram" presStyleCnt="0">
        <dgm:presLayoutVars>
          <dgm:chPref val="1"/>
          <dgm:dir/>
          <dgm:animOne val="branch"/>
          <dgm:animLvl val="lvl"/>
          <dgm:resizeHandles val="exact"/>
        </dgm:presLayoutVars>
      </dgm:prSet>
      <dgm:spPr/>
      <dgm:t>
        <a:bodyPr/>
        <a:lstStyle/>
        <a:p>
          <a:endParaRPr lang="en-US"/>
        </a:p>
      </dgm:t>
    </dgm:pt>
    <dgm:pt modelId="{E8AC1B31-1144-4AAC-AD40-0C93E07EBDF4}" type="pres">
      <dgm:prSet presAssocID="{D4723CFC-9474-4547-BE8A-DC81C7D1355E}" presName="root1" presStyleCnt="0"/>
      <dgm:spPr/>
      <dgm:t>
        <a:bodyPr/>
        <a:lstStyle/>
        <a:p>
          <a:endParaRPr lang="en-IN"/>
        </a:p>
      </dgm:t>
    </dgm:pt>
    <dgm:pt modelId="{86D07198-5D39-409F-9101-6855E43C4FA1}" type="pres">
      <dgm:prSet presAssocID="{D4723CFC-9474-4547-BE8A-DC81C7D1355E}" presName="LevelOneTextNode" presStyleLbl="node0" presStyleIdx="0" presStyleCnt="3" custScaleX="143197" custLinFactNeighborX="-99" custLinFactNeighborY="458">
        <dgm:presLayoutVars>
          <dgm:chPref val="3"/>
        </dgm:presLayoutVars>
      </dgm:prSet>
      <dgm:spPr/>
      <dgm:t>
        <a:bodyPr/>
        <a:lstStyle/>
        <a:p>
          <a:endParaRPr lang="en-US"/>
        </a:p>
      </dgm:t>
    </dgm:pt>
    <dgm:pt modelId="{64CE0396-2D16-41F5-BC04-E6C02ECE9256}" type="pres">
      <dgm:prSet presAssocID="{D4723CFC-9474-4547-BE8A-DC81C7D1355E}" presName="level2hierChild" presStyleCnt="0"/>
      <dgm:spPr/>
      <dgm:t>
        <a:bodyPr/>
        <a:lstStyle/>
        <a:p>
          <a:endParaRPr lang="en-IN"/>
        </a:p>
      </dgm:t>
    </dgm:pt>
    <dgm:pt modelId="{8AE3F953-FD21-426E-820E-A0D3C8EEAA8F}" type="pres">
      <dgm:prSet presAssocID="{B912572E-1A31-4A7A-A89E-D48AAE930E7E}" presName="conn2-1" presStyleLbl="parChTrans1D2" presStyleIdx="0" presStyleCnt="9"/>
      <dgm:spPr/>
      <dgm:t>
        <a:bodyPr/>
        <a:lstStyle/>
        <a:p>
          <a:endParaRPr lang="en-US"/>
        </a:p>
      </dgm:t>
    </dgm:pt>
    <dgm:pt modelId="{9C8ECFC6-7D6B-47DC-B586-E4FE8D7F0C53}" type="pres">
      <dgm:prSet presAssocID="{B912572E-1A31-4A7A-A89E-D48AAE930E7E}" presName="connTx" presStyleLbl="parChTrans1D2" presStyleIdx="0" presStyleCnt="9"/>
      <dgm:spPr/>
      <dgm:t>
        <a:bodyPr/>
        <a:lstStyle/>
        <a:p>
          <a:endParaRPr lang="en-US"/>
        </a:p>
      </dgm:t>
    </dgm:pt>
    <dgm:pt modelId="{9D89DD83-5180-4FB6-87EB-8756B6B940D8}" type="pres">
      <dgm:prSet presAssocID="{20B8D0AD-4FFB-4A9A-A453-8E4D6F949A13}" presName="root2" presStyleCnt="0"/>
      <dgm:spPr/>
      <dgm:t>
        <a:bodyPr/>
        <a:lstStyle/>
        <a:p>
          <a:endParaRPr lang="en-IN"/>
        </a:p>
      </dgm:t>
    </dgm:pt>
    <dgm:pt modelId="{3CB40B60-A264-4E0D-9FCB-5C1941E9EC5D}" type="pres">
      <dgm:prSet presAssocID="{20B8D0AD-4FFB-4A9A-A453-8E4D6F949A13}" presName="LevelTwoTextNode" presStyleLbl="node2" presStyleIdx="0" presStyleCnt="9">
        <dgm:presLayoutVars>
          <dgm:chPref val="3"/>
        </dgm:presLayoutVars>
      </dgm:prSet>
      <dgm:spPr/>
      <dgm:t>
        <a:bodyPr/>
        <a:lstStyle/>
        <a:p>
          <a:endParaRPr lang="en-US"/>
        </a:p>
      </dgm:t>
    </dgm:pt>
    <dgm:pt modelId="{036C89B9-5A74-46EF-A9EE-2B5E987B540F}" type="pres">
      <dgm:prSet presAssocID="{20B8D0AD-4FFB-4A9A-A453-8E4D6F949A13}" presName="level3hierChild" presStyleCnt="0"/>
      <dgm:spPr/>
      <dgm:t>
        <a:bodyPr/>
        <a:lstStyle/>
        <a:p>
          <a:endParaRPr lang="en-IN"/>
        </a:p>
      </dgm:t>
    </dgm:pt>
    <dgm:pt modelId="{21D57A3C-48B0-4E79-8E74-A6BA44DAF9DD}" type="pres">
      <dgm:prSet presAssocID="{CD53E527-9493-40DB-A4D8-43C7FA558B93}" presName="conn2-1" presStyleLbl="parChTrans1D2" presStyleIdx="1" presStyleCnt="9"/>
      <dgm:spPr/>
      <dgm:t>
        <a:bodyPr/>
        <a:lstStyle/>
        <a:p>
          <a:endParaRPr lang="en-US"/>
        </a:p>
      </dgm:t>
    </dgm:pt>
    <dgm:pt modelId="{08248E54-BDD2-40BA-BB66-C7CB94F36FD5}" type="pres">
      <dgm:prSet presAssocID="{CD53E527-9493-40DB-A4D8-43C7FA558B93}" presName="connTx" presStyleLbl="parChTrans1D2" presStyleIdx="1" presStyleCnt="9"/>
      <dgm:spPr/>
      <dgm:t>
        <a:bodyPr/>
        <a:lstStyle/>
        <a:p>
          <a:endParaRPr lang="en-US"/>
        </a:p>
      </dgm:t>
    </dgm:pt>
    <dgm:pt modelId="{E188312B-FCAC-46BA-8061-E7203A10DE5E}" type="pres">
      <dgm:prSet presAssocID="{B354CE0B-DBE1-4DE2-BA36-A6ADD4C41EAD}" presName="root2" presStyleCnt="0"/>
      <dgm:spPr/>
      <dgm:t>
        <a:bodyPr/>
        <a:lstStyle/>
        <a:p>
          <a:endParaRPr lang="en-IN"/>
        </a:p>
      </dgm:t>
    </dgm:pt>
    <dgm:pt modelId="{279DCCA3-7063-47A4-A8F4-EA5DA07C9431}" type="pres">
      <dgm:prSet presAssocID="{B354CE0B-DBE1-4DE2-BA36-A6ADD4C41EAD}" presName="LevelTwoTextNode" presStyleLbl="node2" presStyleIdx="1" presStyleCnt="9">
        <dgm:presLayoutVars>
          <dgm:chPref val="3"/>
        </dgm:presLayoutVars>
      </dgm:prSet>
      <dgm:spPr/>
      <dgm:t>
        <a:bodyPr/>
        <a:lstStyle/>
        <a:p>
          <a:endParaRPr lang="en-US"/>
        </a:p>
      </dgm:t>
    </dgm:pt>
    <dgm:pt modelId="{DE7B7EC9-C153-4661-BB6C-F532859EA289}" type="pres">
      <dgm:prSet presAssocID="{B354CE0B-DBE1-4DE2-BA36-A6ADD4C41EAD}" presName="level3hierChild" presStyleCnt="0"/>
      <dgm:spPr/>
      <dgm:t>
        <a:bodyPr/>
        <a:lstStyle/>
        <a:p>
          <a:endParaRPr lang="en-IN"/>
        </a:p>
      </dgm:t>
    </dgm:pt>
    <dgm:pt modelId="{9F72B578-5717-4934-A49F-3867E23039C3}" type="pres">
      <dgm:prSet presAssocID="{B0F12312-0C78-4BCA-93A8-9237A1900F7C}" presName="root1" presStyleCnt="0"/>
      <dgm:spPr/>
      <dgm:t>
        <a:bodyPr/>
        <a:lstStyle/>
        <a:p>
          <a:endParaRPr lang="en-IN"/>
        </a:p>
      </dgm:t>
    </dgm:pt>
    <dgm:pt modelId="{891211B4-C481-42B3-8392-DCAC8E9FB227}" type="pres">
      <dgm:prSet presAssocID="{B0F12312-0C78-4BCA-93A8-9237A1900F7C}" presName="LevelOneTextNode" presStyleLbl="node0" presStyleIdx="1" presStyleCnt="3" custScaleX="143947">
        <dgm:presLayoutVars>
          <dgm:chPref val="3"/>
        </dgm:presLayoutVars>
      </dgm:prSet>
      <dgm:spPr/>
      <dgm:t>
        <a:bodyPr/>
        <a:lstStyle/>
        <a:p>
          <a:endParaRPr lang="en-US"/>
        </a:p>
      </dgm:t>
    </dgm:pt>
    <dgm:pt modelId="{1AFD8169-F4B8-4250-9ED2-776972E0CED9}" type="pres">
      <dgm:prSet presAssocID="{B0F12312-0C78-4BCA-93A8-9237A1900F7C}" presName="level2hierChild" presStyleCnt="0"/>
      <dgm:spPr/>
      <dgm:t>
        <a:bodyPr/>
        <a:lstStyle/>
        <a:p>
          <a:endParaRPr lang="en-IN"/>
        </a:p>
      </dgm:t>
    </dgm:pt>
    <dgm:pt modelId="{4F0A224E-66C0-4BAD-975D-DA5AC05B894E}" type="pres">
      <dgm:prSet presAssocID="{5B6BE092-BE57-4DEB-BD8A-63ADEA9C63F6}" presName="conn2-1" presStyleLbl="parChTrans1D2" presStyleIdx="2" presStyleCnt="9"/>
      <dgm:spPr/>
      <dgm:t>
        <a:bodyPr/>
        <a:lstStyle/>
        <a:p>
          <a:endParaRPr lang="en-US"/>
        </a:p>
      </dgm:t>
    </dgm:pt>
    <dgm:pt modelId="{94248608-270A-434C-84BB-72A2099E85C9}" type="pres">
      <dgm:prSet presAssocID="{5B6BE092-BE57-4DEB-BD8A-63ADEA9C63F6}" presName="connTx" presStyleLbl="parChTrans1D2" presStyleIdx="2" presStyleCnt="9"/>
      <dgm:spPr/>
      <dgm:t>
        <a:bodyPr/>
        <a:lstStyle/>
        <a:p>
          <a:endParaRPr lang="en-US"/>
        </a:p>
      </dgm:t>
    </dgm:pt>
    <dgm:pt modelId="{42669D20-6B8D-4729-8CE3-EB84FACF807F}" type="pres">
      <dgm:prSet presAssocID="{4A6243CC-37DD-4DEF-8599-749CBC02250A}" presName="root2" presStyleCnt="0"/>
      <dgm:spPr/>
      <dgm:t>
        <a:bodyPr/>
        <a:lstStyle/>
        <a:p>
          <a:endParaRPr lang="en-IN"/>
        </a:p>
      </dgm:t>
    </dgm:pt>
    <dgm:pt modelId="{100C45BD-D419-4381-8F44-6747BB74325A}" type="pres">
      <dgm:prSet presAssocID="{4A6243CC-37DD-4DEF-8599-749CBC02250A}" presName="LevelTwoTextNode" presStyleLbl="node2" presStyleIdx="2" presStyleCnt="9" custScaleX="160345">
        <dgm:presLayoutVars>
          <dgm:chPref val="3"/>
        </dgm:presLayoutVars>
      </dgm:prSet>
      <dgm:spPr/>
      <dgm:t>
        <a:bodyPr/>
        <a:lstStyle/>
        <a:p>
          <a:endParaRPr lang="en-US"/>
        </a:p>
      </dgm:t>
    </dgm:pt>
    <dgm:pt modelId="{182697D8-3FDD-439B-A059-A94ECD07E902}" type="pres">
      <dgm:prSet presAssocID="{4A6243CC-37DD-4DEF-8599-749CBC02250A}" presName="level3hierChild" presStyleCnt="0"/>
      <dgm:spPr/>
      <dgm:t>
        <a:bodyPr/>
        <a:lstStyle/>
        <a:p>
          <a:endParaRPr lang="en-IN"/>
        </a:p>
      </dgm:t>
    </dgm:pt>
    <dgm:pt modelId="{D73FD362-1D11-49B2-BD84-C191E390DAF2}" type="pres">
      <dgm:prSet presAssocID="{A562C748-6393-424B-B76C-819554CE0D44}" presName="conn2-1" presStyleLbl="parChTrans1D2" presStyleIdx="3" presStyleCnt="9"/>
      <dgm:spPr/>
      <dgm:t>
        <a:bodyPr/>
        <a:lstStyle/>
        <a:p>
          <a:endParaRPr lang="en-US"/>
        </a:p>
      </dgm:t>
    </dgm:pt>
    <dgm:pt modelId="{AC63CFAB-99EE-4B91-8D06-65F324FAB6DA}" type="pres">
      <dgm:prSet presAssocID="{A562C748-6393-424B-B76C-819554CE0D44}" presName="connTx" presStyleLbl="parChTrans1D2" presStyleIdx="3" presStyleCnt="9"/>
      <dgm:spPr/>
      <dgm:t>
        <a:bodyPr/>
        <a:lstStyle/>
        <a:p>
          <a:endParaRPr lang="en-US"/>
        </a:p>
      </dgm:t>
    </dgm:pt>
    <dgm:pt modelId="{986A8A69-946D-4272-9FA1-08D518A52D4F}" type="pres">
      <dgm:prSet presAssocID="{A3640A7D-A181-49B7-BF58-84620A391C38}" presName="root2" presStyleCnt="0"/>
      <dgm:spPr/>
      <dgm:t>
        <a:bodyPr/>
        <a:lstStyle/>
        <a:p>
          <a:endParaRPr lang="en-IN"/>
        </a:p>
      </dgm:t>
    </dgm:pt>
    <dgm:pt modelId="{4833679D-8852-456E-9D5B-A4D1A49B7780}" type="pres">
      <dgm:prSet presAssocID="{A3640A7D-A181-49B7-BF58-84620A391C38}" presName="LevelTwoTextNode" presStyleLbl="node2" presStyleIdx="3" presStyleCnt="9" custScaleX="160621">
        <dgm:presLayoutVars>
          <dgm:chPref val="3"/>
        </dgm:presLayoutVars>
      </dgm:prSet>
      <dgm:spPr/>
      <dgm:t>
        <a:bodyPr/>
        <a:lstStyle/>
        <a:p>
          <a:endParaRPr lang="en-US"/>
        </a:p>
      </dgm:t>
    </dgm:pt>
    <dgm:pt modelId="{9AB0BAA6-F294-4446-A73C-C86A4783F7FA}" type="pres">
      <dgm:prSet presAssocID="{A3640A7D-A181-49B7-BF58-84620A391C38}" presName="level3hierChild" presStyleCnt="0"/>
      <dgm:spPr/>
      <dgm:t>
        <a:bodyPr/>
        <a:lstStyle/>
        <a:p>
          <a:endParaRPr lang="en-IN"/>
        </a:p>
      </dgm:t>
    </dgm:pt>
    <dgm:pt modelId="{E665B3D3-969D-4444-89EF-44C73E30CBB5}" type="pres">
      <dgm:prSet presAssocID="{115E397F-1F44-40B6-8BC3-103769BDDD5C}" presName="conn2-1" presStyleLbl="parChTrans1D2" presStyleIdx="4" presStyleCnt="9"/>
      <dgm:spPr/>
      <dgm:t>
        <a:bodyPr/>
        <a:lstStyle/>
        <a:p>
          <a:endParaRPr lang="en-US"/>
        </a:p>
      </dgm:t>
    </dgm:pt>
    <dgm:pt modelId="{5E02DBAC-974B-48F2-ADEC-AE405DC5E47B}" type="pres">
      <dgm:prSet presAssocID="{115E397F-1F44-40B6-8BC3-103769BDDD5C}" presName="connTx" presStyleLbl="parChTrans1D2" presStyleIdx="4" presStyleCnt="9"/>
      <dgm:spPr/>
      <dgm:t>
        <a:bodyPr/>
        <a:lstStyle/>
        <a:p>
          <a:endParaRPr lang="en-US"/>
        </a:p>
      </dgm:t>
    </dgm:pt>
    <dgm:pt modelId="{1C4DF5B8-B2DC-4E87-ACF3-E2A12C9A7084}" type="pres">
      <dgm:prSet presAssocID="{B3DE3CEF-0BDE-4B92-81AF-64F75799051A}" presName="root2" presStyleCnt="0"/>
      <dgm:spPr/>
      <dgm:t>
        <a:bodyPr/>
        <a:lstStyle/>
        <a:p>
          <a:endParaRPr lang="en-IN"/>
        </a:p>
      </dgm:t>
    </dgm:pt>
    <dgm:pt modelId="{7CCFA612-8EEA-46CD-8CA7-ED136E272147}" type="pres">
      <dgm:prSet presAssocID="{B3DE3CEF-0BDE-4B92-81AF-64F75799051A}" presName="LevelTwoTextNode" presStyleLbl="node2" presStyleIdx="4" presStyleCnt="9" custScaleX="160897">
        <dgm:presLayoutVars>
          <dgm:chPref val="3"/>
        </dgm:presLayoutVars>
      </dgm:prSet>
      <dgm:spPr/>
      <dgm:t>
        <a:bodyPr/>
        <a:lstStyle/>
        <a:p>
          <a:endParaRPr lang="en-US"/>
        </a:p>
      </dgm:t>
    </dgm:pt>
    <dgm:pt modelId="{6092637B-2036-46A6-BFB4-4A0EE40E1ACF}" type="pres">
      <dgm:prSet presAssocID="{B3DE3CEF-0BDE-4B92-81AF-64F75799051A}" presName="level3hierChild" presStyleCnt="0"/>
      <dgm:spPr/>
      <dgm:t>
        <a:bodyPr/>
        <a:lstStyle/>
        <a:p>
          <a:endParaRPr lang="en-IN"/>
        </a:p>
      </dgm:t>
    </dgm:pt>
    <dgm:pt modelId="{4F2E387E-6017-45BD-B9C2-57AD18C3547B}" type="pres">
      <dgm:prSet presAssocID="{EE704FC7-5281-49AB-ACC2-F3DA610D384A}" presName="root1" presStyleCnt="0"/>
      <dgm:spPr/>
      <dgm:t>
        <a:bodyPr/>
        <a:lstStyle/>
        <a:p>
          <a:endParaRPr lang="en-IN"/>
        </a:p>
      </dgm:t>
    </dgm:pt>
    <dgm:pt modelId="{9D752955-B97A-4DF9-9CF8-61EF8CE06239}" type="pres">
      <dgm:prSet presAssocID="{EE704FC7-5281-49AB-ACC2-F3DA610D384A}" presName="LevelOneTextNode" presStyleLbl="node0" presStyleIdx="2" presStyleCnt="3" custScaleX="145604">
        <dgm:presLayoutVars>
          <dgm:chPref val="3"/>
        </dgm:presLayoutVars>
      </dgm:prSet>
      <dgm:spPr/>
      <dgm:t>
        <a:bodyPr/>
        <a:lstStyle/>
        <a:p>
          <a:endParaRPr lang="en-US"/>
        </a:p>
      </dgm:t>
    </dgm:pt>
    <dgm:pt modelId="{294E06D9-C972-4741-B380-8A348D4D9A97}" type="pres">
      <dgm:prSet presAssocID="{EE704FC7-5281-49AB-ACC2-F3DA610D384A}" presName="level2hierChild" presStyleCnt="0"/>
      <dgm:spPr/>
      <dgm:t>
        <a:bodyPr/>
        <a:lstStyle/>
        <a:p>
          <a:endParaRPr lang="en-IN"/>
        </a:p>
      </dgm:t>
    </dgm:pt>
    <dgm:pt modelId="{57F15432-A88B-45FD-BBD5-241FC50C4F58}" type="pres">
      <dgm:prSet presAssocID="{B01DB324-93D1-4EE4-BDAA-D56DAC21B8BE}" presName="conn2-1" presStyleLbl="parChTrans1D2" presStyleIdx="5" presStyleCnt="9"/>
      <dgm:spPr/>
      <dgm:t>
        <a:bodyPr/>
        <a:lstStyle/>
        <a:p>
          <a:endParaRPr lang="en-US"/>
        </a:p>
      </dgm:t>
    </dgm:pt>
    <dgm:pt modelId="{ED41F04F-1418-43B6-91C0-C6946749A0B3}" type="pres">
      <dgm:prSet presAssocID="{B01DB324-93D1-4EE4-BDAA-D56DAC21B8BE}" presName="connTx" presStyleLbl="parChTrans1D2" presStyleIdx="5" presStyleCnt="9"/>
      <dgm:spPr/>
      <dgm:t>
        <a:bodyPr/>
        <a:lstStyle/>
        <a:p>
          <a:endParaRPr lang="en-US"/>
        </a:p>
      </dgm:t>
    </dgm:pt>
    <dgm:pt modelId="{B4C98C5E-6E18-40EF-98A7-453CDF08F6FD}" type="pres">
      <dgm:prSet presAssocID="{BDCC3771-4C35-411A-A92B-1D8A0C9C84FC}" presName="root2" presStyleCnt="0"/>
      <dgm:spPr/>
      <dgm:t>
        <a:bodyPr/>
        <a:lstStyle/>
        <a:p>
          <a:endParaRPr lang="en-IN"/>
        </a:p>
      </dgm:t>
    </dgm:pt>
    <dgm:pt modelId="{9CDBC8DA-77F7-465F-81E4-625CEE13C8EE}" type="pres">
      <dgm:prSet presAssocID="{BDCC3771-4C35-411A-A92B-1D8A0C9C84FC}" presName="LevelTwoTextNode" presStyleLbl="node2" presStyleIdx="5" presStyleCnt="9" custScaleX="161173">
        <dgm:presLayoutVars>
          <dgm:chPref val="3"/>
        </dgm:presLayoutVars>
      </dgm:prSet>
      <dgm:spPr/>
      <dgm:t>
        <a:bodyPr/>
        <a:lstStyle/>
        <a:p>
          <a:endParaRPr lang="en-US"/>
        </a:p>
      </dgm:t>
    </dgm:pt>
    <dgm:pt modelId="{2A6CAF46-CBBB-4303-8BA6-1F5DE887AAB9}" type="pres">
      <dgm:prSet presAssocID="{BDCC3771-4C35-411A-A92B-1D8A0C9C84FC}" presName="level3hierChild" presStyleCnt="0"/>
      <dgm:spPr/>
      <dgm:t>
        <a:bodyPr/>
        <a:lstStyle/>
        <a:p>
          <a:endParaRPr lang="en-IN"/>
        </a:p>
      </dgm:t>
    </dgm:pt>
    <dgm:pt modelId="{8DE0E2B2-0340-4286-B917-C395EAAB6E67}" type="pres">
      <dgm:prSet presAssocID="{1713E846-F3BF-4109-912E-29BBED3D7974}" presName="conn2-1" presStyleLbl="parChTrans1D2" presStyleIdx="6" presStyleCnt="9"/>
      <dgm:spPr/>
      <dgm:t>
        <a:bodyPr/>
        <a:lstStyle/>
        <a:p>
          <a:endParaRPr lang="en-US"/>
        </a:p>
      </dgm:t>
    </dgm:pt>
    <dgm:pt modelId="{A82CD85D-9009-4064-B4EA-B7AF42AAF16B}" type="pres">
      <dgm:prSet presAssocID="{1713E846-F3BF-4109-912E-29BBED3D7974}" presName="connTx" presStyleLbl="parChTrans1D2" presStyleIdx="6" presStyleCnt="9"/>
      <dgm:spPr/>
      <dgm:t>
        <a:bodyPr/>
        <a:lstStyle/>
        <a:p>
          <a:endParaRPr lang="en-US"/>
        </a:p>
      </dgm:t>
    </dgm:pt>
    <dgm:pt modelId="{C59A532F-09A5-41C6-8F29-F81EB143A136}" type="pres">
      <dgm:prSet presAssocID="{F247ACDD-FC4A-4307-99CD-C0E80627E87C}" presName="root2" presStyleCnt="0"/>
      <dgm:spPr/>
      <dgm:t>
        <a:bodyPr/>
        <a:lstStyle/>
        <a:p>
          <a:endParaRPr lang="en-IN"/>
        </a:p>
      </dgm:t>
    </dgm:pt>
    <dgm:pt modelId="{06E79C71-C5E0-401D-8C12-4DC3AE02CDBA}" type="pres">
      <dgm:prSet presAssocID="{F247ACDD-FC4A-4307-99CD-C0E80627E87C}" presName="LevelTwoTextNode" presStyleLbl="node2" presStyleIdx="6" presStyleCnt="9" custScaleX="161449">
        <dgm:presLayoutVars>
          <dgm:chPref val="3"/>
        </dgm:presLayoutVars>
      </dgm:prSet>
      <dgm:spPr/>
      <dgm:t>
        <a:bodyPr/>
        <a:lstStyle/>
        <a:p>
          <a:endParaRPr lang="en-US"/>
        </a:p>
      </dgm:t>
    </dgm:pt>
    <dgm:pt modelId="{8C5DD1AC-6D7A-4CC6-991E-2186C11853C7}" type="pres">
      <dgm:prSet presAssocID="{F247ACDD-FC4A-4307-99CD-C0E80627E87C}" presName="level3hierChild" presStyleCnt="0"/>
      <dgm:spPr/>
      <dgm:t>
        <a:bodyPr/>
        <a:lstStyle/>
        <a:p>
          <a:endParaRPr lang="en-IN"/>
        </a:p>
      </dgm:t>
    </dgm:pt>
    <dgm:pt modelId="{ED78807A-A7DB-4516-A37C-6DD76C71DD92}" type="pres">
      <dgm:prSet presAssocID="{3BABB813-F835-41DB-9F7B-577C675C9E42}" presName="conn2-1" presStyleLbl="parChTrans1D2" presStyleIdx="7" presStyleCnt="9"/>
      <dgm:spPr/>
      <dgm:t>
        <a:bodyPr/>
        <a:lstStyle/>
        <a:p>
          <a:endParaRPr lang="en-US"/>
        </a:p>
      </dgm:t>
    </dgm:pt>
    <dgm:pt modelId="{81C4C72B-C98D-4EFF-9404-4EE8DD895764}" type="pres">
      <dgm:prSet presAssocID="{3BABB813-F835-41DB-9F7B-577C675C9E42}" presName="connTx" presStyleLbl="parChTrans1D2" presStyleIdx="7" presStyleCnt="9"/>
      <dgm:spPr/>
      <dgm:t>
        <a:bodyPr/>
        <a:lstStyle/>
        <a:p>
          <a:endParaRPr lang="en-US"/>
        </a:p>
      </dgm:t>
    </dgm:pt>
    <dgm:pt modelId="{E272145D-99E7-4164-B1D8-713002B3CA70}" type="pres">
      <dgm:prSet presAssocID="{EBEA8801-BCA8-4962-A04F-ADEFD955ADF6}" presName="root2" presStyleCnt="0"/>
      <dgm:spPr/>
      <dgm:t>
        <a:bodyPr/>
        <a:lstStyle/>
        <a:p>
          <a:endParaRPr lang="en-IN"/>
        </a:p>
      </dgm:t>
    </dgm:pt>
    <dgm:pt modelId="{DEA9359E-D5DC-4585-8824-1F9785EC57AC}" type="pres">
      <dgm:prSet presAssocID="{EBEA8801-BCA8-4962-A04F-ADEFD955ADF6}" presName="LevelTwoTextNode" presStyleLbl="node2" presStyleIdx="7" presStyleCnt="9" custScaleX="130035">
        <dgm:presLayoutVars>
          <dgm:chPref val="3"/>
        </dgm:presLayoutVars>
      </dgm:prSet>
      <dgm:spPr/>
      <dgm:t>
        <a:bodyPr/>
        <a:lstStyle/>
        <a:p>
          <a:endParaRPr lang="en-US"/>
        </a:p>
      </dgm:t>
    </dgm:pt>
    <dgm:pt modelId="{F12497C2-ECDB-46BB-A947-D46C67AED551}" type="pres">
      <dgm:prSet presAssocID="{EBEA8801-BCA8-4962-A04F-ADEFD955ADF6}" presName="level3hierChild" presStyleCnt="0"/>
      <dgm:spPr/>
      <dgm:t>
        <a:bodyPr/>
        <a:lstStyle/>
        <a:p>
          <a:endParaRPr lang="en-IN"/>
        </a:p>
      </dgm:t>
    </dgm:pt>
    <dgm:pt modelId="{5DB7FBB9-237B-4395-A3FE-39212131B418}" type="pres">
      <dgm:prSet presAssocID="{6C94D4BE-D20F-4A06-97D3-AB3BE0CF1C18}" presName="conn2-1" presStyleLbl="parChTrans1D2" presStyleIdx="8" presStyleCnt="9"/>
      <dgm:spPr/>
      <dgm:t>
        <a:bodyPr/>
        <a:lstStyle/>
        <a:p>
          <a:endParaRPr lang="en-US"/>
        </a:p>
      </dgm:t>
    </dgm:pt>
    <dgm:pt modelId="{6FC5743A-7649-4A5A-9272-79DC9C4C7EA4}" type="pres">
      <dgm:prSet presAssocID="{6C94D4BE-D20F-4A06-97D3-AB3BE0CF1C18}" presName="connTx" presStyleLbl="parChTrans1D2" presStyleIdx="8" presStyleCnt="9"/>
      <dgm:spPr/>
      <dgm:t>
        <a:bodyPr/>
        <a:lstStyle/>
        <a:p>
          <a:endParaRPr lang="en-US"/>
        </a:p>
      </dgm:t>
    </dgm:pt>
    <dgm:pt modelId="{0EA9D793-48B5-4F4D-BE80-2F5D76EB41C1}" type="pres">
      <dgm:prSet presAssocID="{B37BBC65-B9C7-4698-8B93-162D1712E1BE}" presName="root2" presStyleCnt="0"/>
      <dgm:spPr/>
      <dgm:t>
        <a:bodyPr/>
        <a:lstStyle/>
        <a:p>
          <a:endParaRPr lang="en-IN"/>
        </a:p>
      </dgm:t>
    </dgm:pt>
    <dgm:pt modelId="{84324532-A8B0-46AE-83C1-B5F4B64459E3}" type="pres">
      <dgm:prSet presAssocID="{B37BBC65-B9C7-4698-8B93-162D1712E1BE}" presName="LevelTwoTextNode" presStyleLbl="node2" presStyleIdx="8" presStyleCnt="9" custScaleX="146707">
        <dgm:presLayoutVars>
          <dgm:chPref val="3"/>
        </dgm:presLayoutVars>
      </dgm:prSet>
      <dgm:spPr/>
      <dgm:t>
        <a:bodyPr/>
        <a:lstStyle/>
        <a:p>
          <a:endParaRPr lang="en-US"/>
        </a:p>
      </dgm:t>
    </dgm:pt>
    <dgm:pt modelId="{642A58F6-06A5-4B4C-A1B7-BCE230104708}" type="pres">
      <dgm:prSet presAssocID="{B37BBC65-B9C7-4698-8B93-162D1712E1BE}" presName="level3hierChild" presStyleCnt="0"/>
      <dgm:spPr/>
      <dgm:t>
        <a:bodyPr/>
        <a:lstStyle/>
        <a:p>
          <a:endParaRPr lang="en-IN"/>
        </a:p>
      </dgm:t>
    </dgm:pt>
  </dgm:ptLst>
  <dgm:cxnLst>
    <dgm:cxn modelId="{FEB650B7-1C01-4722-966C-EEC7AB1D79E8}" type="presOf" srcId="{5B6BE092-BE57-4DEB-BD8A-63ADEA9C63F6}" destId="{4F0A224E-66C0-4BAD-975D-DA5AC05B894E}" srcOrd="0" destOrd="0" presId="urn:microsoft.com/office/officeart/2005/8/layout/hierarchy2"/>
    <dgm:cxn modelId="{9199DCB4-3D94-4D8D-9DDB-CC7062F10D46}" type="presOf" srcId="{B01DB324-93D1-4EE4-BDAA-D56DAC21B8BE}" destId="{ED41F04F-1418-43B6-91C0-C6946749A0B3}" srcOrd="1" destOrd="0" presId="urn:microsoft.com/office/officeart/2005/8/layout/hierarchy2"/>
    <dgm:cxn modelId="{4C75A291-7D89-46B5-989A-8D8DA41EC8FF}" type="presOf" srcId="{3BABB813-F835-41DB-9F7B-577C675C9E42}" destId="{ED78807A-A7DB-4516-A37C-6DD76C71DD92}" srcOrd="0" destOrd="0" presId="urn:microsoft.com/office/officeart/2005/8/layout/hierarchy2"/>
    <dgm:cxn modelId="{E3D345E2-655B-44EF-9E8E-6B6DD478C75C}" type="presOf" srcId="{115E397F-1F44-40B6-8BC3-103769BDDD5C}" destId="{5E02DBAC-974B-48F2-ADEC-AE405DC5E47B}" srcOrd="1" destOrd="0" presId="urn:microsoft.com/office/officeart/2005/8/layout/hierarchy2"/>
    <dgm:cxn modelId="{B45A7FA0-75D1-4DED-BB0A-F86E67B6A21F}" type="presOf" srcId="{A562C748-6393-424B-B76C-819554CE0D44}" destId="{AC63CFAB-99EE-4B91-8D06-65F324FAB6DA}" srcOrd="1" destOrd="0" presId="urn:microsoft.com/office/officeart/2005/8/layout/hierarchy2"/>
    <dgm:cxn modelId="{878226A6-26FE-49D1-A94C-BEFEC564C11A}" type="presOf" srcId="{BDCC3771-4C35-411A-A92B-1D8A0C9C84FC}" destId="{9CDBC8DA-77F7-465F-81E4-625CEE13C8EE}" srcOrd="0" destOrd="0" presId="urn:microsoft.com/office/officeart/2005/8/layout/hierarchy2"/>
    <dgm:cxn modelId="{C4C77A00-14AB-4448-B6B6-27CCE6A7BB6A}" type="presOf" srcId="{3BABB813-F835-41DB-9F7B-577C675C9E42}" destId="{81C4C72B-C98D-4EFF-9404-4EE8DD895764}" srcOrd="1" destOrd="0" presId="urn:microsoft.com/office/officeart/2005/8/layout/hierarchy2"/>
    <dgm:cxn modelId="{66C6F487-F8A2-4D3E-98AF-135E2D269AA3}" type="presOf" srcId="{B912572E-1A31-4A7A-A89E-D48AAE930E7E}" destId="{8AE3F953-FD21-426E-820E-A0D3C8EEAA8F}" srcOrd="0" destOrd="0" presId="urn:microsoft.com/office/officeart/2005/8/layout/hierarchy2"/>
    <dgm:cxn modelId="{0BBC2E1D-A118-4934-BDC0-F65C9C2969A9}" srcId="{B0F12312-0C78-4BCA-93A8-9237A1900F7C}" destId="{A3640A7D-A181-49B7-BF58-84620A391C38}" srcOrd="1" destOrd="0" parTransId="{A562C748-6393-424B-B76C-819554CE0D44}" sibTransId="{F652739D-A8E6-4E61-84D4-FE3A8CA5DDC8}"/>
    <dgm:cxn modelId="{229BC0AB-A139-4048-A420-00C920258361}" type="presOf" srcId="{1713E846-F3BF-4109-912E-29BBED3D7974}" destId="{8DE0E2B2-0340-4286-B917-C395EAAB6E67}" srcOrd="0" destOrd="0" presId="urn:microsoft.com/office/officeart/2005/8/layout/hierarchy2"/>
    <dgm:cxn modelId="{DCF83D90-F59B-47FC-A119-A13EF390C110}" type="presOf" srcId="{F247ACDD-FC4A-4307-99CD-C0E80627E87C}" destId="{06E79C71-C5E0-401D-8C12-4DC3AE02CDBA}" srcOrd="0" destOrd="0" presId="urn:microsoft.com/office/officeart/2005/8/layout/hierarchy2"/>
    <dgm:cxn modelId="{4CC37D16-33EF-47C5-8EF8-62BDFD1267CE}" srcId="{EE704FC7-5281-49AB-ACC2-F3DA610D384A}" destId="{F247ACDD-FC4A-4307-99CD-C0E80627E87C}" srcOrd="1" destOrd="0" parTransId="{1713E846-F3BF-4109-912E-29BBED3D7974}" sibTransId="{DECEE8DC-74D7-4012-B2E7-ED4E0BCAB161}"/>
    <dgm:cxn modelId="{D9826734-E745-4489-A70C-E64D466D8B0C}" type="presOf" srcId="{B0F12312-0C78-4BCA-93A8-9237A1900F7C}" destId="{891211B4-C481-42B3-8392-DCAC8E9FB227}" srcOrd="0" destOrd="0" presId="urn:microsoft.com/office/officeart/2005/8/layout/hierarchy2"/>
    <dgm:cxn modelId="{B3D2F2B4-A18B-4AFB-A1F1-FE7009B79987}" srcId="{997354F4-D869-4E16-B909-0E9EEE925021}" destId="{B0F12312-0C78-4BCA-93A8-9237A1900F7C}" srcOrd="1" destOrd="0" parTransId="{E1292286-C95C-44A6-96F9-DD530194DECD}" sibTransId="{02A8E90A-CA84-4943-8DB6-839F7B5D7372}"/>
    <dgm:cxn modelId="{0B87AECE-3CC1-448D-A379-14F5400147B0}" type="presOf" srcId="{B354CE0B-DBE1-4DE2-BA36-A6ADD4C41EAD}" destId="{279DCCA3-7063-47A4-A8F4-EA5DA07C9431}" srcOrd="0" destOrd="0" presId="urn:microsoft.com/office/officeart/2005/8/layout/hierarchy2"/>
    <dgm:cxn modelId="{355720BD-2D2F-4FD0-8A40-6BE3D4CC2BCA}" type="presOf" srcId="{6C94D4BE-D20F-4A06-97D3-AB3BE0CF1C18}" destId="{5DB7FBB9-237B-4395-A3FE-39212131B418}" srcOrd="0" destOrd="0" presId="urn:microsoft.com/office/officeart/2005/8/layout/hierarchy2"/>
    <dgm:cxn modelId="{5E5B5DDA-66E7-428D-9627-61AD0A5AAEEC}" srcId="{EE704FC7-5281-49AB-ACC2-F3DA610D384A}" destId="{B37BBC65-B9C7-4698-8B93-162D1712E1BE}" srcOrd="3" destOrd="0" parTransId="{6C94D4BE-D20F-4A06-97D3-AB3BE0CF1C18}" sibTransId="{6F0ADD53-1F8C-418D-911F-4AC67B6BE3EB}"/>
    <dgm:cxn modelId="{4F5F1AA9-3754-4F8F-850C-6D89A661EF71}" type="presOf" srcId="{6C94D4BE-D20F-4A06-97D3-AB3BE0CF1C18}" destId="{6FC5743A-7649-4A5A-9272-79DC9C4C7EA4}" srcOrd="1" destOrd="0" presId="urn:microsoft.com/office/officeart/2005/8/layout/hierarchy2"/>
    <dgm:cxn modelId="{AF8D54D5-18DF-4920-AE49-0CC55EBCD3F9}" type="presOf" srcId="{B912572E-1A31-4A7A-A89E-D48AAE930E7E}" destId="{9C8ECFC6-7D6B-47DC-B586-E4FE8D7F0C53}" srcOrd="1" destOrd="0" presId="urn:microsoft.com/office/officeart/2005/8/layout/hierarchy2"/>
    <dgm:cxn modelId="{D4E73A89-965E-4CCF-8459-2FBC5F20B024}" type="presOf" srcId="{EE704FC7-5281-49AB-ACC2-F3DA610D384A}" destId="{9D752955-B97A-4DF9-9CF8-61EF8CE06239}" srcOrd="0" destOrd="0" presId="urn:microsoft.com/office/officeart/2005/8/layout/hierarchy2"/>
    <dgm:cxn modelId="{2F628378-9DEE-49FF-AE12-515DC8DDBE9B}" srcId="{B0F12312-0C78-4BCA-93A8-9237A1900F7C}" destId="{4A6243CC-37DD-4DEF-8599-749CBC02250A}" srcOrd="0" destOrd="0" parTransId="{5B6BE092-BE57-4DEB-BD8A-63ADEA9C63F6}" sibTransId="{AAB62D6A-FDAA-4F85-8F2F-E4C2519740A8}"/>
    <dgm:cxn modelId="{66E0D575-3BE2-4578-AA4D-FEAD6915A3B5}" type="presOf" srcId="{CD53E527-9493-40DB-A4D8-43C7FA558B93}" destId="{21D57A3C-48B0-4E79-8E74-A6BA44DAF9DD}" srcOrd="0" destOrd="0" presId="urn:microsoft.com/office/officeart/2005/8/layout/hierarchy2"/>
    <dgm:cxn modelId="{D668C4E0-428D-435B-B382-E02CB8AF17DA}" type="presOf" srcId="{A562C748-6393-424B-B76C-819554CE0D44}" destId="{D73FD362-1D11-49B2-BD84-C191E390DAF2}" srcOrd="0" destOrd="0" presId="urn:microsoft.com/office/officeart/2005/8/layout/hierarchy2"/>
    <dgm:cxn modelId="{2D8ECE83-52B8-4DF8-840B-D17188C5318A}" srcId="{997354F4-D869-4E16-B909-0E9EEE925021}" destId="{D4723CFC-9474-4547-BE8A-DC81C7D1355E}" srcOrd="0" destOrd="0" parTransId="{D8177179-790D-48E0-AB73-E570C03564DE}" sibTransId="{EA98A442-5115-4A5C-AA72-FD2C4E273F57}"/>
    <dgm:cxn modelId="{6856DB09-C3CB-4C7A-9D72-99654B5206CF}" srcId="{D4723CFC-9474-4547-BE8A-DC81C7D1355E}" destId="{20B8D0AD-4FFB-4A9A-A453-8E4D6F949A13}" srcOrd="0" destOrd="0" parTransId="{B912572E-1A31-4A7A-A89E-D48AAE930E7E}" sibTransId="{FF4D315D-5FCE-4F8F-9B0C-71C615FA1E20}"/>
    <dgm:cxn modelId="{004D8856-C81C-466A-9AE5-206866BD0E0C}" type="presOf" srcId="{EBEA8801-BCA8-4962-A04F-ADEFD955ADF6}" destId="{DEA9359E-D5DC-4585-8824-1F9785EC57AC}" srcOrd="0" destOrd="0" presId="urn:microsoft.com/office/officeart/2005/8/layout/hierarchy2"/>
    <dgm:cxn modelId="{380275B7-E10F-4302-97D2-D9B41D833CA2}" type="presOf" srcId="{A3640A7D-A181-49B7-BF58-84620A391C38}" destId="{4833679D-8852-456E-9D5B-A4D1A49B7780}" srcOrd="0" destOrd="0" presId="urn:microsoft.com/office/officeart/2005/8/layout/hierarchy2"/>
    <dgm:cxn modelId="{50F34AAB-BDF7-422C-9BE4-1BF6A643A685}" srcId="{EE704FC7-5281-49AB-ACC2-F3DA610D384A}" destId="{EBEA8801-BCA8-4962-A04F-ADEFD955ADF6}" srcOrd="2" destOrd="0" parTransId="{3BABB813-F835-41DB-9F7B-577C675C9E42}" sibTransId="{D716890A-1CFC-4DF7-A283-CAC5DB3D9CE5}"/>
    <dgm:cxn modelId="{ABBB8B5F-5448-440A-9572-7B1C959D2EB8}" srcId="{B0F12312-0C78-4BCA-93A8-9237A1900F7C}" destId="{B3DE3CEF-0BDE-4B92-81AF-64F75799051A}" srcOrd="2" destOrd="0" parTransId="{115E397F-1F44-40B6-8BC3-103769BDDD5C}" sibTransId="{352AC664-5BC4-4CD3-A408-F74E87498ED0}"/>
    <dgm:cxn modelId="{92F51739-6D60-4D1F-A51B-F0CF701E426F}" type="presOf" srcId="{5B6BE092-BE57-4DEB-BD8A-63ADEA9C63F6}" destId="{94248608-270A-434C-84BB-72A2099E85C9}" srcOrd="1" destOrd="0" presId="urn:microsoft.com/office/officeart/2005/8/layout/hierarchy2"/>
    <dgm:cxn modelId="{E36D43DF-B315-40B1-A9B8-CD67D0CD44DE}" type="presOf" srcId="{D4723CFC-9474-4547-BE8A-DC81C7D1355E}" destId="{86D07198-5D39-409F-9101-6855E43C4FA1}" srcOrd="0" destOrd="0" presId="urn:microsoft.com/office/officeart/2005/8/layout/hierarchy2"/>
    <dgm:cxn modelId="{89A5A88C-175B-4A19-A9FF-9133ECC59CD0}" type="presOf" srcId="{B37BBC65-B9C7-4698-8B93-162D1712E1BE}" destId="{84324532-A8B0-46AE-83C1-B5F4B64459E3}" srcOrd="0" destOrd="0" presId="urn:microsoft.com/office/officeart/2005/8/layout/hierarchy2"/>
    <dgm:cxn modelId="{AFAB5F98-A4CE-4140-B941-91E1BE7ADA86}" type="presOf" srcId="{997354F4-D869-4E16-B909-0E9EEE925021}" destId="{09FDACCA-780A-468A-968B-273A846BF47C}" srcOrd="0" destOrd="0" presId="urn:microsoft.com/office/officeart/2005/8/layout/hierarchy2"/>
    <dgm:cxn modelId="{38633DB6-733A-4184-A98E-6B073D86E8C2}" type="presOf" srcId="{115E397F-1F44-40B6-8BC3-103769BDDD5C}" destId="{E665B3D3-969D-4444-89EF-44C73E30CBB5}" srcOrd="0" destOrd="0" presId="urn:microsoft.com/office/officeart/2005/8/layout/hierarchy2"/>
    <dgm:cxn modelId="{7DEE490F-89AD-4F95-92A9-4997B344756A}" srcId="{997354F4-D869-4E16-B909-0E9EEE925021}" destId="{EE704FC7-5281-49AB-ACC2-F3DA610D384A}" srcOrd="2" destOrd="0" parTransId="{E2CB68D6-C9EE-4149-B6F8-B4C71157D0A6}" sibTransId="{6898590E-5681-4BC8-9A00-BD0992DDDB80}"/>
    <dgm:cxn modelId="{1776BA76-3804-4B92-B5CC-7272C0C69417}" srcId="{EE704FC7-5281-49AB-ACC2-F3DA610D384A}" destId="{BDCC3771-4C35-411A-A92B-1D8A0C9C84FC}" srcOrd="0" destOrd="0" parTransId="{B01DB324-93D1-4EE4-BDAA-D56DAC21B8BE}" sibTransId="{F58E8F16-E348-4DE8-84D0-E085259039B3}"/>
    <dgm:cxn modelId="{4F0FFF70-5405-4508-A1BE-42B999039092}" type="presOf" srcId="{1713E846-F3BF-4109-912E-29BBED3D7974}" destId="{A82CD85D-9009-4064-B4EA-B7AF42AAF16B}" srcOrd="1" destOrd="0" presId="urn:microsoft.com/office/officeart/2005/8/layout/hierarchy2"/>
    <dgm:cxn modelId="{C6052465-28F2-4C31-9360-103E75AAA645}" type="presOf" srcId="{CD53E527-9493-40DB-A4D8-43C7FA558B93}" destId="{08248E54-BDD2-40BA-BB66-C7CB94F36FD5}" srcOrd="1" destOrd="0" presId="urn:microsoft.com/office/officeart/2005/8/layout/hierarchy2"/>
    <dgm:cxn modelId="{307684DD-84D9-4BD0-A321-149E98113678}" type="presOf" srcId="{20B8D0AD-4FFB-4A9A-A453-8E4D6F949A13}" destId="{3CB40B60-A264-4E0D-9FCB-5C1941E9EC5D}" srcOrd="0" destOrd="0" presId="urn:microsoft.com/office/officeart/2005/8/layout/hierarchy2"/>
    <dgm:cxn modelId="{AE4AEBED-7F64-449F-A94F-8DA335925B42}" type="presOf" srcId="{B3DE3CEF-0BDE-4B92-81AF-64F75799051A}" destId="{7CCFA612-8EEA-46CD-8CA7-ED136E272147}" srcOrd="0" destOrd="0" presId="urn:microsoft.com/office/officeart/2005/8/layout/hierarchy2"/>
    <dgm:cxn modelId="{B687F591-4676-4BB9-8C95-A86AB60F9EF6}" type="presOf" srcId="{B01DB324-93D1-4EE4-BDAA-D56DAC21B8BE}" destId="{57F15432-A88B-45FD-BBD5-241FC50C4F58}" srcOrd="0" destOrd="0" presId="urn:microsoft.com/office/officeart/2005/8/layout/hierarchy2"/>
    <dgm:cxn modelId="{E1C2D2BB-9D62-4DF3-B9D4-E176193BD5A6}" srcId="{D4723CFC-9474-4547-BE8A-DC81C7D1355E}" destId="{B354CE0B-DBE1-4DE2-BA36-A6ADD4C41EAD}" srcOrd="1" destOrd="0" parTransId="{CD53E527-9493-40DB-A4D8-43C7FA558B93}" sibTransId="{F50D3608-A255-4D8A-A98E-89567B111378}"/>
    <dgm:cxn modelId="{7A3F2836-EC4A-4495-B4A1-B793BED27013}" type="presOf" srcId="{4A6243CC-37DD-4DEF-8599-749CBC02250A}" destId="{100C45BD-D419-4381-8F44-6747BB74325A}" srcOrd="0" destOrd="0" presId="urn:microsoft.com/office/officeart/2005/8/layout/hierarchy2"/>
    <dgm:cxn modelId="{3A557D85-C4D3-461D-A105-189FC6D57FD1}" type="presParOf" srcId="{09FDACCA-780A-468A-968B-273A846BF47C}" destId="{E8AC1B31-1144-4AAC-AD40-0C93E07EBDF4}" srcOrd="0" destOrd="0" presId="urn:microsoft.com/office/officeart/2005/8/layout/hierarchy2"/>
    <dgm:cxn modelId="{B79597D3-C4CB-4455-89F8-D1F9724DBCD7}" type="presParOf" srcId="{E8AC1B31-1144-4AAC-AD40-0C93E07EBDF4}" destId="{86D07198-5D39-409F-9101-6855E43C4FA1}" srcOrd="0" destOrd="0" presId="urn:microsoft.com/office/officeart/2005/8/layout/hierarchy2"/>
    <dgm:cxn modelId="{1FEAA539-7D01-4938-B49A-A5F6A5CA88C7}" type="presParOf" srcId="{E8AC1B31-1144-4AAC-AD40-0C93E07EBDF4}" destId="{64CE0396-2D16-41F5-BC04-E6C02ECE9256}" srcOrd="1" destOrd="0" presId="urn:microsoft.com/office/officeart/2005/8/layout/hierarchy2"/>
    <dgm:cxn modelId="{6D7247D0-F40E-4F27-AC05-91B457180B5E}" type="presParOf" srcId="{64CE0396-2D16-41F5-BC04-E6C02ECE9256}" destId="{8AE3F953-FD21-426E-820E-A0D3C8EEAA8F}" srcOrd="0" destOrd="0" presId="urn:microsoft.com/office/officeart/2005/8/layout/hierarchy2"/>
    <dgm:cxn modelId="{5B37D6BC-F92B-47B1-8D6D-BCF5E7A11113}" type="presParOf" srcId="{8AE3F953-FD21-426E-820E-A0D3C8EEAA8F}" destId="{9C8ECFC6-7D6B-47DC-B586-E4FE8D7F0C53}" srcOrd="0" destOrd="0" presId="urn:microsoft.com/office/officeart/2005/8/layout/hierarchy2"/>
    <dgm:cxn modelId="{8FEE2366-718B-4250-8470-334C2CF8EEB1}" type="presParOf" srcId="{64CE0396-2D16-41F5-BC04-E6C02ECE9256}" destId="{9D89DD83-5180-4FB6-87EB-8756B6B940D8}" srcOrd="1" destOrd="0" presId="urn:microsoft.com/office/officeart/2005/8/layout/hierarchy2"/>
    <dgm:cxn modelId="{B134F3A8-718D-457A-A4A6-84B7648E9428}" type="presParOf" srcId="{9D89DD83-5180-4FB6-87EB-8756B6B940D8}" destId="{3CB40B60-A264-4E0D-9FCB-5C1941E9EC5D}" srcOrd="0" destOrd="0" presId="urn:microsoft.com/office/officeart/2005/8/layout/hierarchy2"/>
    <dgm:cxn modelId="{E485ACF9-18B5-4AED-8AB4-F6E94F8AA50E}" type="presParOf" srcId="{9D89DD83-5180-4FB6-87EB-8756B6B940D8}" destId="{036C89B9-5A74-46EF-A9EE-2B5E987B540F}" srcOrd="1" destOrd="0" presId="urn:microsoft.com/office/officeart/2005/8/layout/hierarchy2"/>
    <dgm:cxn modelId="{12C0FF79-934C-41E0-A40D-F35D21B8FEF6}" type="presParOf" srcId="{64CE0396-2D16-41F5-BC04-E6C02ECE9256}" destId="{21D57A3C-48B0-4E79-8E74-A6BA44DAF9DD}" srcOrd="2" destOrd="0" presId="urn:microsoft.com/office/officeart/2005/8/layout/hierarchy2"/>
    <dgm:cxn modelId="{855E5D0A-B18C-4D68-B330-FE80EC2BA8CF}" type="presParOf" srcId="{21D57A3C-48B0-4E79-8E74-A6BA44DAF9DD}" destId="{08248E54-BDD2-40BA-BB66-C7CB94F36FD5}" srcOrd="0" destOrd="0" presId="urn:microsoft.com/office/officeart/2005/8/layout/hierarchy2"/>
    <dgm:cxn modelId="{602C51EE-0ED1-4AAA-A413-803AA680427B}" type="presParOf" srcId="{64CE0396-2D16-41F5-BC04-E6C02ECE9256}" destId="{E188312B-FCAC-46BA-8061-E7203A10DE5E}" srcOrd="3" destOrd="0" presId="urn:microsoft.com/office/officeart/2005/8/layout/hierarchy2"/>
    <dgm:cxn modelId="{D6CF7E02-87CD-47F3-BF5F-DFD3F9F08404}" type="presParOf" srcId="{E188312B-FCAC-46BA-8061-E7203A10DE5E}" destId="{279DCCA3-7063-47A4-A8F4-EA5DA07C9431}" srcOrd="0" destOrd="0" presId="urn:microsoft.com/office/officeart/2005/8/layout/hierarchy2"/>
    <dgm:cxn modelId="{82E4F8D0-631A-4C1D-99D2-C8EB424F9C14}" type="presParOf" srcId="{E188312B-FCAC-46BA-8061-E7203A10DE5E}" destId="{DE7B7EC9-C153-4661-BB6C-F532859EA289}" srcOrd="1" destOrd="0" presId="urn:microsoft.com/office/officeart/2005/8/layout/hierarchy2"/>
    <dgm:cxn modelId="{3841710F-AC34-4D65-9D6B-6EBE89A56BD9}" type="presParOf" srcId="{09FDACCA-780A-468A-968B-273A846BF47C}" destId="{9F72B578-5717-4934-A49F-3867E23039C3}" srcOrd="1" destOrd="0" presId="urn:microsoft.com/office/officeart/2005/8/layout/hierarchy2"/>
    <dgm:cxn modelId="{625537BF-1068-48C5-881B-7595C978DC55}" type="presParOf" srcId="{9F72B578-5717-4934-A49F-3867E23039C3}" destId="{891211B4-C481-42B3-8392-DCAC8E9FB227}" srcOrd="0" destOrd="0" presId="urn:microsoft.com/office/officeart/2005/8/layout/hierarchy2"/>
    <dgm:cxn modelId="{0B659401-1221-4258-8183-3B9318389BA6}" type="presParOf" srcId="{9F72B578-5717-4934-A49F-3867E23039C3}" destId="{1AFD8169-F4B8-4250-9ED2-776972E0CED9}" srcOrd="1" destOrd="0" presId="urn:microsoft.com/office/officeart/2005/8/layout/hierarchy2"/>
    <dgm:cxn modelId="{F60355EB-582C-4E71-A76F-016A7B1D9118}" type="presParOf" srcId="{1AFD8169-F4B8-4250-9ED2-776972E0CED9}" destId="{4F0A224E-66C0-4BAD-975D-DA5AC05B894E}" srcOrd="0" destOrd="0" presId="urn:microsoft.com/office/officeart/2005/8/layout/hierarchy2"/>
    <dgm:cxn modelId="{359B7F8F-B612-4EDD-9A90-DBAEFEAF5885}" type="presParOf" srcId="{4F0A224E-66C0-4BAD-975D-DA5AC05B894E}" destId="{94248608-270A-434C-84BB-72A2099E85C9}" srcOrd="0" destOrd="0" presId="urn:microsoft.com/office/officeart/2005/8/layout/hierarchy2"/>
    <dgm:cxn modelId="{AD0E21E3-2F5A-44EB-8A28-A42A7F2B1F20}" type="presParOf" srcId="{1AFD8169-F4B8-4250-9ED2-776972E0CED9}" destId="{42669D20-6B8D-4729-8CE3-EB84FACF807F}" srcOrd="1" destOrd="0" presId="urn:microsoft.com/office/officeart/2005/8/layout/hierarchy2"/>
    <dgm:cxn modelId="{AA1A1AE9-FC35-40D5-9DAD-6AC85FEB13F6}" type="presParOf" srcId="{42669D20-6B8D-4729-8CE3-EB84FACF807F}" destId="{100C45BD-D419-4381-8F44-6747BB74325A}" srcOrd="0" destOrd="0" presId="urn:microsoft.com/office/officeart/2005/8/layout/hierarchy2"/>
    <dgm:cxn modelId="{20105B95-98CF-4186-A70A-081E4AA06235}" type="presParOf" srcId="{42669D20-6B8D-4729-8CE3-EB84FACF807F}" destId="{182697D8-3FDD-439B-A059-A94ECD07E902}" srcOrd="1" destOrd="0" presId="urn:microsoft.com/office/officeart/2005/8/layout/hierarchy2"/>
    <dgm:cxn modelId="{0EAFE399-D30E-4E08-B001-1A9FBB0BBC11}" type="presParOf" srcId="{1AFD8169-F4B8-4250-9ED2-776972E0CED9}" destId="{D73FD362-1D11-49B2-BD84-C191E390DAF2}" srcOrd="2" destOrd="0" presId="urn:microsoft.com/office/officeart/2005/8/layout/hierarchy2"/>
    <dgm:cxn modelId="{E120DD90-C046-45C4-BF28-891CDE0B79DB}" type="presParOf" srcId="{D73FD362-1D11-49B2-BD84-C191E390DAF2}" destId="{AC63CFAB-99EE-4B91-8D06-65F324FAB6DA}" srcOrd="0" destOrd="0" presId="urn:microsoft.com/office/officeart/2005/8/layout/hierarchy2"/>
    <dgm:cxn modelId="{DBFE9B9F-422C-4D0A-A635-F319E2DC6AC9}" type="presParOf" srcId="{1AFD8169-F4B8-4250-9ED2-776972E0CED9}" destId="{986A8A69-946D-4272-9FA1-08D518A52D4F}" srcOrd="3" destOrd="0" presId="urn:microsoft.com/office/officeart/2005/8/layout/hierarchy2"/>
    <dgm:cxn modelId="{50CBC9EA-09C3-4CE3-9FE6-9EDE7C2A25D1}" type="presParOf" srcId="{986A8A69-946D-4272-9FA1-08D518A52D4F}" destId="{4833679D-8852-456E-9D5B-A4D1A49B7780}" srcOrd="0" destOrd="0" presId="urn:microsoft.com/office/officeart/2005/8/layout/hierarchy2"/>
    <dgm:cxn modelId="{FE7E56B8-0780-4B3F-8E3B-50D18C4E4BEC}" type="presParOf" srcId="{986A8A69-946D-4272-9FA1-08D518A52D4F}" destId="{9AB0BAA6-F294-4446-A73C-C86A4783F7FA}" srcOrd="1" destOrd="0" presId="urn:microsoft.com/office/officeart/2005/8/layout/hierarchy2"/>
    <dgm:cxn modelId="{9A438F2D-55CE-44F0-9089-6CB36492A1AC}" type="presParOf" srcId="{1AFD8169-F4B8-4250-9ED2-776972E0CED9}" destId="{E665B3D3-969D-4444-89EF-44C73E30CBB5}" srcOrd="4" destOrd="0" presId="urn:microsoft.com/office/officeart/2005/8/layout/hierarchy2"/>
    <dgm:cxn modelId="{44F81E06-ABBB-4A19-BE34-442BB629C4F7}" type="presParOf" srcId="{E665B3D3-969D-4444-89EF-44C73E30CBB5}" destId="{5E02DBAC-974B-48F2-ADEC-AE405DC5E47B}" srcOrd="0" destOrd="0" presId="urn:microsoft.com/office/officeart/2005/8/layout/hierarchy2"/>
    <dgm:cxn modelId="{72CEF407-9C06-471E-975A-5FF8915A726C}" type="presParOf" srcId="{1AFD8169-F4B8-4250-9ED2-776972E0CED9}" destId="{1C4DF5B8-B2DC-4E87-ACF3-E2A12C9A7084}" srcOrd="5" destOrd="0" presId="urn:microsoft.com/office/officeart/2005/8/layout/hierarchy2"/>
    <dgm:cxn modelId="{BDD9F5EF-11F1-4A84-856E-482BE5A58390}" type="presParOf" srcId="{1C4DF5B8-B2DC-4E87-ACF3-E2A12C9A7084}" destId="{7CCFA612-8EEA-46CD-8CA7-ED136E272147}" srcOrd="0" destOrd="0" presId="urn:microsoft.com/office/officeart/2005/8/layout/hierarchy2"/>
    <dgm:cxn modelId="{36DEEB44-698A-455B-A0FF-0E746E33928A}" type="presParOf" srcId="{1C4DF5B8-B2DC-4E87-ACF3-E2A12C9A7084}" destId="{6092637B-2036-46A6-BFB4-4A0EE40E1ACF}" srcOrd="1" destOrd="0" presId="urn:microsoft.com/office/officeart/2005/8/layout/hierarchy2"/>
    <dgm:cxn modelId="{32383595-069E-4E6C-B681-E8F9DA1BF556}" type="presParOf" srcId="{09FDACCA-780A-468A-968B-273A846BF47C}" destId="{4F2E387E-6017-45BD-B9C2-57AD18C3547B}" srcOrd="2" destOrd="0" presId="urn:microsoft.com/office/officeart/2005/8/layout/hierarchy2"/>
    <dgm:cxn modelId="{72B23325-2E83-411E-B90B-81C9EB80FA8E}" type="presParOf" srcId="{4F2E387E-6017-45BD-B9C2-57AD18C3547B}" destId="{9D752955-B97A-4DF9-9CF8-61EF8CE06239}" srcOrd="0" destOrd="0" presId="urn:microsoft.com/office/officeart/2005/8/layout/hierarchy2"/>
    <dgm:cxn modelId="{01C58C62-5FBB-459D-85B2-3E682A6B7752}" type="presParOf" srcId="{4F2E387E-6017-45BD-B9C2-57AD18C3547B}" destId="{294E06D9-C972-4741-B380-8A348D4D9A97}" srcOrd="1" destOrd="0" presId="urn:microsoft.com/office/officeart/2005/8/layout/hierarchy2"/>
    <dgm:cxn modelId="{45A0F5FD-BC42-44AA-8731-687C6293131E}" type="presParOf" srcId="{294E06D9-C972-4741-B380-8A348D4D9A97}" destId="{57F15432-A88B-45FD-BBD5-241FC50C4F58}" srcOrd="0" destOrd="0" presId="urn:microsoft.com/office/officeart/2005/8/layout/hierarchy2"/>
    <dgm:cxn modelId="{F620E83F-FF39-4BE5-BA9F-DC2120ABE0F3}" type="presParOf" srcId="{57F15432-A88B-45FD-BBD5-241FC50C4F58}" destId="{ED41F04F-1418-43B6-91C0-C6946749A0B3}" srcOrd="0" destOrd="0" presId="urn:microsoft.com/office/officeart/2005/8/layout/hierarchy2"/>
    <dgm:cxn modelId="{690E8FD5-CC3F-46A9-B007-379D2820E2DF}" type="presParOf" srcId="{294E06D9-C972-4741-B380-8A348D4D9A97}" destId="{B4C98C5E-6E18-40EF-98A7-453CDF08F6FD}" srcOrd="1" destOrd="0" presId="urn:microsoft.com/office/officeart/2005/8/layout/hierarchy2"/>
    <dgm:cxn modelId="{15BD1DE2-5285-41DA-96F8-9668C23E6AC8}" type="presParOf" srcId="{B4C98C5E-6E18-40EF-98A7-453CDF08F6FD}" destId="{9CDBC8DA-77F7-465F-81E4-625CEE13C8EE}" srcOrd="0" destOrd="0" presId="urn:microsoft.com/office/officeart/2005/8/layout/hierarchy2"/>
    <dgm:cxn modelId="{7BD8D54D-4DE2-494F-9C26-A646E07FE046}" type="presParOf" srcId="{B4C98C5E-6E18-40EF-98A7-453CDF08F6FD}" destId="{2A6CAF46-CBBB-4303-8BA6-1F5DE887AAB9}" srcOrd="1" destOrd="0" presId="urn:microsoft.com/office/officeart/2005/8/layout/hierarchy2"/>
    <dgm:cxn modelId="{ABBE1061-6570-47DC-8888-1DE2D420F8E1}" type="presParOf" srcId="{294E06D9-C972-4741-B380-8A348D4D9A97}" destId="{8DE0E2B2-0340-4286-B917-C395EAAB6E67}" srcOrd="2" destOrd="0" presId="urn:microsoft.com/office/officeart/2005/8/layout/hierarchy2"/>
    <dgm:cxn modelId="{2B6CC90A-573D-4A00-B814-D8B0B26EBBC9}" type="presParOf" srcId="{8DE0E2B2-0340-4286-B917-C395EAAB6E67}" destId="{A82CD85D-9009-4064-B4EA-B7AF42AAF16B}" srcOrd="0" destOrd="0" presId="urn:microsoft.com/office/officeart/2005/8/layout/hierarchy2"/>
    <dgm:cxn modelId="{CD9E7B12-B8D1-4A6D-AC68-E7C72D8359D6}" type="presParOf" srcId="{294E06D9-C972-4741-B380-8A348D4D9A97}" destId="{C59A532F-09A5-41C6-8F29-F81EB143A136}" srcOrd="3" destOrd="0" presId="urn:microsoft.com/office/officeart/2005/8/layout/hierarchy2"/>
    <dgm:cxn modelId="{0D2A210F-9F5F-42FC-A92C-93AEEFB66111}" type="presParOf" srcId="{C59A532F-09A5-41C6-8F29-F81EB143A136}" destId="{06E79C71-C5E0-401D-8C12-4DC3AE02CDBA}" srcOrd="0" destOrd="0" presId="urn:microsoft.com/office/officeart/2005/8/layout/hierarchy2"/>
    <dgm:cxn modelId="{80D56A8F-5151-4490-9B8C-B5874AEBE63E}" type="presParOf" srcId="{C59A532F-09A5-41C6-8F29-F81EB143A136}" destId="{8C5DD1AC-6D7A-4CC6-991E-2186C11853C7}" srcOrd="1" destOrd="0" presId="urn:microsoft.com/office/officeart/2005/8/layout/hierarchy2"/>
    <dgm:cxn modelId="{6C132E87-E8BB-4B1A-88A5-BD7A195D437D}" type="presParOf" srcId="{294E06D9-C972-4741-B380-8A348D4D9A97}" destId="{ED78807A-A7DB-4516-A37C-6DD76C71DD92}" srcOrd="4" destOrd="0" presId="urn:microsoft.com/office/officeart/2005/8/layout/hierarchy2"/>
    <dgm:cxn modelId="{8473013D-B547-442A-AE5E-358FD36218E6}" type="presParOf" srcId="{ED78807A-A7DB-4516-A37C-6DD76C71DD92}" destId="{81C4C72B-C98D-4EFF-9404-4EE8DD895764}" srcOrd="0" destOrd="0" presId="urn:microsoft.com/office/officeart/2005/8/layout/hierarchy2"/>
    <dgm:cxn modelId="{8D102CB4-93CA-464D-8F6F-ED175C5F3525}" type="presParOf" srcId="{294E06D9-C972-4741-B380-8A348D4D9A97}" destId="{E272145D-99E7-4164-B1D8-713002B3CA70}" srcOrd="5" destOrd="0" presId="urn:microsoft.com/office/officeart/2005/8/layout/hierarchy2"/>
    <dgm:cxn modelId="{0A133CF5-BCCE-4C5A-AA2C-78DFD5C3FF29}" type="presParOf" srcId="{E272145D-99E7-4164-B1D8-713002B3CA70}" destId="{DEA9359E-D5DC-4585-8824-1F9785EC57AC}" srcOrd="0" destOrd="0" presId="urn:microsoft.com/office/officeart/2005/8/layout/hierarchy2"/>
    <dgm:cxn modelId="{4109CB8A-5F5A-4142-A1BB-679458DA0C96}" type="presParOf" srcId="{E272145D-99E7-4164-B1D8-713002B3CA70}" destId="{F12497C2-ECDB-46BB-A947-D46C67AED551}" srcOrd="1" destOrd="0" presId="urn:microsoft.com/office/officeart/2005/8/layout/hierarchy2"/>
    <dgm:cxn modelId="{EBE2E5F8-B4C5-4B11-8D7D-198A63C57A11}" type="presParOf" srcId="{294E06D9-C972-4741-B380-8A348D4D9A97}" destId="{5DB7FBB9-237B-4395-A3FE-39212131B418}" srcOrd="6" destOrd="0" presId="urn:microsoft.com/office/officeart/2005/8/layout/hierarchy2"/>
    <dgm:cxn modelId="{0C72EC27-7EE1-48A7-92F0-4D62DDF767C5}" type="presParOf" srcId="{5DB7FBB9-237B-4395-A3FE-39212131B418}" destId="{6FC5743A-7649-4A5A-9272-79DC9C4C7EA4}" srcOrd="0" destOrd="0" presId="urn:microsoft.com/office/officeart/2005/8/layout/hierarchy2"/>
    <dgm:cxn modelId="{CC5DED4F-E751-4E5B-9831-DDA42DB4E1DF}" type="presParOf" srcId="{294E06D9-C972-4741-B380-8A348D4D9A97}" destId="{0EA9D793-48B5-4F4D-BE80-2F5D76EB41C1}" srcOrd="7" destOrd="0" presId="urn:microsoft.com/office/officeart/2005/8/layout/hierarchy2"/>
    <dgm:cxn modelId="{4D72EE81-7679-40E1-9F27-A8BB422DF09A}" type="presParOf" srcId="{0EA9D793-48B5-4F4D-BE80-2F5D76EB41C1}" destId="{84324532-A8B0-46AE-83C1-B5F4B64459E3}" srcOrd="0" destOrd="0" presId="urn:microsoft.com/office/officeart/2005/8/layout/hierarchy2"/>
    <dgm:cxn modelId="{7DF95B25-996F-42E3-93D8-ED28AD57776A}" type="presParOf" srcId="{0EA9D793-48B5-4F4D-BE80-2F5D76EB41C1}" destId="{642A58F6-06A5-4B4C-A1B7-BCE230104708}"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4D3C10-B5BF-4833-8954-BD5E27D31AB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CA34EB1E-D463-46A4-91C0-5656043256E7}">
      <dgm:prSet phldrT="[Text]" custT="1"/>
      <dgm:spPr/>
      <dgm:t>
        <a:bodyPr/>
        <a:lstStyle/>
        <a:p>
          <a:r>
            <a:rPr lang="en-IN" sz="1800" dirty="0" smtClean="0">
              <a:latin typeface="Times New Roman" pitchFamily="18" charset="0"/>
              <a:cs typeface="Times New Roman" pitchFamily="18" charset="0"/>
            </a:rPr>
            <a:t>Clustering</a:t>
          </a:r>
          <a:endParaRPr lang="en-US" sz="1800" dirty="0">
            <a:latin typeface="Times New Roman" pitchFamily="18" charset="0"/>
            <a:cs typeface="Times New Roman" pitchFamily="18" charset="0"/>
          </a:endParaRPr>
        </a:p>
      </dgm:t>
    </dgm:pt>
    <dgm:pt modelId="{36FB2244-51E7-4918-B30B-B71B54C68BC4}" type="parTrans" cxnId="{3455796B-0047-47DE-AA34-B6A0067A6F88}">
      <dgm:prSet/>
      <dgm:spPr/>
      <dgm:t>
        <a:bodyPr/>
        <a:lstStyle/>
        <a:p>
          <a:endParaRPr lang="en-US" sz="1800">
            <a:latin typeface="Times New Roman" pitchFamily="18" charset="0"/>
            <a:cs typeface="Times New Roman" pitchFamily="18" charset="0"/>
          </a:endParaRPr>
        </a:p>
      </dgm:t>
    </dgm:pt>
    <dgm:pt modelId="{9DF8EBAB-9A5A-45CC-A2DB-FB4859BC63B9}" type="sibTrans" cxnId="{3455796B-0047-47DE-AA34-B6A0067A6F88}">
      <dgm:prSet/>
      <dgm:spPr/>
      <dgm:t>
        <a:bodyPr/>
        <a:lstStyle/>
        <a:p>
          <a:endParaRPr lang="en-US" sz="1800">
            <a:latin typeface="Times New Roman" pitchFamily="18" charset="0"/>
            <a:cs typeface="Times New Roman" pitchFamily="18" charset="0"/>
          </a:endParaRPr>
        </a:p>
      </dgm:t>
    </dgm:pt>
    <dgm:pt modelId="{182C4B95-EA36-4047-A804-16E27E3B9CA4}">
      <dgm:prSet phldrT="[Text]" custT="1"/>
      <dgm:spPr/>
      <dgm:t>
        <a:bodyPr/>
        <a:lstStyle/>
        <a:p>
          <a:r>
            <a:rPr lang="en-IN" sz="1800" dirty="0" smtClean="0">
              <a:latin typeface="Times New Roman" pitchFamily="18" charset="0"/>
              <a:cs typeface="Times New Roman" pitchFamily="18" charset="0"/>
            </a:rPr>
            <a:t>Partitioning</a:t>
          </a:r>
          <a:endParaRPr lang="en-US" sz="1800" dirty="0">
            <a:latin typeface="Times New Roman" pitchFamily="18" charset="0"/>
            <a:cs typeface="Times New Roman" pitchFamily="18" charset="0"/>
          </a:endParaRPr>
        </a:p>
      </dgm:t>
    </dgm:pt>
    <dgm:pt modelId="{66CD69EC-F5A0-4DFC-A44E-F38DA783C1F4}" type="parTrans" cxnId="{E2AD987E-F95D-40D5-9354-232B397052A2}">
      <dgm:prSet/>
      <dgm:spPr/>
      <dgm:t>
        <a:bodyPr/>
        <a:lstStyle/>
        <a:p>
          <a:endParaRPr lang="en-US" sz="1800">
            <a:latin typeface="Times New Roman" pitchFamily="18" charset="0"/>
            <a:cs typeface="Times New Roman" pitchFamily="18" charset="0"/>
          </a:endParaRPr>
        </a:p>
      </dgm:t>
    </dgm:pt>
    <dgm:pt modelId="{ECA41090-ADEB-484B-AAAF-922C13931E8B}" type="sibTrans" cxnId="{E2AD987E-F95D-40D5-9354-232B397052A2}">
      <dgm:prSet/>
      <dgm:spPr/>
      <dgm:t>
        <a:bodyPr/>
        <a:lstStyle/>
        <a:p>
          <a:endParaRPr lang="en-US" sz="1800">
            <a:latin typeface="Times New Roman" pitchFamily="18" charset="0"/>
            <a:cs typeface="Times New Roman" pitchFamily="18" charset="0"/>
          </a:endParaRPr>
        </a:p>
      </dgm:t>
    </dgm:pt>
    <dgm:pt modelId="{E6B035DC-CD9E-4CF5-8DAB-715711F53116}">
      <dgm:prSet phldrT="[Text]" custT="1"/>
      <dgm:spPr/>
      <dgm:t>
        <a:bodyPr/>
        <a:lstStyle/>
        <a:p>
          <a:r>
            <a:rPr lang="en-IN" sz="1800" dirty="0" smtClean="0">
              <a:latin typeface="Times New Roman" pitchFamily="18" charset="0"/>
              <a:cs typeface="Times New Roman" pitchFamily="18" charset="0"/>
            </a:rPr>
            <a:t>Hierarchical</a:t>
          </a:r>
          <a:endParaRPr lang="en-US" sz="1800" dirty="0">
            <a:latin typeface="Times New Roman" pitchFamily="18" charset="0"/>
            <a:cs typeface="Times New Roman" pitchFamily="18" charset="0"/>
          </a:endParaRPr>
        </a:p>
      </dgm:t>
    </dgm:pt>
    <dgm:pt modelId="{DF7B054F-2103-4E7F-BCBD-4B5DE7A66F63}" type="parTrans" cxnId="{5F58DC0A-45D6-4DD1-9C4C-35A5CF6A9E3F}">
      <dgm:prSet/>
      <dgm:spPr/>
      <dgm:t>
        <a:bodyPr/>
        <a:lstStyle/>
        <a:p>
          <a:endParaRPr lang="en-US" sz="1800">
            <a:latin typeface="Times New Roman" pitchFamily="18" charset="0"/>
            <a:cs typeface="Times New Roman" pitchFamily="18" charset="0"/>
          </a:endParaRPr>
        </a:p>
      </dgm:t>
    </dgm:pt>
    <dgm:pt modelId="{B7ECA15A-9D0C-4694-83F6-9B40F84122E9}" type="sibTrans" cxnId="{5F58DC0A-45D6-4DD1-9C4C-35A5CF6A9E3F}">
      <dgm:prSet/>
      <dgm:spPr/>
      <dgm:t>
        <a:bodyPr/>
        <a:lstStyle/>
        <a:p>
          <a:endParaRPr lang="en-US" sz="1800">
            <a:latin typeface="Times New Roman" pitchFamily="18" charset="0"/>
            <a:cs typeface="Times New Roman" pitchFamily="18" charset="0"/>
          </a:endParaRPr>
        </a:p>
      </dgm:t>
    </dgm:pt>
    <dgm:pt modelId="{AC87A192-A2D1-4724-A2A6-275533C07D13}">
      <dgm:prSet custT="1"/>
      <dgm:spPr/>
      <dgm:t>
        <a:bodyPr/>
        <a:lstStyle/>
        <a:p>
          <a:r>
            <a:rPr lang="en-IN" sz="1400" dirty="0" smtClean="0"/>
            <a:t>Divisive </a:t>
          </a:r>
          <a:endParaRPr lang="en-US" sz="1400" dirty="0"/>
        </a:p>
      </dgm:t>
    </dgm:pt>
    <dgm:pt modelId="{B89DB9AA-45C3-4D95-96E1-9100C296EF6F}" type="parTrans" cxnId="{64B37759-4DC3-40EF-8168-7A8E26FC0CD5}">
      <dgm:prSet/>
      <dgm:spPr/>
      <dgm:t>
        <a:bodyPr/>
        <a:lstStyle/>
        <a:p>
          <a:endParaRPr lang="en-US"/>
        </a:p>
      </dgm:t>
    </dgm:pt>
    <dgm:pt modelId="{800EB29E-B272-455B-8D0D-DA64AEAD348D}" type="sibTrans" cxnId="{64B37759-4DC3-40EF-8168-7A8E26FC0CD5}">
      <dgm:prSet/>
      <dgm:spPr/>
      <dgm:t>
        <a:bodyPr/>
        <a:lstStyle/>
        <a:p>
          <a:endParaRPr lang="en-US"/>
        </a:p>
      </dgm:t>
    </dgm:pt>
    <dgm:pt modelId="{71F6F54E-8B41-49C9-874E-8A85FBCC541C}">
      <dgm:prSet custT="1"/>
      <dgm:spPr/>
      <dgm:t>
        <a:bodyPr/>
        <a:lstStyle/>
        <a:p>
          <a:r>
            <a:rPr lang="en-IN" sz="1400" dirty="0" smtClean="0"/>
            <a:t>Agglomerative</a:t>
          </a:r>
          <a:endParaRPr lang="en-US" sz="1400" dirty="0"/>
        </a:p>
      </dgm:t>
    </dgm:pt>
    <dgm:pt modelId="{517CC34A-E0A3-4139-A68F-B7C1242B46D1}" type="parTrans" cxnId="{77782970-82EF-49F2-9884-A709BA9EBE9B}">
      <dgm:prSet/>
      <dgm:spPr/>
      <dgm:t>
        <a:bodyPr/>
        <a:lstStyle/>
        <a:p>
          <a:endParaRPr lang="en-US"/>
        </a:p>
      </dgm:t>
    </dgm:pt>
    <dgm:pt modelId="{B36DDC4B-D593-4C92-9B64-CD0B9E58653E}" type="sibTrans" cxnId="{77782970-82EF-49F2-9884-A709BA9EBE9B}">
      <dgm:prSet/>
      <dgm:spPr/>
      <dgm:t>
        <a:bodyPr/>
        <a:lstStyle/>
        <a:p>
          <a:endParaRPr lang="en-US"/>
        </a:p>
      </dgm:t>
    </dgm:pt>
    <dgm:pt modelId="{5047241B-E63C-4B12-8041-F77C2E3AEB5B}" type="pres">
      <dgm:prSet presAssocID="{AC4D3C10-B5BF-4833-8954-BD5E27D31ABE}" presName="hierChild1" presStyleCnt="0">
        <dgm:presLayoutVars>
          <dgm:orgChart val="1"/>
          <dgm:chPref val="1"/>
          <dgm:dir/>
          <dgm:animOne val="branch"/>
          <dgm:animLvl val="lvl"/>
          <dgm:resizeHandles/>
        </dgm:presLayoutVars>
      </dgm:prSet>
      <dgm:spPr/>
      <dgm:t>
        <a:bodyPr/>
        <a:lstStyle/>
        <a:p>
          <a:endParaRPr lang="en-US"/>
        </a:p>
      </dgm:t>
    </dgm:pt>
    <dgm:pt modelId="{2B2248D1-ACAB-46C7-8FF6-077CBA3FCF38}" type="pres">
      <dgm:prSet presAssocID="{CA34EB1E-D463-46A4-91C0-5656043256E7}" presName="hierRoot1" presStyleCnt="0">
        <dgm:presLayoutVars>
          <dgm:hierBranch val="init"/>
        </dgm:presLayoutVars>
      </dgm:prSet>
      <dgm:spPr/>
    </dgm:pt>
    <dgm:pt modelId="{9589D351-FDB0-404C-A76A-45EB6A574A00}" type="pres">
      <dgm:prSet presAssocID="{CA34EB1E-D463-46A4-91C0-5656043256E7}" presName="rootComposite1" presStyleCnt="0"/>
      <dgm:spPr/>
    </dgm:pt>
    <dgm:pt modelId="{445E8085-C04A-4302-8D6E-D1322C23D6B4}" type="pres">
      <dgm:prSet presAssocID="{CA34EB1E-D463-46A4-91C0-5656043256E7}" presName="rootText1" presStyleLbl="node0" presStyleIdx="0" presStyleCnt="1">
        <dgm:presLayoutVars>
          <dgm:chPref val="3"/>
        </dgm:presLayoutVars>
      </dgm:prSet>
      <dgm:spPr/>
      <dgm:t>
        <a:bodyPr/>
        <a:lstStyle/>
        <a:p>
          <a:endParaRPr lang="en-US"/>
        </a:p>
      </dgm:t>
    </dgm:pt>
    <dgm:pt modelId="{FD409162-A592-4E06-AF20-FE043731A760}" type="pres">
      <dgm:prSet presAssocID="{CA34EB1E-D463-46A4-91C0-5656043256E7}" presName="rootConnector1" presStyleLbl="node1" presStyleIdx="0" presStyleCnt="0"/>
      <dgm:spPr/>
      <dgm:t>
        <a:bodyPr/>
        <a:lstStyle/>
        <a:p>
          <a:endParaRPr lang="en-US"/>
        </a:p>
      </dgm:t>
    </dgm:pt>
    <dgm:pt modelId="{FF66F586-F7EC-4192-B2C0-532D1E0DFDD5}" type="pres">
      <dgm:prSet presAssocID="{CA34EB1E-D463-46A4-91C0-5656043256E7}" presName="hierChild2" presStyleCnt="0"/>
      <dgm:spPr/>
    </dgm:pt>
    <dgm:pt modelId="{4DEAA5B1-6752-4E62-A7A7-5AC76BBEA6AE}" type="pres">
      <dgm:prSet presAssocID="{66CD69EC-F5A0-4DFC-A44E-F38DA783C1F4}" presName="Name37" presStyleLbl="parChTrans1D2" presStyleIdx="0" presStyleCnt="2"/>
      <dgm:spPr/>
      <dgm:t>
        <a:bodyPr/>
        <a:lstStyle/>
        <a:p>
          <a:endParaRPr lang="en-US"/>
        </a:p>
      </dgm:t>
    </dgm:pt>
    <dgm:pt modelId="{ED820E5F-DEB3-469F-A4BF-0DDBA81AEEEF}" type="pres">
      <dgm:prSet presAssocID="{182C4B95-EA36-4047-A804-16E27E3B9CA4}" presName="hierRoot2" presStyleCnt="0">
        <dgm:presLayoutVars>
          <dgm:hierBranch val="init"/>
        </dgm:presLayoutVars>
      </dgm:prSet>
      <dgm:spPr/>
    </dgm:pt>
    <dgm:pt modelId="{44923FA3-7B16-4565-B47A-A4C697D4FC40}" type="pres">
      <dgm:prSet presAssocID="{182C4B95-EA36-4047-A804-16E27E3B9CA4}" presName="rootComposite" presStyleCnt="0"/>
      <dgm:spPr/>
    </dgm:pt>
    <dgm:pt modelId="{48BFC42E-070A-45A5-B342-17CBDDCA9AD0}" type="pres">
      <dgm:prSet presAssocID="{182C4B95-EA36-4047-A804-16E27E3B9CA4}" presName="rootText" presStyleLbl="node2" presStyleIdx="0" presStyleCnt="2" custLinFactX="-20434" custLinFactNeighborX="-100000" custLinFactNeighborY="-6631">
        <dgm:presLayoutVars>
          <dgm:chPref val="3"/>
        </dgm:presLayoutVars>
      </dgm:prSet>
      <dgm:spPr/>
      <dgm:t>
        <a:bodyPr/>
        <a:lstStyle/>
        <a:p>
          <a:endParaRPr lang="en-US"/>
        </a:p>
      </dgm:t>
    </dgm:pt>
    <dgm:pt modelId="{4FACF41F-96FF-4EFC-9822-87B4CD3027B4}" type="pres">
      <dgm:prSet presAssocID="{182C4B95-EA36-4047-A804-16E27E3B9CA4}" presName="rootConnector" presStyleLbl="node2" presStyleIdx="0" presStyleCnt="2"/>
      <dgm:spPr/>
      <dgm:t>
        <a:bodyPr/>
        <a:lstStyle/>
        <a:p>
          <a:endParaRPr lang="en-US"/>
        </a:p>
      </dgm:t>
    </dgm:pt>
    <dgm:pt modelId="{C7B6CDB4-D52A-4112-A587-DB5F47C210A1}" type="pres">
      <dgm:prSet presAssocID="{182C4B95-EA36-4047-A804-16E27E3B9CA4}" presName="hierChild4" presStyleCnt="0"/>
      <dgm:spPr/>
    </dgm:pt>
    <dgm:pt modelId="{643BEF3E-180C-47EE-B7E6-10B29677A40A}" type="pres">
      <dgm:prSet presAssocID="{182C4B95-EA36-4047-A804-16E27E3B9CA4}" presName="hierChild5" presStyleCnt="0"/>
      <dgm:spPr/>
    </dgm:pt>
    <dgm:pt modelId="{670D5EB6-5E0A-489E-A710-F2C18402872A}" type="pres">
      <dgm:prSet presAssocID="{DF7B054F-2103-4E7F-BCBD-4B5DE7A66F63}" presName="Name37" presStyleLbl="parChTrans1D2" presStyleIdx="1" presStyleCnt="2"/>
      <dgm:spPr/>
      <dgm:t>
        <a:bodyPr/>
        <a:lstStyle/>
        <a:p>
          <a:endParaRPr lang="en-US"/>
        </a:p>
      </dgm:t>
    </dgm:pt>
    <dgm:pt modelId="{875B99AE-CA49-44C3-8CE9-7C027228C909}" type="pres">
      <dgm:prSet presAssocID="{E6B035DC-CD9E-4CF5-8DAB-715711F53116}" presName="hierRoot2" presStyleCnt="0">
        <dgm:presLayoutVars>
          <dgm:hierBranch val="init"/>
        </dgm:presLayoutVars>
      </dgm:prSet>
      <dgm:spPr/>
    </dgm:pt>
    <dgm:pt modelId="{AA52B8B1-F033-4531-9CAD-F2230D4684F9}" type="pres">
      <dgm:prSet presAssocID="{E6B035DC-CD9E-4CF5-8DAB-715711F53116}" presName="rootComposite" presStyleCnt="0"/>
      <dgm:spPr/>
    </dgm:pt>
    <dgm:pt modelId="{FADE432B-CD7B-43B3-B8DC-C4BC98884C63}" type="pres">
      <dgm:prSet presAssocID="{E6B035DC-CD9E-4CF5-8DAB-715711F53116}" presName="rootText" presStyleLbl="node2" presStyleIdx="1" presStyleCnt="2" custLinFactX="9586" custLinFactNeighborX="100000" custLinFactNeighborY="-6631">
        <dgm:presLayoutVars>
          <dgm:chPref val="3"/>
        </dgm:presLayoutVars>
      </dgm:prSet>
      <dgm:spPr/>
      <dgm:t>
        <a:bodyPr/>
        <a:lstStyle/>
        <a:p>
          <a:endParaRPr lang="en-US"/>
        </a:p>
      </dgm:t>
    </dgm:pt>
    <dgm:pt modelId="{E7861445-EDCE-42F7-A780-429F26AF114B}" type="pres">
      <dgm:prSet presAssocID="{E6B035DC-CD9E-4CF5-8DAB-715711F53116}" presName="rootConnector" presStyleLbl="node2" presStyleIdx="1" presStyleCnt="2"/>
      <dgm:spPr/>
      <dgm:t>
        <a:bodyPr/>
        <a:lstStyle/>
        <a:p>
          <a:endParaRPr lang="en-US"/>
        </a:p>
      </dgm:t>
    </dgm:pt>
    <dgm:pt modelId="{67F2F76E-4EDA-4EE6-9E13-3B1CC1348B22}" type="pres">
      <dgm:prSet presAssocID="{E6B035DC-CD9E-4CF5-8DAB-715711F53116}" presName="hierChild4" presStyleCnt="0"/>
      <dgm:spPr/>
    </dgm:pt>
    <dgm:pt modelId="{475261FC-D982-4E08-A8AD-92A5CF1E7376}" type="pres">
      <dgm:prSet presAssocID="{B89DB9AA-45C3-4D95-96E1-9100C296EF6F}" presName="Name37" presStyleLbl="parChTrans1D3" presStyleIdx="0" presStyleCnt="2"/>
      <dgm:spPr/>
      <dgm:t>
        <a:bodyPr/>
        <a:lstStyle/>
        <a:p>
          <a:endParaRPr lang="en-US"/>
        </a:p>
      </dgm:t>
    </dgm:pt>
    <dgm:pt modelId="{EAB6D44A-C218-4BAE-AC1F-691CC9825EBF}" type="pres">
      <dgm:prSet presAssocID="{AC87A192-A2D1-4724-A2A6-275533C07D13}" presName="hierRoot2" presStyleCnt="0">
        <dgm:presLayoutVars>
          <dgm:hierBranch val="init"/>
        </dgm:presLayoutVars>
      </dgm:prSet>
      <dgm:spPr/>
    </dgm:pt>
    <dgm:pt modelId="{B441558B-E942-4937-B4B1-B4D7C72BA7AF}" type="pres">
      <dgm:prSet presAssocID="{AC87A192-A2D1-4724-A2A6-275533C07D13}" presName="rootComposite" presStyleCnt="0"/>
      <dgm:spPr/>
    </dgm:pt>
    <dgm:pt modelId="{CA8A6CE9-AB28-44B5-BD91-6FFF94F82CA4}" type="pres">
      <dgm:prSet presAssocID="{AC87A192-A2D1-4724-A2A6-275533C07D13}" presName="rootText" presStyleLbl="node3" presStyleIdx="0" presStyleCnt="2" custLinFactX="41940" custLinFactNeighborX="100000" custLinFactNeighborY="99740">
        <dgm:presLayoutVars>
          <dgm:chPref val="3"/>
        </dgm:presLayoutVars>
      </dgm:prSet>
      <dgm:spPr/>
      <dgm:t>
        <a:bodyPr/>
        <a:lstStyle/>
        <a:p>
          <a:endParaRPr lang="en-US"/>
        </a:p>
      </dgm:t>
    </dgm:pt>
    <dgm:pt modelId="{0B174669-F71B-4A23-95A5-B4CBB13233A0}" type="pres">
      <dgm:prSet presAssocID="{AC87A192-A2D1-4724-A2A6-275533C07D13}" presName="rootConnector" presStyleLbl="node3" presStyleIdx="0" presStyleCnt="2"/>
      <dgm:spPr/>
      <dgm:t>
        <a:bodyPr/>
        <a:lstStyle/>
        <a:p>
          <a:endParaRPr lang="en-US"/>
        </a:p>
      </dgm:t>
    </dgm:pt>
    <dgm:pt modelId="{FE8A8675-3AB4-44AC-B4B2-87AEC69D0261}" type="pres">
      <dgm:prSet presAssocID="{AC87A192-A2D1-4724-A2A6-275533C07D13}" presName="hierChild4" presStyleCnt="0"/>
      <dgm:spPr/>
    </dgm:pt>
    <dgm:pt modelId="{E71564D0-938E-47A4-9CED-06691B4916E0}" type="pres">
      <dgm:prSet presAssocID="{AC87A192-A2D1-4724-A2A6-275533C07D13}" presName="hierChild5" presStyleCnt="0"/>
      <dgm:spPr/>
    </dgm:pt>
    <dgm:pt modelId="{8C1A1752-7ACC-4956-8305-E1E2AE492522}" type="pres">
      <dgm:prSet presAssocID="{517CC34A-E0A3-4139-A68F-B7C1242B46D1}" presName="Name37" presStyleLbl="parChTrans1D3" presStyleIdx="1" presStyleCnt="2"/>
      <dgm:spPr/>
      <dgm:t>
        <a:bodyPr/>
        <a:lstStyle/>
        <a:p>
          <a:endParaRPr lang="en-US"/>
        </a:p>
      </dgm:t>
    </dgm:pt>
    <dgm:pt modelId="{A044A050-179D-4B12-84B1-F1C0499FEA7E}" type="pres">
      <dgm:prSet presAssocID="{71F6F54E-8B41-49C9-874E-8A85FBCC541C}" presName="hierRoot2" presStyleCnt="0">
        <dgm:presLayoutVars>
          <dgm:hierBranch val="init"/>
        </dgm:presLayoutVars>
      </dgm:prSet>
      <dgm:spPr/>
    </dgm:pt>
    <dgm:pt modelId="{E32ACC6C-D920-47F1-94B7-4FEAE2044A6C}" type="pres">
      <dgm:prSet presAssocID="{71F6F54E-8B41-49C9-874E-8A85FBCC541C}" presName="rootComposite" presStyleCnt="0"/>
      <dgm:spPr/>
    </dgm:pt>
    <dgm:pt modelId="{EAFCED95-B2B1-4E74-8A6E-78272F736C97}" type="pres">
      <dgm:prSet presAssocID="{71F6F54E-8B41-49C9-874E-8A85FBCC541C}" presName="rootText" presStyleLbl="node3" presStyleIdx="1" presStyleCnt="2" custLinFactX="41940" custLinFactY="-58688" custLinFactNeighborX="100000" custLinFactNeighborY="-100000">
        <dgm:presLayoutVars>
          <dgm:chPref val="3"/>
        </dgm:presLayoutVars>
      </dgm:prSet>
      <dgm:spPr/>
      <dgm:t>
        <a:bodyPr/>
        <a:lstStyle/>
        <a:p>
          <a:endParaRPr lang="en-US"/>
        </a:p>
      </dgm:t>
    </dgm:pt>
    <dgm:pt modelId="{6B389948-1A49-4B60-80F6-4B2DF045536B}" type="pres">
      <dgm:prSet presAssocID="{71F6F54E-8B41-49C9-874E-8A85FBCC541C}" presName="rootConnector" presStyleLbl="node3" presStyleIdx="1" presStyleCnt="2"/>
      <dgm:spPr/>
      <dgm:t>
        <a:bodyPr/>
        <a:lstStyle/>
        <a:p>
          <a:endParaRPr lang="en-US"/>
        </a:p>
      </dgm:t>
    </dgm:pt>
    <dgm:pt modelId="{62C40FEC-185A-4232-96A8-9F6EE8B3CCE3}" type="pres">
      <dgm:prSet presAssocID="{71F6F54E-8B41-49C9-874E-8A85FBCC541C}" presName="hierChild4" presStyleCnt="0"/>
      <dgm:spPr/>
    </dgm:pt>
    <dgm:pt modelId="{B8936583-B851-495A-A0F2-02593D1963FC}" type="pres">
      <dgm:prSet presAssocID="{71F6F54E-8B41-49C9-874E-8A85FBCC541C}" presName="hierChild5" presStyleCnt="0"/>
      <dgm:spPr/>
    </dgm:pt>
    <dgm:pt modelId="{7875314B-BC91-4356-A329-9DA356B387FA}" type="pres">
      <dgm:prSet presAssocID="{E6B035DC-CD9E-4CF5-8DAB-715711F53116}" presName="hierChild5" presStyleCnt="0"/>
      <dgm:spPr/>
    </dgm:pt>
    <dgm:pt modelId="{17B964EF-A462-48FD-A775-CD1F55DF0212}" type="pres">
      <dgm:prSet presAssocID="{CA34EB1E-D463-46A4-91C0-5656043256E7}" presName="hierChild3" presStyleCnt="0"/>
      <dgm:spPr/>
    </dgm:pt>
  </dgm:ptLst>
  <dgm:cxnLst>
    <dgm:cxn modelId="{EB6A8BFD-D65C-485B-B527-B27856588C7D}" type="presOf" srcId="{DF7B054F-2103-4E7F-BCBD-4B5DE7A66F63}" destId="{670D5EB6-5E0A-489E-A710-F2C18402872A}" srcOrd="0" destOrd="0" presId="urn:microsoft.com/office/officeart/2005/8/layout/orgChart1"/>
    <dgm:cxn modelId="{C05F3205-F7E7-41AD-A880-2D6E74ABEC0F}" type="presOf" srcId="{AC4D3C10-B5BF-4833-8954-BD5E27D31ABE}" destId="{5047241B-E63C-4B12-8041-F77C2E3AEB5B}" srcOrd="0" destOrd="0" presId="urn:microsoft.com/office/officeart/2005/8/layout/orgChart1"/>
    <dgm:cxn modelId="{BF7C1821-5DF5-45CB-9442-7B937BD4206B}" type="presOf" srcId="{B89DB9AA-45C3-4D95-96E1-9100C296EF6F}" destId="{475261FC-D982-4E08-A8AD-92A5CF1E7376}" srcOrd="0" destOrd="0" presId="urn:microsoft.com/office/officeart/2005/8/layout/orgChart1"/>
    <dgm:cxn modelId="{E0B61ACB-ED4A-4F3A-8A63-38742915416A}" type="presOf" srcId="{182C4B95-EA36-4047-A804-16E27E3B9CA4}" destId="{4FACF41F-96FF-4EFC-9822-87B4CD3027B4}" srcOrd="1" destOrd="0" presId="urn:microsoft.com/office/officeart/2005/8/layout/orgChart1"/>
    <dgm:cxn modelId="{31558BB2-1590-4ADC-89B8-8325A9FD3FE5}" type="presOf" srcId="{AC87A192-A2D1-4724-A2A6-275533C07D13}" destId="{CA8A6CE9-AB28-44B5-BD91-6FFF94F82CA4}" srcOrd="0" destOrd="0" presId="urn:microsoft.com/office/officeart/2005/8/layout/orgChart1"/>
    <dgm:cxn modelId="{D31CA53F-73F3-47F4-867D-D0D200B53AA6}" type="presOf" srcId="{517CC34A-E0A3-4139-A68F-B7C1242B46D1}" destId="{8C1A1752-7ACC-4956-8305-E1E2AE492522}" srcOrd="0" destOrd="0" presId="urn:microsoft.com/office/officeart/2005/8/layout/orgChart1"/>
    <dgm:cxn modelId="{5641869E-CF39-4FF5-A1AA-B67954D0D4FB}" type="presOf" srcId="{71F6F54E-8B41-49C9-874E-8A85FBCC541C}" destId="{6B389948-1A49-4B60-80F6-4B2DF045536B}" srcOrd="1" destOrd="0" presId="urn:microsoft.com/office/officeart/2005/8/layout/orgChart1"/>
    <dgm:cxn modelId="{F3FF91F5-051E-436C-B0B4-AEC748D122EF}" type="presOf" srcId="{E6B035DC-CD9E-4CF5-8DAB-715711F53116}" destId="{E7861445-EDCE-42F7-A780-429F26AF114B}" srcOrd="1" destOrd="0" presId="urn:microsoft.com/office/officeart/2005/8/layout/orgChart1"/>
    <dgm:cxn modelId="{64B37759-4DC3-40EF-8168-7A8E26FC0CD5}" srcId="{E6B035DC-CD9E-4CF5-8DAB-715711F53116}" destId="{AC87A192-A2D1-4724-A2A6-275533C07D13}" srcOrd="0" destOrd="0" parTransId="{B89DB9AA-45C3-4D95-96E1-9100C296EF6F}" sibTransId="{800EB29E-B272-455B-8D0D-DA64AEAD348D}"/>
    <dgm:cxn modelId="{2D66A103-DE77-4646-9012-088D738FBE51}" type="presOf" srcId="{182C4B95-EA36-4047-A804-16E27E3B9CA4}" destId="{48BFC42E-070A-45A5-B342-17CBDDCA9AD0}" srcOrd="0" destOrd="0" presId="urn:microsoft.com/office/officeart/2005/8/layout/orgChart1"/>
    <dgm:cxn modelId="{292FBBCE-61EF-4AB2-91EC-315BAF4A8951}" type="presOf" srcId="{CA34EB1E-D463-46A4-91C0-5656043256E7}" destId="{FD409162-A592-4E06-AF20-FE043731A760}" srcOrd="1" destOrd="0" presId="urn:microsoft.com/office/officeart/2005/8/layout/orgChart1"/>
    <dgm:cxn modelId="{18F8C323-5E91-4A4C-8DA2-9FDD072A4BD8}" type="presOf" srcId="{CA34EB1E-D463-46A4-91C0-5656043256E7}" destId="{445E8085-C04A-4302-8D6E-D1322C23D6B4}" srcOrd="0" destOrd="0" presId="urn:microsoft.com/office/officeart/2005/8/layout/orgChart1"/>
    <dgm:cxn modelId="{77782970-82EF-49F2-9884-A709BA9EBE9B}" srcId="{E6B035DC-CD9E-4CF5-8DAB-715711F53116}" destId="{71F6F54E-8B41-49C9-874E-8A85FBCC541C}" srcOrd="1" destOrd="0" parTransId="{517CC34A-E0A3-4139-A68F-B7C1242B46D1}" sibTransId="{B36DDC4B-D593-4C92-9B64-CD0B9E58653E}"/>
    <dgm:cxn modelId="{5F58DC0A-45D6-4DD1-9C4C-35A5CF6A9E3F}" srcId="{CA34EB1E-D463-46A4-91C0-5656043256E7}" destId="{E6B035DC-CD9E-4CF5-8DAB-715711F53116}" srcOrd="1" destOrd="0" parTransId="{DF7B054F-2103-4E7F-BCBD-4B5DE7A66F63}" sibTransId="{B7ECA15A-9D0C-4694-83F6-9B40F84122E9}"/>
    <dgm:cxn modelId="{E2AD987E-F95D-40D5-9354-232B397052A2}" srcId="{CA34EB1E-D463-46A4-91C0-5656043256E7}" destId="{182C4B95-EA36-4047-A804-16E27E3B9CA4}" srcOrd="0" destOrd="0" parTransId="{66CD69EC-F5A0-4DFC-A44E-F38DA783C1F4}" sibTransId="{ECA41090-ADEB-484B-AAAF-922C13931E8B}"/>
    <dgm:cxn modelId="{4578C54A-06AF-4D80-89EF-AC929A554D2B}" type="presOf" srcId="{66CD69EC-F5A0-4DFC-A44E-F38DA783C1F4}" destId="{4DEAA5B1-6752-4E62-A7A7-5AC76BBEA6AE}" srcOrd="0" destOrd="0" presId="urn:microsoft.com/office/officeart/2005/8/layout/orgChart1"/>
    <dgm:cxn modelId="{460156B4-A83B-43D4-9B72-C73A8C1E7E4E}" type="presOf" srcId="{E6B035DC-CD9E-4CF5-8DAB-715711F53116}" destId="{FADE432B-CD7B-43B3-B8DC-C4BC98884C63}" srcOrd="0" destOrd="0" presId="urn:microsoft.com/office/officeart/2005/8/layout/orgChart1"/>
    <dgm:cxn modelId="{3455796B-0047-47DE-AA34-B6A0067A6F88}" srcId="{AC4D3C10-B5BF-4833-8954-BD5E27D31ABE}" destId="{CA34EB1E-D463-46A4-91C0-5656043256E7}" srcOrd="0" destOrd="0" parTransId="{36FB2244-51E7-4918-B30B-B71B54C68BC4}" sibTransId="{9DF8EBAB-9A5A-45CC-A2DB-FB4859BC63B9}"/>
    <dgm:cxn modelId="{0825DF7A-85FB-4A7A-B92B-1B04DB3CA33D}" type="presOf" srcId="{71F6F54E-8B41-49C9-874E-8A85FBCC541C}" destId="{EAFCED95-B2B1-4E74-8A6E-78272F736C97}" srcOrd="0" destOrd="0" presId="urn:microsoft.com/office/officeart/2005/8/layout/orgChart1"/>
    <dgm:cxn modelId="{66238071-7394-48C1-89B5-A2CF62B58BF0}" type="presOf" srcId="{AC87A192-A2D1-4724-A2A6-275533C07D13}" destId="{0B174669-F71B-4A23-95A5-B4CBB13233A0}" srcOrd="1" destOrd="0" presId="urn:microsoft.com/office/officeart/2005/8/layout/orgChart1"/>
    <dgm:cxn modelId="{ECE73C61-CE7E-49D9-A44B-92D1D27D6D79}" type="presParOf" srcId="{5047241B-E63C-4B12-8041-F77C2E3AEB5B}" destId="{2B2248D1-ACAB-46C7-8FF6-077CBA3FCF38}" srcOrd="0" destOrd="0" presId="urn:microsoft.com/office/officeart/2005/8/layout/orgChart1"/>
    <dgm:cxn modelId="{CB93CF15-5400-44C2-97AB-7F9ED2F8ECF8}" type="presParOf" srcId="{2B2248D1-ACAB-46C7-8FF6-077CBA3FCF38}" destId="{9589D351-FDB0-404C-A76A-45EB6A574A00}" srcOrd="0" destOrd="0" presId="urn:microsoft.com/office/officeart/2005/8/layout/orgChart1"/>
    <dgm:cxn modelId="{B7B3538D-261B-4F67-9362-AB92C157613F}" type="presParOf" srcId="{9589D351-FDB0-404C-A76A-45EB6A574A00}" destId="{445E8085-C04A-4302-8D6E-D1322C23D6B4}" srcOrd="0" destOrd="0" presId="urn:microsoft.com/office/officeart/2005/8/layout/orgChart1"/>
    <dgm:cxn modelId="{2C1407F0-D82F-45DD-83F0-7A8C389AE150}" type="presParOf" srcId="{9589D351-FDB0-404C-A76A-45EB6A574A00}" destId="{FD409162-A592-4E06-AF20-FE043731A760}" srcOrd="1" destOrd="0" presId="urn:microsoft.com/office/officeart/2005/8/layout/orgChart1"/>
    <dgm:cxn modelId="{1DCE1B26-1DE6-4979-92EB-DE004C6D2166}" type="presParOf" srcId="{2B2248D1-ACAB-46C7-8FF6-077CBA3FCF38}" destId="{FF66F586-F7EC-4192-B2C0-532D1E0DFDD5}" srcOrd="1" destOrd="0" presId="urn:microsoft.com/office/officeart/2005/8/layout/orgChart1"/>
    <dgm:cxn modelId="{ACAD5EAA-A594-433A-B2CA-2B08A70A276D}" type="presParOf" srcId="{FF66F586-F7EC-4192-B2C0-532D1E0DFDD5}" destId="{4DEAA5B1-6752-4E62-A7A7-5AC76BBEA6AE}" srcOrd="0" destOrd="0" presId="urn:microsoft.com/office/officeart/2005/8/layout/orgChart1"/>
    <dgm:cxn modelId="{9C4599C6-EADB-4A0F-8FB0-114601C76FE1}" type="presParOf" srcId="{FF66F586-F7EC-4192-B2C0-532D1E0DFDD5}" destId="{ED820E5F-DEB3-469F-A4BF-0DDBA81AEEEF}" srcOrd="1" destOrd="0" presId="urn:microsoft.com/office/officeart/2005/8/layout/orgChart1"/>
    <dgm:cxn modelId="{F01776F0-94FD-4FEF-A55D-F9BB5761E373}" type="presParOf" srcId="{ED820E5F-DEB3-469F-A4BF-0DDBA81AEEEF}" destId="{44923FA3-7B16-4565-B47A-A4C697D4FC40}" srcOrd="0" destOrd="0" presId="urn:microsoft.com/office/officeart/2005/8/layout/orgChart1"/>
    <dgm:cxn modelId="{5D06B57D-02C2-4340-A16D-6C7F5B9C2889}" type="presParOf" srcId="{44923FA3-7B16-4565-B47A-A4C697D4FC40}" destId="{48BFC42E-070A-45A5-B342-17CBDDCA9AD0}" srcOrd="0" destOrd="0" presId="urn:microsoft.com/office/officeart/2005/8/layout/orgChart1"/>
    <dgm:cxn modelId="{EC3CF002-E9EA-4DDF-A5A0-5229DEFB31ED}" type="presParOf" srcId="{44923FA3-7B16-4565-B47A-A4C697D4FC40}" destId="{4FACF41F-96FF-4EFC-9822-87B4CD3027B4}" srcOrd="1" destOrd="0" presId="urn:microsoft.com/office/officeart/2005/8/layout/orgChart1"/>
    <dgm:cxn modelId="{720C9FEC-57D4-4082-A0CA-2B59F68343A2}" type="presParOf" srcId="{ED820E5F-DEB3-469F-A4BF-0DDBA81AEEEF}" destId="{C7B6CDB4-D52A-4112-A587-DB5F47C210A1}" srcOrd="1" destOrd="0" presId="urn:microsoft.com/office/officeart/2005/8/layout/orgChart1"/>
    <dgm:cxn modelId="{980BDE0C-BD89-46F9-8789-DFC546890CB0}" type="presParOf" srcId="{ED820E5F-DEB3-469F-A4BF-0DDBA81AEEEF}" destId="{643BEF3E-180C-47EE-B7E6-10B29677A40A}" srcOrd="2" destOrd="0" presId="urn:microsoft.com/office/officeart/2005/8/layout/orgChart1"/>
    <dgm:cxn modelId="{45762A9A-A69E-4595-92ED-8400653C38B3}" type="presParOf" srcId="{FF66F586-F7EC-4192-B2C0-532D1E0DFDD5}" destId="{670D5EB6-5E0A-489E-A710-F2C18402872A}" srcOrd="2" destOrd="0" presId="urn:microsoft.com/office/officeart/2005/8/layout/orgChart1"/>
    <dgm:cxn modelId="{4FFF409E-39FA-41E6-A133-7CE72BCCD263}" type="presParOf" srcId="{FF66F586-F7EC-4192-B2C0-532D1E0DFDD5}" destId="{875B99AE-CA49-44C3-8CE9-7C027228C909}" srcOrd="3" destOrd="0" presId="urn:microsoft.com/office/officeart/2005/8/layout/orgChart1"/>
    <dgm:cxn modelId="{BCE6EB65-87D3-4836-B2BF-26E31634A93B}" type="presParOf" srcId="{875B99AE-CA49-44C3-8CE9-7C027228C909}" destId="{AA52B8B1-F033-4531-9CAD-F2230D4684F9}" srcOrd="0" destOrd="0" presId="urn:microsoft.com/office/officeart/2005/8/layout/orgChart1"/>
    <dgm:cxn modelId="{FBE518C0-362E-4B8C-A4F1-8FB1B315F608}" type="presParOf" srcId="{AA52B8B1-F033-4531-9CAD-F2230D4684F9}" destId="{FADE432B-CD7B-43B3-B8DC-C4BC98884C63}" srcOrd="0" destOrd="0" presId="urn:microsoft.com/office/officeart/2005/8/layout/orgChart1"/>
    <dgm:cxn modelId="{9B3D7765-2F62-46A8-833C-EA137B3225CC}" type="presParOf" srcId="{AA52B8B1-F033-4531-9CAD-F2230D4684F9}" destId="{E7861445-EDCE-42F7-A780-429F26AF114B}" srcOrd="1" destOrd="0" presId="urn:microsoft.com/office/officeart/2005/8/layout/orgChart1"/>
    <dgm:cxn modelId="{DBF50B93-D6A3-4A53-A384-7B5BE8718F9A}" type="presParOf" srcId="{875B99AE-CA49-44C3-8CE9-7C027228C909}" destId="{67F2F76E-4EDA-4EE6-9E13-3B1CC1348B22}" srcOrd="1" destOrd="0" presId="urn:microsoft.com/office/officeart/2005/8/layout/orgChart1"/>
    <dgm:cxn modelId="{D6150B74-02EB-48D7-BCA5-9859A2AF86C1}" type="presParOf" srcId="{67F2F76E-4EDA-4EE6-9E13-3B1CC1348B22}" destId="{475261FC-D982-4E08-A8AD-92A5CF1E7376}" srcOrd="0" destOrd="0" presId="urn:microsoft.com/office/officeart/2005/8/layout/orgChart1"/>
    <dgm:cxn modelId="{8BF997DA-0B05-4894-8B6E-DFAD960E27D3}" type="presParOf" srcId="{67F2F76E-4EDA-4EE6-9E13-3B1CC1348B22}" destId="{EAB6D44A-C218-4BAE-AC1F-691CC9825EBF}" srcOrd="1" destOrd="0" presId="urn:microsoft.com/office/officeart/2005/8/layout/orgChart1"/>
    <dgm:cxn modelId="{20A5D581-233D-4F67-8D38-CB73BD8C8151}" type="presParOf" srcId="{EAB6D44A-C218-4BAE-AC1F-691CC9825EBF}" destId="{B441558B-E942-4937-B4B1-B4D7C72BA7AF}" srcOrd="0" destOrd="0" presId="urn:microsoft.com/office/officeart/2005/8/layout/orgChart1"/>
    <dgm:cxn modelId="{E46EE918-BEE2-408E-AE1E-1A393364A851}" type="presParOf" srcId="{B441558B-E942-4937-B4B1-B4D7C72BA7AF}" destId="{CA8A6CE9-AB28-44B5-BD91-6FFF94F82CA4}" srcOrd="0" destOrd="0" presId="urn:microsoft.com/office/officeart/2005/8/layout/orgChart1"/>
    <dgm:cxn modelId="{8DE77BA3-DD20-40D5-BF77-08BCA03F1CF2}" type="presParOf" srcId="{B441558B-E942-4937-B4B1-B4D7C72BA7AF}" destId="{0B174669-F71B-4A23-95A5-B4CBB13233A0}" srcOrd="1" destOrd="0" presId="urn:microsoft.com/office/officeart/2005/8/layout/orgChart1"/>
    <dgm:cxn modelId="{DB96E537-46C0-48A2-A371-74F2C5AE8CDB}" type="presParOf" srcId="{EAB6D44A-C218-4BAE-AC1F-691CC9825EBF}" destId="{FE8A8675-3AB4-44AC-B4B2-87AEC69D0261}" srcOrd="1" destOrd="0" presId="urn:microsoft.com/office/officeart/2005/8/layout/orgChart1"/>
    <dgm:cxn modelId="{3D1A5E49-97EE-4E47-8859-5FE7884E2975}" type="presParOf" srcId="{EAB6D44A-C218-4BAE-AC1F-691CC9825EBF}" destId="{E71564D0-938E-47A4-9CED-06691B4916E0}" srcOrd="2" destOrd="0" presId="urn:microsoft.com/office/officeart/2005/8/layout/orgChart1"/>
    <dgm:cxn modelId="{B2572978-F40C-4468-ACAD-F89D8293431F}" type="presParOf" srcId="{67F2F76E-4EDA-4EE6-9E13-3B1CC1348B22}" destId="{8C1A1752-7ACC-4956-8305-E1E2AE492522}" srcOrd="2" destOrd="0" presId="urn:microsoft.com/office/officeart/2005/8/layout/orgChart1"/>
    <dgm:cxn modelId="{E00D4828-DF09-4E3B-911B-B38B55D1D827}" type="presParOf" srcId="{67F2F76E-4EDA-4EE6-9E13-3B1CC1348B22}" destId="{A044A050-179D-4B12-84B1-F1C0499FEA7E}" srcOrd="3" destOrd="0" presId="urn:microsoft.com/office/officeart/2005/8/layout/orgChart1"/>
    <dgm:cxn modelId="{2FE70919-AE94-468C-91A5-F1D5DDA35649}" type="presParOf" srcId="{A044A050-179D-4B12-84B1-F1C0499FEA7E}" destId="{E32ACC6C-D920-47F1-94B7-4FEAE2044A6C}" srcOrd="0" destOrd="0" presId="urn:microsoft.com/office/officeart/2005/8/layout/orgChart1"/>
    <dgm:cxn modelId="{4D65D298-07A0-4446-97DF-DB40F159CB71}" type="presParOf" srcId="{E32ACC6C-D920-47F1-94B7-4FEAE2044A6C}" destId="{EAFCED95-B2B1-4E74-8A6E-78272F736C97}" srcOrd="0" destOrd="0" presId="urn:microsoft.com/office/officeart/2005/8/layout/orgChart1"/>
    <dgm:cxn modelId="{834FE2E4-F32E-443A-9093-9111FF5F83F4}" type="presParOf" srcId="{E32ACC6C-D920-47F1-94B7-4FEAE2044A6C}" destId="{6B389948-1A49-4B60-80F6-4B2DF045536B}" srcOrd="1" destOrd="0" presId="urn:microsoft.com/office/officeart/2005/8/layout/orgChart1"/>
    <dgm:cxn modelId="{BA28CD60-452E-4B90-BF66-4E4BA918BE80}" type="presParOf" srcId="{A044A050-179D-4B12-84B1-F1C0499FEA7E}" destId="{62C40FEC-185A-4232-96A8-9F6EE8B3CCE3}" srcOrd="1" destOrd="0" presId="urn:microsoft.com/office/officeart/2005/8/layout/orgChart1"/>
    <dgm:cxn modelId="{11C3DABA-2831-4B31-9BC0-67FAD0F092B9}" type="presParOf" srcId="{A044A050-179D-4B12-84B1-F1C0499FEA7E}" destId="{B8936583-B851-495A-A0F2-02593D1963FC}" srcOrd="2" destOrd="0" presId="urn:microsoft.com/office/officeart/2005/8/layout/orgChart1"/>
    <dgm:cxn modelId="{65A712FF-2132-4F81-B5DD-56455F371B2D}" type="presParOf" srcId="{875B99AE-CA49-44C3-8CE9-7C027228C909}" destId="{7875314B-BC91-4356-A329-9DA356B387FA}" srcOrd="2" destOrd="0" presId="urn:microsoft.com/office/officeart/2005/8/layout/orgChart1"/>
    <dgm:cxn modelId="{29273548-EEF0-4160-AF79-1A028C85450B}" type="presParOf" srcId="{2B2248D1-ACAB-46C7-8FF6-077CBA3FCF38}" destId="{17B964EF-A462-48FD-A775-CD1F55DF021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07198-5D39-409F-9101-6855E43C4FA1}">
      <dsp:nvSpPr>
        <dsp:cNvPr id="0" name=""/>
        <dsp:cNvSpPr/>
      </dsp:nvSpPr>
      <dsp:spPr>
        <a:xfrm>
          <a:off x="600188" y="297061"/>
          <a:ext cx="1453212" cy="507417"/>
        </a:xfrm>
        <a:prstGeom prst="roundRect">
          <a:avLst>
            <a:gd name="adj" fmla="val 10000"/>
          </a:avLst>
        </a:prstGeom>
        <a:gradFill rotWithShape="0">
          <a:gsLst>
            <a:gs pos="0">
              <a:schemeClr val="accent4">
                <a:alpha val="80000"/>
                <a:hueOff val="0"/>
                <a:satOff val="0"/>
                <a:lumOff val="0"/>
                <a:alphaOff val="0"/>
                <a:lumMod val="110000"/>
                <a:satMod val="105000"/>
                <a:tint val="67000"/>
              </a:schemeClr>
            </a:gs>
            <a:gs pos="50000">
              <a:schemeClr val="accent4">
                <a:alpha val="80000"/>
                <a:hueOff val="0"/>
                <a:satOff val="0"/>
                <a:lumOff val="0"/>
                <a:alphaOff val="0"/>
                <a:lumMod val="105000"/>
                <a:satMod val="103000"/>
                <a:tint val="73000"/>
              </a:schemeClr>
            </a:gs>
            <a:gs pos="100000">
              <a:schemeClr val="accent4">
                <a:alpha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IN" sz="1500" kern="1200" dirty="0" smtClean="0">
              <a:latin typeface="Times New Roman" pitchFamily="18" charset="0"/>
              <a:cs typeface="Times New Roman" pitchFamily="18" charset="0"/>
            </a:rPr>
            <a:t>Data Cleaning</a:t>
          </a:r>
          <a:endParaRPr lang="en-US" sz="1500" kern="1200" dirty="0">
            <a:latin typeface="Times New Roman" pitchFamily="18" charset="0"/>
            <a:cs typeface="Times New Roman" pitchFamily="18" charset="0"/>
          </a:endParaRPr>
        </a:p>
      </dsp:txBody>
      <dsp:txXfrm>
        <a:off x="615050" y="311923"/>
        <a:ext cx="1423488" cy="477693"/>
      </dsp:txXfrm>
    </dsp:sp>
    <dsp:sp modelId="{8AE3F953-FD21-426E-820E-A0D3C8EEAA8F}">
      <dsp:nvSpPr>
        <dsp:cNvPr id="0" name=""/>
        <dsp:cNvSpPr/>
      </dsp:nvSpPr>
      <dsp:spPr>
        <a:xfrm rot="19448692">
          <a:off x="2005828" y="394912"/>
          <a:ext cx="502082" cy="17626"/>
        </a:xfrm>
        <a:custGeom>
          <a:avLst/>
          <a:gdLst/>
          <a:ahLst/>
          <a:cxnLst/>
          <a:rect l="0" t="0" r="0" b="0"/>
          <a:pathLst>
            <a:path>
              <a:moveTo>
                <a:pt x="0" y="8813"/>
              </a:moveTo>
              <a:lnTo>
                <a:pt x="502082" y="8813"/>
              </a:lnTo>
            </a:path>
          </a:pathLst>
        </a:custGeom>
        <a:noFill/>
        <a:ln w="12700" cap="flat" cmpd="sng" algn="ctr">
          <a:solidFill>
            <a:schemeClr val="accent4">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66750">
            <a:lnSpc>
              <a:spcPct val="90000"/>
            </a:lnSpc>
            <a:spcBef>
              <a:spcPct val="0"/>
            </a:spcBef>
            <a:spcAft>
              <a:spcPct val="35000"/>
            </a:spcAft>
          </a:pPr>
          <a:endParaRPr lang="en-US" sz="1500" kern="1200">
            <a:solidFill>
              <a:srgbClr val="FFFF00"/>
            </a:solidFill>
            <a:latin typeface="Times New Roman" pitchFamily="18" charset="0"/>
            <a:cs typeface="Times New Roman" pitchFamily="18" charset="0"/>
          </a:endParaRPr>
        </a:p>
      </dsp:txBody>
      <dsp:txXfrm>
        <a:off x="2244318" y="391173"/>
        <a:ext cx="25104" cy="25104"/>
      </dsp:txXfrm>
    </dsp:sp>
    <dsp:sp modelId="{3CB40B60-A264-4E0D-9FCB-5C1941E9EC5D}">
      <dsp:nvSpPr>
        <dsp:cNvPr id="0" name=""/>
        <dsp:cNvSpPr/>
      </dsp:nvSpPr>
      <dsp:spPr>
        <a:xfrm>
          <a:off x="2460339" y="2972"/>
          <a:ext cx="1014834" cy="507417"/>
        </a:xfrm>
        <a:prstGeom prst="roundRect">
          <a:avLst>
            <a:gd name="adj" fmla="val 10000"/>
          </a:avLst>
        </a:prstGeom>
        <a:gradFill rotWithShape="0">
          <a:gsLst>
            <a:gs pos="0">
              <a:schemeClr val="accent4">
                <a:alpha val="70000"/>
                <a:hueOff val="0"/>
                <a:satOff val="0"/>
                <a:lumOff val="0"/>
                <a:alphaOff val="0"/>
                <a:lumMod val="110000"/>
                <a:satMod val="105000"/>
                <a:tint val="67000"/>
              </a:schemeClr>
            </a:gs>
            <a:gs pos="50000">
              <a:schemeClr val="accent4">
                <a:alpha val="70000"/>
                <a:hueOff val="0"/>
                <a:satOff val="0"/>
                <a:lumOff val="0"/>
                <a:alphaOff val="0"/>
                <a:lumMod val="105000"/>
                <a:satMod val="103000"/>
                <a:tint val="73000"/>
              </a:schemeClr>
            </a:gs>
            <a:gs pos="100000">
              <a:schemeClr val="accent4">
                <a:alpha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IN" sz="1500" kern="1200" dirty="0" smtClean="0">
              <a:latin typeface="Times New Roman" pitchFamily="18" charset="0"/>
              <a:cs typeface="Times New Roman" pitchFamily="18" charset="0"/>
            </a:rPr>
            <a:t>Missing</a:t>
          </a:r>
          <a:endParaRPr lang="en-US" sz="1500" kern="1200" dirty="0">
            <a:latin typeface="Times New Roman" pitchFamily="18" charset="0"/>
            <a:cs typeface="Times New Roman" pitchFamily="18" charset="0"/>
          </a:endParaRPr>
        </a:p>
      </dsp:txBody>
      <dsp:txXfrm>
        <a:off x="2475201" y="17834"/>
        <a:ext cx="985110" cy="477693"/>
      </dsp:txXfrm>
    </dsp:sp>
    <dsp:sp modelId="{21D57A3C-48B0-4E79-8E74-A6BA44DAF9DD}">
      <dsp:nvSpPr>
        <dsp:cNvPr id="0" name=""/>
        <dsp:cNvSpPr/>
      </dsp:nvSpPr>
      <dsp:spPr>
        <a:xfrm rot="2125374">
          <a:off x="2007183" y="686676"/>
          <a:ext cx="499374" cy="17626"/>
        </a:xfrm>
        <a:custGeom>
          <a:avLst/>
          <a:gdLst/>
          <a:ahLst/>
          <a:cxnLst/>
          <a:rect l="0" t="0" r="0" b="0"/>
          <a:pathLst>
            <a:path>
              <a:moveTo>
                <a:pt x="0" y="8813"/>
              </a:moveTo>
              <a:lnTo>
                <a:pt x="499374" y="8813"/>
              </a:lnTo>
            </a:path>
          </a:pathLst>
        </a:custGeom>
        <a:noFill/>
        <a:ln w="12700" cap="flat" cmpd="sng" algn="ctr">
          <a:solidFill>
            <a:schemeClr val="accent4">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66750">
            <a:lnSpc>
              <a:spcPct val="90000"/>
            </a:lnSpc>
            <a:spcBef>
              <a:spcPct val="0"/>
            </a:spcBef>
            <a:spcAft>
              <a:spcPct val="35000"/>
            </a:spcAft>
          </a:pPr>
          <a:endParaRPr lang="en-US" sz="1500" kern="1200">
            <a:solidFill>
              <a:srgbClr val="FFFF00"/>
            </a:solidFill>
            <a:latin typeface="Times New Roman" pitchFamily="18" charset="0"/>
            <a:cs typeface="Times New Roman" pitchFamily="18" charset="0"/>
          </a:endParaRPr>
        </a:p>
      </dsp:txBody>
      <dsp:txXfrm>
        <a:off x="2244385" y="683005"/>
        <a:ext cx="24968" cy="24968"/>
      </dsp:txXfrm>
    </dsp:sp>
    <dsp:sp modelId="{279DCCA3-7063-47A4-A8F4-EA5DA07C9431}">
      <dsp:nvSpPr>
        <dsp:cNvPr id="0" name=""/>
        <dsp:cNvSpPr/>
      </dsp:nvSpPr>
      <dsp:spPr>
        <a:xfrm>
          <a:off x="2460339" y="586502"/>
          <a:ext cx="1014834" cy="507417"/>
        </a:xfrm>
        <a:prstGeom prst="roundRect">
          <a:avLst>
            <a:gd name="adj" fmla="val 10000"/>
          </a:avLst>
        </a:prstGeom>
        <a:gradFill rotWithShape="0">
          <a:gsLst>
            <a:gs pos="0">
              <a:schemeClr val="accent4">
                <a:alpha val="70000"/>
                <a:hueOff val="0"/>
                <a:satOff val="0"/>
                <a:lumOff val="0"/>
                <a:alphaOff val="0"/>
                <a:lumMod val="110000"/>
                <a:satMod val="105000"/>
                <a:tint val="67000"/>
              </a:schemeClr>
            </a:gs>
            <a:gs pos="50000">
              <a:schemeClr val="accent4">
                <a:alpha val="70000"/>
                <a:hueOff val="0"/>
                <a:satOff val="0"/>
                <a:lumOff val="0"/>
                <a:alphaOff val="0"/>
                <a:lumMod val="105000"/>
                <a:satMod val="103000"/>
                <a:tint val="73000"/>
              </a:schemeClr>
            </a:gs>
            <a:gs pos="100000">
              <a:schemeClr val="accent4">
                <a:alpha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IN" sz="1500" kern="1200" dirty="0" smtClean="0">
              <a:latin typeface="Times New Roman" pitchFamily="18" charset="0"/>
              <a:cs typeface="Times New Roman" pitchFamily="18" charset="0"/>
            </a:rPr>
            <a:t>Noisy</a:t>
          </a:r>
          <a:endParaRPr lang="en-US" sz="1500" kern="1200" dirty="0">
            <a:latin typeface="Times New Roman" pitchFamily="18" charset="0"/>
            <a:cs typeface="Times New Roman" pitchFamily="18" charset="0"/>
          </a:endParaRPr>
        </a:p>
      </dsp:txBody>
      <dsp:txXfrm>
        <a:off x="2475201" y="601364"/>
        <a:ext cx="985110" cy="477693"/>
      </dsp:txXfrm>
    </dsp:sp>
    <dsp:sp modelId="{891211B4-C481-42B3-8392-DCAC8E9FB227}">
      <dsp:nvSpPr>
        <dsp:cNvPr id="0" name=""/>
        <dsp:cNvSpPr/>
      </dsp:nvSpPr>
      <dsp:spPr>
        <a:xfrm>
          <a:off x="601193" y="1753561"/>
          <a:ext cx="1460823" cy="507417"/>
        </a:xfrm>
        <a:prstGeom prst="roundRect">
          <a:avLst>
            <a:gd name="adj" fmla="val 10000"/>
          </a:avLst>
        </a:prstGeom>
        <a:gradFill rotWithShape="0">
          <a:gsLst>
            <a:gs pos="0">
              <a:schemeClr val="accent4">
                <a:alpha val="80000"/>
                <a:hueOff val="0"/>
                <a:satOff val="0"/>
                <a:lumOff val="0"/>
                <a:alphaOff val="0"/>
                <a:lumMod val="110000"/>
                <a:satMod val="105000"/>
                <a:tint val="67000"/>
              </a:schemeClr>
            </a:gs>
            <a:gs pos="50000">
              <a:schemeClr val="accent4">
                <a:alpha val="80000"/>
                <a:hueOff val="0"/>
                <a:satOff val="0"/>
                <a:lumOff val="0"/>
                <a:alphaOff val="0"/>
                <a:lumMod val="105000"/>
                <a:satMod val="103000"/>
                <a:tint val="73000"/>
              </a:schemeClr>
            </a:gs>
            <a:gs pos="100000">
              <a:schemeClr val="accent4">
                <a:alpha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IN" sz="1500" kern="1200" smtClean="0">
              <a:latin typeface="Times New Roman" pitchFamily="18" charset="0"/>
              <a:cs typeface="Times New Roman" pitchFamily="18" charset="0"/>
            </a:rPr>
            <a:t>Data Reduction</a:t>
          </a:r>
          <a:endParaRPr lang="en-US" sz="1500" kern="1200" dirty="0">
            <a:latin typeface="Times New Roman" pitchFamily="18" charset="0"/>
            <a:cs typeface="Times New Roman" pitchFamily="18" charset="0"/>
          </a:endParaRPr>
        </a:p>
      </dsp:txBody>
      <dsp:txXfrm>
        <a:off x="616055" y="1768423"/>
        <a:ext cx="1431099" cy="477693"/>
      </dsp:txXfrm>
    </dsp:sp>
    <dsp:sp modelId="{4F0A224E-66C0-4BAD-975D-DA5AC05B894E}">
      <dsp:nvSpPr>
        <dsp:cNvPr id="0" name=""/>
        <dsp:cNvSpPr/>
      </dsp:nvSpPr>
      <dsp:spPr>
        <a:xfrm rot="18289469">
          <a:off x="1909565" y="1706691"/>
          <a:ext cx="710836" cy="17626"/>
        </a:xfrm>
        <a:custGeom>
          <a:avLst/>
          <a:gdLst/>
          <a:ahLst/>
          <a:cxnLst/>
          <a:rect l="0" t="0" r="0" b="0"/>
          <a:pathLst>
            <a:path>
              <a:moveTo>
                <a:pt x="0" y="8813"/>
              </a:moveTo>
              <a:lnTo>
                <a:pt x="710836" y="8813"/>
              </a:lnTo>
            </a:path>
          </a:pathLst>
        </a:custGeom>
        <a:noFill/>
        <a:ln w="12700" cap="flat" cmpd="sng" algn="ctr">
          <a:solidFill>
            <a:schemeClr val="accent4">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66750">
            <a:lnSpc>
              <a:spcPct val="90000"/>
            </a:lnSpc>
            <a:spcBef>
              <a:spcPct val="0"/>
            </a:spcBef>
            <a:spcAft>
              <a:spcPct val="35000"/>
            </a:spcAft>
          </a:pPr>
          <a:endParaRPr lang="en-US" sz="1500" kern="1200">
            <a:solidFill>
              <a:srgbClr val="FFFF00"/>
            </a:solidFill>
            <a:latin typeface="Times New Roman" pitchFamily="18" charset="0"/>
            <a:cs typeface="Times New Roman" pitchFamily="18" charset="0"/>
          </a:endParaRPr>
        </a:p>
      </dsp:txBody>
      <dsp:txXfrm>
        <a:off x="2247213" y="1697734"/>
        <a:ext cx="35541" cy="35541"/>
      </dsp:txXfrm>
    </dsp:sp>
    <dsp:sp modelId="{100C45BD-D419-4381-8F44-6747BB74325A}">
      <dsp:nvSpPr>
        <dsp:cNvPr id="0" name=""/>
        <dsp:cNvSpPr/>
      </dsp:nvSpPr>
      <dsp:spPr>
        <a:xfrm>
          <a:off x="2467950" y="1170031"/>
          <a:ext cx="1627236" cy="507417"/>
        </a:xfrm>
        <a:prstGeom prst="roundRect">
          <a:avLst>
            <a:gd name="adj" fmla="val 10000"/>
          </a:avLst>
        </a:prstGeom>
        <a:gradFill rotWithShape="0">
          <a:gsLst>
            <a:gs pos="0">
              <a:schemeClr val="accent4">
                <a:alpha val="70000"/>
                <a:hueOff val="0"/>
                <a:satOff val="0"/>
                <a:lumOff val="0"/>
                <a:alphaOff val="0"/>
                <a:lumMod val="110000"/>
                <a:satMod val="105000"/>
                <a:tint val="67000"/>
              </a:schemeClr>
            </a:gs>
            <a:gs pos="50000">
              <a:schemeClr val="accent4">
                <a:alpha val="70000"/>
                <a:hueOff val="0"/>
                <a:satOff val="0"/>
                <a:lumOff val="0"/>
                <a:alphaOff val="0"/>
                <a:lumMod val="105000"/>
                <a:satMod val="103000"/>
                <a:tint val="73000"/>
              </a:schemeClr>
            </a:gs>
            <a:gs pos="100000">
              <a:schemeClr val="accent4">
                <a:alpha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IN" sz="1500" kern="1200" smtClean="0">
              <a:latin typeface="Times New Roman" pitchFamily="18" charset="0"/>
              <a:cs typeface="Times New Roman" pitchFamily="18" charset="0"/>
            </a:rPr>
            <a:t>Dimensionality Reduction</a:t>
          </a:r>
          <a:endParaRPr lang="en-US" sz="1500" kern="1200" dirty="0">
            <a:latin typeface="Times New Roman" pitchFamily="18" charset="0"/>
            <a:cs typeface="Times New Roman" pitchFamily="18" charset="0"/>
          </a:endParaRPr>
        </a:p>
      </dsp:txBody>
      <dsp:txXfrm>
        <a:off x="2482812" y="1184893"/>
        <a:ext cx="1597512" cy="477693"/>
      </dsp:txXfrm>
    </dsp:sp>
    <dsp:sp modelId="{D73FD362-1D11-49B2-BD84-C191E390DAF2}">
      <dsp:nvSpPr>
        <dsp:cNvPr id="0" name=""/>
        <dsp:cNvSpPr/>
      </dsp:nvSpPr>
      <dsp:spPr>
        <a:xfrm>
          <a:off x="2062017" y="1998456"/>
          <a:ext cx="405933" cy="17626"/>
        </a:xfrm>
        <a:custGeom>
          <a:avLst/>
          <a:gdLst/>
          <a:ahLst/>
          <a:cxnLst/>
          <a:rect l="0" t="0" r="0" b="0"/>
          <a:pathLst>
            <a:path>
              <a:moveTo>
                <a:pt x="0" y="8813"/>
              </a:moveTo>
              <a:lnTo>
                <a:pt x="405933" y="8813"/>
              </a:lnTo>
            </a:path>
          </a:pathLst>
        </a:custGeom>
        <a:noFill/>
        <a:ln w="12700" cap="flat" cmpd="sng" algn="ctr">
          <a:solidFill>
            <a:schemeClr val="accent4">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66750">
            <a:lnSpc>
              <a:spcPct val="90000"/>
            </a:lnSpc>
            <a:spcBef>
              <a:spcPct val="0"/>
            </a:spcBef>
            <a:spcAft>
              <a:spcPct val="35000"/>
            </a:spcAft>
          </a:pPr>
          <a:endParaRPr lang="en-US" sz="1500" kern="1200">
            <a:solidFill>
              <a:srgbClr val="FFFF00"/>
            </a:solidFill>
            <a:latin typeface="Times New Roman" pitchFamily="18" charset="0"/>
            <a:cs typeface="Times New Roman" pitchFamily="18" charset="0"/>
          </a:endParaRPr>
        </a:p>
      </dsp:txBody>
      <dsp:txXfrm>
        <a:off x="2254835" y="1997121"/>
        <a:ext cx="20296" cy="20296"/>
      </dsp:txXfrm>
    </dsp:sp>
    <dsp:sp modelId="{4833679D-8852-456E-9D5B-A4D1A49B7780}">
      <dsp:nvSpPr>
        <dsp:cNvPr id="0" name=""/>
        <dsp:cNvSpPr/>
      </dsp:nvSpPr>
      <dsp:spPr>
        <a:xfrm>
          <a:off x="2467950" y="1753561"/>
          <a:ext cx="1630037" cy="507417"/>
        </a:xfrm>
        <a:prstGeom prst="roundRect">
          <a:avLst>
            <a:gd name="adj" fmla="val 10000"/>
          </a:avLst>
        </a:prstGeom>
        <a:gradFill rotWithShape="0">
          <a:gsLst>
            <a:gs pos="0">
              <a:schemeClr val="accent4">
                <a:alpha val="70000"/>
                <a:hueOff val="0"/>
                <a:satOff val="0"/>
                <a:lumOff val="0"/>
                <a:alphaOff val="0"/>
                <a:lumMod val="110000"/>
                <a:satMod val="105000"/>
                <a:tint val="67000"/>
              </a:schemeClr>
            </a:gs>
            <a:gs pos="50000">
              <a:schemeClr val="accent4">
                <a:alpha val="70000"/>
                <a:hueOff val="0"/>
                <a:satOff val="0"/>
                <a:lumOff val="0"/>
                <a:alphaOff val="0"/>
                <a:lumMod val="105000"/>
                <a:satMod val="103000"/>
                <a:tint val="73000"/>
              </a:schemeClr>
            </a:gs>
            <a:gs pos="100000">
              <a:schemeClr val="accent4">
                <a:alpha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IN" sz="1500" kern="1200" dirty="0" smtClean="0">
              <a:latin typeface="Times New Roman" pitchFamily="18" charset="0"/>
              <a:cs typeface="Times New Roman" pitchFamily="18" charset="0"/>
            </a:rPr>
            <a:t>Numericity Reduction</a:t>
          </a:r>
          <a:endParaRPr lang="en-US" sz="1500" kern="1200" dirty="0">
            <a:latin typeface="Times New Roman" pitchFamily="18" charset="0"/>
            <a:cs typeface="Times New Roman" pitchFamily="18" charset="0"/>
          </a:endParaRPr>
        </a:p>
      </dsp:txBody>
      <dsp:txXfrm>
        <a:off x="2482812" y="1768423"/>
        <a:ext cx="1600313" cy="477693"/>
      </dsp:txXfrm>
    </dsp:sp>
    <dsp:sp modelId="{E665B3D3-969D-4444-89EF-44C73E30CBB5}">
      <dsp:nvSpPr>
        <dsp:cNvPr id="0" name=""/>
        <dsp:cNvSpPr/>
      </dsp:nvSpPr>
      <dsp:spPr>
        <a:xfrm rot="3310531">
          <a:off x="1909565" y="2290221"/>
          <a:ext cx="710836" cy="17626"/>
        </a:xfrm>
        <a:custGeom>
          <a:avLst/>
          <a:gdLst/>
          <a:ahLst/>
          <a:cxnLst/>
          <a:rect l="0" t="0" r="0" b="0"/>
          <a:pathLst>
            <a:path>
              <a:moveTo>
                <a:pt x="0" y="8813"/>
              </a:moveTo>
              <a:lnTo>
                <a:pt x="710836" y="8813"/>
              </a:lnTo>
            </a:path>
          </a:pathLst>
        </a:custGeom>
        <a:noFill/>
        <a:ln w="12700" cap="flat" cmpd="sng" algn="ctr">
          <a:solidFill>
            <a:schemeClr val="accent4">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66750">
            <a:lnSpc>
              <a:spcPct val="90000"/>
            </a:lnSpc>
            <a:spcBef>
              <a:spcPct val="0"/>
            </a:spcBef>
            <a:spcAft>
              <a:spcPct val="35000"/>
            </a:spcAft>
          </a:pPr>
          <a:endParaRPr lang="en-US" sz="1500" kern="1200">
            <a:solidFill>
              <a:srgbClr val="FFFF00"/>
            </a:solidFill>
            <a:latin typeface="Times New Roman" pitchFamily="18" charset="0"/>
            <a:cs typeface="Times New Roman" pitchFamily="18" charset="0"/>
          </a:endParaRPr>
        </a:p>
      </dsp:txBody>
      <dsp:txXfrm>
        <a:off x="2247213" y="2281264"/>
        <a:ext cx="35541" cy="35541"/>
      </dsp:txXfrm>
    </dsp:sp>
    <dsp:sp modelId="{7CCFA612-8EEA-46CD-8CA7-ED136E272147}">
      <dsp:nvSpPr>
        <dsp:cNvPr id="0" name=""/>
        <dsp:cNvSpPr/>
      </dsp:nvSpPr>
      <dsp:spPr>
        <a:xfrm>
          <a:off x="2467950" y="2337091"/>
          <a:ext cx="1632838" cy="507417"/>
        </a:xfrm>
        <a:prstGeom prst="roundRect">
          <a:avLst>
            <a:gd name="adj" fmla="val 10000"/>
          </a:avLst>
        </a:prstGeom>
        <a:gradFill rotWithShape="0">
          <a:gsLst>
            <a:gs pos="0">
              <a:schemeClr val="accent4">
                <a:alpha val="70000"/>
                <a:hueOff val="0"/>
                <a:satOff val="0"/>
                <a:lumOff val="0"/>
                <a:alphaOff val="0"/>
                <a:lumMod val="110000"/>
                <a:satMod val="105000"/>
                <a:tint val="67000"/>
              </a:schemeClr>
            </a:gs>
            <a:gs pos="50000">
              <a:schemeClr val="accent4">
                <a:alpha val="70000"/>
                <a:hueOff val="0"/>
                <a:satOff val="0"/>
                <a:lumOff val="0"/>
                <a:alphaOff val="0"/>
                <a:lumMod val="105000"/>
                <a:satMod val="103000"/>
                <a:tint val="73000"/>
              </a:schemeClr>
            </a:gs>
            <a:gs pos="100000">
              <a:schemeClr val="accent4">
                <a:alpha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IN" sz="1500" kern="1200" dirty="0" smtClean="0">
              <a:latin typeface="Times New Roman" pitchFamily="18" charset="0"/>
              <a:cs typeface="Times New Roman" pitchFamily="18" charset="0"/>
            </a:rPr>
            <a:t>Data Compression</a:t>
          </a:r>
          <a:endParaRPr lang="en-US" sz="1500" kern="1200" dirty="0">
            <a:latin typeface="Times New Roman" pitchFamily="18" charset="0"/>
            <a:cs typeface="Times New Roman" pitchFamily="18" charset="0"/>
          </a:endParaRPr>
        </a:p>
      </dsp:txBody>
      <dsp:txXfrm>
        <a:off x="2482812" y="2351953"/>
        <a:ext cx="1603114" cy="477693"/>
      </dsp:txXfrm>
    </dsp:sp>
    <dsp:sp modelId="{9D752955-B97A-4DF9-9CF8-61EF8CE06239}">
      <dsp:nvSpPr>
        <dsp:cNvPr id="0" name=""/>
        <dsp:cNvSpPr/>
      </dsp:nvSpPr>
      <dsp:spPr>
        <a:xfrm>
          <a:off x="601193" y="3795915"/>
          <a:ext cx="1477639" cy="507417"/>
        </a:xfrm>
        <a:prstGeom prst="roundRect">
          <a:avLst>
            <a:gd name="adj" fmla="val 10000"/>
          </a:avLst>
        </a:prstGeom>
        <a:gradFill rotWithShape="0">
          <a:gsLst>
            <a:gs pos="0">
              <a:schemeClr val="accent4">
                <a:alpha val="80000"/>
                <a:hueOff val="0"/>
                <a:satOff val="0"/>
                <a:lumOff val="0"/>
                <a:alphaOff val="0"/>
                <a:lumMod val="110000"/>
                <a:satMod val="105000"/>
                <a:tint val="67000"/>
              </a:schemeClr>
            </a:gs>
            <a:gs pos="50000">
              <a:schemeClr val="accent4">
                <a:alpha val="80000"/>
                <a:hueOff val="0"/>
                <a:satOff val="0"/>
                <a:lumOff val="0"/>
                <a:alphaOff val="0"/>
                <a:lumMod val="105000"/>
                <a:satMod val="103000"/>
                <a:tint val="73000"/>
              </a:schemeClr>
            </a:gs>
            <a:gs pos="100000">
              <a:schemeClr val="accent4">
                <a:alpha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IN" sz="1500" kern="1200" dirty="0" smtClean="0">
              <a:latin typeface="Times New Roman" pitchFamily="18" charset="0"/>
              <a:cs typeface="Times New Roman" pitchFamily="18" charset="0"/>
            </a:rPr>
            <a:t>Data Transformation</a:t>
          </a:r>
          <a:endParaRPr lang="en-US" sz="1500" kern="1200" dirty="0">
            <a:latin typeface="Times New Roman" pitchFamily="18" charset="0"/>
            <a:cs typeface="Times New Roman" pitchFamily="18" charset="0"/>
          </a:endParaRPr>
        </a:p>
      </dsp:txBody>
      <dsp:txXfrm>
        <a:off x="616055" y="3810777"/>
        <a:ext cx="1447915" cy="477693"/>
      </dsp:txXfrm>
    </dsp:sp>
    <dsp:sp modelId="{57F15432-A88B-45FD-BBD5-241FC50C4F58}">
      <dsp:nvSpPr>
        <dsp:cNvPr id="0" name=""/>
        <dsp:cNvSpPr/>
      </dsp:nvSpPr>
      <dsp:spPr>
        <a:xfrm rot="17692822">
          <a:off x="1799378" y="3603163"/>
          <a:ext cx="964843" cy="17626"/>
        </a:xfrm>
        <a:custGeom>
          <a:avLst/>
          <a:gdLst/>
          <a:ahLst/>
          <a:cxnLst/>
          <a:rect l="0" t="0" r="0" b="0"/>
          <a:pathLst>
            <a:path>
              <a:moveTo>
                <a:pt x="0" y="8813"/>
              </a:moveTo>
              <a:lnTo>
                <a:pt x="964843" y="8813"/>
              </a:lnTo>
            </a:path>
          </a:pathLst>
        </a:custGeom>
        <a:noFill/>
        <a:ln w="12700" cap="flat" cmpd="sng" algn="ctr">
          <a:solidFill>
            <a:schemeClr val="accent4">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66750">
            <a:lnSpc>
              <a:spcPct val="90000"/>
            </a:lnSpc>
            <a:spcBef>
              <a:spcPct val="0"/>
            </a:spcBef>
            <a:spcAft>
              <a:spcPct val="35000"/>
            </a:spcAft>
          </a:pPr>
          <a:endParaRPr lang="en-US" sz="1500" kern="1200">
            <a:solidFill>
              <a:srgbClr val="FFFF00"/>
            </a:solidFill>
            <a:latin typeface="Times New Roman" pitchFamily="18" charset="0"/>
            <a:cs typeface="Times New Roman" pitchFamily="18" charset="0"/>
          </a:endParaRPr>
        </a:p>
      </dsp:txBody>
      <dsp:txXfrm>
        <a:off x="2257678" y="3587855"/>
        <a:ext cx="48242" cy="48242"/>
      </dsp:txXfrm>
    </dsp:sp>
    <dsp:sp modelId="{9CDBC8DA-77F7-465F-81E4-625CEE13C8EE}">
      <dsp:nvSpPr>
        <dsp:cNvPr id="0" name=""/>
        <dsp:cNvSpPr/>
      </dsp:nvSpPr>
      <dsp:spPr>
        <a:xfrm>
          <a:off x="2484766" y="2920621"/>
          <a:ext cx="1635638" cy="507417"/>
        </a:xfrm>
        <a:prstGeom prst="roundRect">
          <a:avLst>
            <a:gd name="adj" fmla="val 10000"/>
          </a:avLst>
        </a:prstGeom>
        <a:gradFill rotWithShape="0">
          <a:gsLst>
            <a:gs pos="0">
              <a:schemeClr val="accent4">
                <a:alpha val="70000"/>
                <a:hueOff val="0"/>
                <a:satOff val="0"/>
                <a:lumOff val="0"/>
                <a:alphaOff val="0"/>
                <a:lumMod val="110000"/>
                <a:satMod val="105000"/>
                <a:tint val="67000"/>
              </a:schemeClr>
            </a:gs>
            <a:gs pos="50000">
              <a:schemeClr val="accent4">
                <a:alpha val="70000"/>
                <a:hueOff val="0"/>
                <a:satOff val="0"/>
                <a:lumOff val="0"/>
                <a:alphaOff val="0"/>
                <a:lumMod val="105000"/>
                <a:satMod val="103000"/>
                <a:tint val="73000"/>
              </a:schemeClr>
            </a:gs>
            <a:gs pos="100000">
              <a:schemeClr val="accent4">
                <a:alpha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IN" sz="1500" kern="1200" smtClean="0">
              <a:latin typeface="Times New Roman" pitchFamily="18" charset="0"/>
              <a:cs typeface="Times New Roman" pitchFamily="18" charset="0"/>
            </a:rPr>
            <a:t>smoothing</a:t>
          </a:r>
          <a:endParaRPr lang="en-US" sz="1500" kern="1200" dirty="0">
            <a:latin typeface="Times New Roman" pitchFamily="18" charset="0"/>
            <a:cs typeface="Times New Roman" pitchFamily="18" charset="0"/>
          </a:endParaRPr>
        </a:p>
      </dsp:txBody>
      <dsp:txXfrm>
        <a:off x="2499628" y="2935483"/>
        <a:ext cx="1605914" cy="477693"/>
      </dsp:txXfrm>
    </dsp:sp>
    <dsp:sp modelId="{8DE0E2B2-0340-4286-B917-C395EAAB6E67}">
      <dsp:nvSpPr>
        <dsp:cNvPr id="0" name=""/>
        <dsp:cNvSpPr/>
      </dsp:nvSpPr>
      <dsp:spPr>
        <a:xfrm rot="19457599">
          <a:off x="2031845" y="3894928"/>
          <a:ext cx="499908" cy="17626"/>
        </a:xfrm>
        <a:custGeom>
          <a:avLst/>
          <a:gdLst/>
          <a:ahLst/>
          <a:cxnLst/>
          <a:rect l="0" t="0" r="0" b="0"/>
          <a:pathLst>
            <a:path>
              <a:moveTo>
                <a:pt x="0" y="8813"/>
              </a:moveTo>
              <a:lnTo>
                <a:pt x="499908" y="8813"/>
              </a:lnTo>
            </a:path>
          </a:pathLst>
        </a:custGeom>
        <a:noFill/>
        <a:ln w="12700" cap="flat" cmpd="sng" algn="ctr">
          <a:solidFill>
            <a:schemeClr val="accent4">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66750">
            <a:lnSpc>
              <a:spcPct val="90000"/>
            </a:lnSpc>
            <a:spcBef>
              <a:spcPct val="0"/>
            </a:spcBef>
            <a:spcAft>
              <a:spcPct val="35000"/>
            </a:spcAft>
          </a:pPr>
          <a:endParaRPr lang="en-US" sz="1500" kern="1200">
            <a:solidFill>
              <a:srgbClr val="FFFF00"/>
            </a:solidFill>
            <a:latin typeface="Times New Roman" pitchFamily="18" charset="0"/>
            <a:cs typeface="Times New Roman" pitchFamily="18" charset="0"/>
          </a:endParaRPr>
        </a:p>
      </dsp:txBody>
      <dsp:txXfrm>
        <a:off x="2269302" y="3891244"/>
        <a:ext cx="24995" cy="24995"/>
      </dsp:txXfrm>
    </dsp:sp>
    <dsp:sp modelId="{06E79C71-C5E0-401D-8C12-4DC3AE02CDBA}">
      <dsp:nvSpPr>
        <dsp:cNvPr id="0" name=""/>
        <dsp:cNvSpPr/>
      </dsp:nvSpPr>
      <dsp:spPr>
        <a:xfrm>
          <a:off x="2484766" y="3504150"/>
          <a:ext cx="1638439" cy="507417"/>
        </a:xfrm>
        <a:prstGeom prst="roundRect">
          <a:avLst>
            <a:gd name="adj" fmla="val 10000"/>
          </a:avLst>
        </a:prstGeom>
        <a:gradFill rotWithShape="0">
          <a:gsLst>
            <a:gs pos="0">
              <a:schemeClr val="accent4">
                <a:alpha val="70000"/>
                <a:hueOff val="0"/>
                <a:satOff val="0"/>
                <a:lumOff val="0"/>
                <a:alphaOff val="0"/>
                <a:lumMod val="110000"/>
                <a:satMod val="105000"/>
                <a:tint val="67000"/>
              </a:schemeClr>
            </a:gs>
            <a:gs pos="50000">
              <a:schemeClr val="accent4">
                <a:alpha val="70000"/>
                <a:hueOff val="0"/>
                <a:satOff val="0"/>
                <a:lumOff val="0"/>
                <a:alphaOff val="0"/>
                <a:lumMod val="105000"/>
                <a:satMod val="103000"/>
                <a:tint val="73000"/>
              </a:schemeClr>
            </a:gs>
            <a:gs pos="100000">
              <a:schemeClr val="accent4">
                <a:alpha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IN" sz="1500" kern="1200" smtClean="0">
              <a:latin typeface="Times New Roman" pitchFamily="18" charset="0"/>
              <a:cs typeface="Times New Roman" pitchFamily="18" charset="0"/>
            </a:rPr>
            <a:t>Attribute Subset Selection</a:t>
          </a:r>
          <a:endParaRPr lang="en-US" sz="1500" kern="1200" dirty="0">
            <a:latin typeface="Times New Roman" pitchFamily="18" charset="0"/>
            <a:cs typeface="Times New Roman" pitchFamily="18" charset="0"/>
          </a:endParaRPr>
        </a:p>
      </dsp:txBody>
      <dsp:txXfrm>
        <a:off x="2499628" y="3519012"/>
        <a:ext cx="1608715" cy="477693"/>
      </dsp:txXfrm>
    </dsp:sp>
    <dsp:sp modelId="{ED78807A-A7DB-4516-A37C-6DD76C71DD92}">
      <dsp:nvSpPr>
        <dsp:cNvPr id="0" name=""/>
        <dsp:cNvSpPr/>
      </dsp:nvSpPr>
      <dsp:spPr>
        <a:xfrm rot="2142401">
          <a:off x="2031845" y="4186693"/>
          <a:ext cx="499908" cy="17626"/>
        </a:xfrm>
        <a:custGeom>
          <a:avLst/>
          <a:gdLst/>
          <a:ahLst/>
          <a:cxnLst/>
          <a:rect l="0" t="0" r="0" b="0"/>
          <a:pathLst>
            <a:path>
              <a:moveTo>
                <a:pt x="0" y="8813"/>
              </a:moveTo>
              <a:lnTo>
                <a:pt x="499908" y="8813"/>
              </a:lnTo>
            </a:path>
          </a:pathLst>
        </a:custGeom>
        <a:noFill/>
        <a:ln w="12700" cap="flat" cmpd="sng" algn="ctr">
          <a:solidFill>
            <a:schemeClr val="accent4">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66750">
            <a:lnSpc>
              <a:spcPct val="90000"/>
            </a:lnSpc>
            <a:spcBef>
              <a:spcPct val="0"/>
            </a:spcBef>
            <a:spcAft>
              <a:spcPct val="35000"/>
            </a:spcAft>
          </a:pPr>
          <a:endParaRPr lang="en-US" sz="1500" kern="1200">
            <a:solidFill>
              <a:srgbClr val="FFFF00"/>
            </a:solidFill>
            <a:latin typeface="Times New Roman" pitchFamily="18" charset="0"/>
            <a:cs typeface="Times New Roman" pitchFamily="18" charset="0"/>
          </a:endParaRPr>
        </a:p>
      </dsp:txBody>
      <dsp:txXfrm>
        <a:off x="2269302" y="4183009"/>
        <a:ext cx="24995" cy="24995"/>
      </dsp:txXfrm>
    </dsp:sp>
    <dsp:sp modelId="{DEA9359E-D5DC-4585-8824-1F9785EC57AC}">
      <dsp:nvSpPr>
        <dsp:cNvPr id="0" name=""/>
        <dsp:cNvSpPr/>
      </dsp:nvSpPr>
      <dsp:spPr>
        <a:xfrm>
          <a:off x="2484766" y="4087680"/>
          <a:ext cx="1319639" cy="507417"/>
        </a:xfrm>
        <a:prstGeom prst="roundRect">
          <a:avLst>
            <a:gd name="adj" fmla="val 10000"/>
          </a:avLst>
        </a:prstGeom>
        <a:gradFill rotWithShape="0">
          <a:gsLst>
            <a:gs pos="0">
              <a:schemeClr val="accent4">
                <a:alpha val="70000"/>
                <a:hueOff val="0"/>
                <a:satOff val="0"/>
                <a:lumOff val="0"/>
                <a:alphaOff val="0"/>
                <a:lumMod val="110000"/>
                <a:satMod val="105000"/>
                <a:tint val="67000"/>
              </a:schemeClr>
            </a:gs>
            <a:gs pos="50000">
              <a:schemeClr val="accent4">
                <a:alpha val="70000"/>
                <a:hueOff val="0"/>
                <a:satOff val="0"/>
                <a:lumOff val="0"/>
                <a:alphaOff val="0"/>
                <a:lumMod val="105000"/>
                <a:satMod val="103000"/>
                <a:tint val="73000"/>
              </a:schemeClr>
            </a:gs>
            <a:gs pos="100000">
              <a:schemeClr val="accent4">
                <a:alpha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IN" sz="1500" kern="1200" dirty="0" smtClean="0">
              <a:latin typeface="Times New Roman" pitchFamily="18" charset="0"/>
              <a:cs typeface="Times New Roman" pitchFamily="18" charset="0"/>
            </a:rPr>
            <a:t>Aggregation</a:t>
          </a:r>
          <a:endParaRPr lang="en-US" sz="1500" kern="1200" dirty="0">
            <a:latin typeface="Times New Roman" pitchFamily="18" charset="0"/>
            <a:cs typeface="Times New Roman" pitchFamily="18" charset="0"/>
          </a:endParaRPr>
        </a:p>
      </dsp:txBody>
      <dsp:txXfrm>
        <a:off x="2499628" y="4102542"/>
        <a:ext cx="1289915" cy="477693"/>
      </dsp:txXfrm>
    </dsp:sp>
    <dsp:sp modelId="{5DB7FBB9-237B-4395-A3FE-39212131B418}">
      <dsp:nvSpPr>
        <dsp:cNvPr id="0" name=""/>
        <dsp:cNvSpPr/>
      </dsp:nvSpPr>
      <dsp:spPr>
        <a:xfrm rot="3907178">
          <a:off x="1799378" y="4478458"/>
          <a:ext cx="964843" cy="17626"/>
        </a:xfrm>
        <a:custGeom>
          <a:avLst/>
          <a:gdLst/>
          <a:ahLst/>
          <a:cxnLst/>
          <a:rect l="0" t="0" r="0" b="0"/>
          <a:pathLst>
            <a:path>
              <a:moveTo>
                <a:pt x="0" y="8813"/>
              </a:moveTo>
              <a:lnTo>
                <a:pt x="964843" y="8813"/>
              </a:lnTo>
            </a:path>
          </a:pathLst>
        </a:custGeom>
        <a:noFill/>
        <a:ln w="12700" cap="flat" cmpd="sng" algn="ctr">
          <a:solidFill>
            <a:schemeClr val="accent4">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66750">
            <a:lnSpc>
              <a:spcPct val="90000"/>
            </a:lnSpc>
            <a:spcBef>
              <a:spcPct val="0"/>
            </a:spcBef>
            <a:spcAft>
              <a:spcPct val="35000"/>
            </a:spcAft>
          </a:pPr>
          <a:endParaRPr lang="en-US" sz="1500" kern="1200">
            <a:solidFill>
              <a:srgbClr val="FFFF00"/>
            </a:solidFill>
            <a:latin typeface="Times New Roman" pitchFamily="18" charset="0"/>
            <a:cs typeface="Times New Roman" pitchFamily="18" charset="0"/>
          </a:endParaRPr>
        </a:p>
      </dsp:txBody>
      <dsp:txXfrm>
        <a:off x="2257678" y="4463150"/>
        <a:ext cx="48242" cy="48242"/>
      </dsp:txXfrm>
    </dsp:sp>
    <dsp:sp modelId="{84324532-A8B0-46AE-83C1-B5F4B64459E3}">
      <dsp:nvSpPr>
        <dsp:cNvPr id="0" name=""/>
        <dsp:cNvSpPr/>
      </dsp:nvSpPr>
      <dsp:spPr>
        <a:xfrm>
          <a:off x="2484766" y="4671210"/>
          <a:ext cx="1488833" cy="507417"/>
        </a:xfrm>
        <a:prstGeom prst="roundRect">
          <a:avLst>
            <a:gd name="adj" fmla="val 10000"/>
          </a:avLst>
        </a:prstGeom>
        <a:gradFill rotWithShape="0">
          <a:gsLst>
            <a:gs pos="0">
              <a:schemeClr val="accent4">
                <a:alpha val="70000"/>
                <a:hueOff val="0"/>
                <a:satOff val="0"/>
                <a:lumOff val="0"/>
                <a:alphaOff val="0"/>
                <a:lumMod val="110000"/>
                <a:satMod val="105000"/>
                <a:tint val="67000"/>
              </a:schemeClr>
            </a:gs>
            <a:gs pos="50000">
              <a:schemeClr val="accent4">
                <a:alpha val="70000"/>
                <a:hueOff val="0"/>
                <a:satOff val="0"/>
                <a:lumOff val="0"/>
                <a:alphaOff val="0"/>
                <a:lumMod val="105000"/>
                <a:satMod val="103000"/>
                <a:tint val="73000"/>
              </a:schemeClr>
            </a:gs>
            <a:gs pos="100000">
              <a:schemeClr val="accent4">
                <a:alpha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IN" sz="1500" kern="1200" dirty="0" smtClean="0">
              <a:latin typeface="Times New Roman" pitchFamily="18" charset="0"/>
              <a:cs typeface="Times New Roman" pitchFamily="18" charset="0"/>
            </a:rPr>
            <a:t>Normalisation</a:t>
          </a:r>
          <a:endParaRPr lang="en-US" sz="1500" kern="1200" dirty="0">
            <a:latin typeface="Times New Roman" pitchFamily="18" charset="0"/>
            <a:cs typeface="Times New Roman" pitchFamily="18" charset="0"/>
          </a:endParaRPr>
        </a:p>
      </dsp:txBody>
      <dsp:txXfrm>
        <a:off x="2499628" y="4686072"/>
        <a:ext cx="1459109" cy="4776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1A1752-7ACC-4956-8305-E1E2AE492522}">
      <dsp:nvSpPr>
        <dsp:cNvPr id="0" name=""/>
        <dsp:cNvSpPr/>
      </dsp:nvSpPr>
      <dsp:spPr>
        <a:xfrm>
          <a:off x="4623742" y="1386644"/>
          <a:ext cx="557862" cy="482671"/>
        </a:xfrm>
        <a:custGeom>
          <a:avLst/>
          <a:gdLst/>
          <a:ahLst/>
          <a:cxnLst/>
          <a:rect l="0" t="0" r="0" b="0"/>
          <a:pathLst>
            <a:path>
              <a:moveTo>
                <a:pt x="0" y="0"/>
              </a:moveTo>
              <a:lnTo>
                <a:pt x="0" y="482671"/>
              </a:lnTo>
              <a:lnTo>
                <a:pt x="557862" y="48267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75261FC-D982-4E08-A8AD-92A5CF1E7376}">
      <dsp:nvSpPr>
        <dsp:cNvPr id="0" name=""/>
        <dsp:cNvSpPr/>
      </dsp:nvSpPr>
      <dsp:spPr>
        <a:xfrm>
          <a:off x="4623742" y="1386644"/>
          <a:ext cx="557862" cy="1168472"/>
        </a:xfrm>
        <a:custGeom>
          <a:avLst/>
          <a:gdLst/>
          <a:ahLst/>
          <a:cxnLst/>
          <a:rect l="0" t="0" r="0" b="0"/>
          <a:pathLst>
            <a:path>
              <a:moveTo>
                <a:pt x="0" y="0"/>
              </a:moveTo>
              <a:lnTo>
                <a:pt x="0" y="1168472"/>
              </a:lnTo>
              <a:lnTo>
                <a:pt x="557862" y="116847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0D5EB6-5E0A-489E-A710-F2C18402872A}">
      <dsp:nvSpPr>
        <dsp:cNvPr id="0" name=""/>
        <dsp:cNvSpPr/>
      </dsp:nvSpPr>
      <dsp:spPr>
        <a:xfrm>
          <a:off x="3091241" y="589274"/>
          <a:ext cx="2003728" cy="208335"/>
        </a:xfrm>
        <a:custGeom>
          <a:avLst/>
          <a:gdLst/>
          <a:ahLst/>
          <a:cxnLst/>
          <a:rect l="0" t="0" r="0" b="0"/>
          <a:pathLst>
            <a:path>
              <a:moveTo>
                <a:pt x="0" y="0"/>
              </a:moveTo>
              <a:lnTo>
                <a:pt x="0" y="84638"/>
              </a:lnTo>
              <a:lnTo>
                <a:pt x="2003728" y="84638"/>
              </a:lnTo>
              <a:lnTo>
                <a:pt x="2003728" y="20833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DEAA5B1-6752-4E62-A7A7-5AC76BBEA6AE}">
      <dsp:nvSpPr>
        <dsp:cNvPr id="0" name=""/>
        <dsp:cNvSpPr/>
      </dsp:nvSpPr>
      <dsp:spPr>
        <a:xfrm>
          <a:off x="959716" y="589274"/>
          <a:ext cx="2131524" cy="208335"/>
        </a:xfrm>
        <a:custGeom>
          <a:avLst/>
          <a:gdLst/>
          <a:ahLst/>
          <a:cxnLst/>
          <a:rect l="0" t="0" r="0" b="0"/>
          <a:pathLst>
            <a:path>
              <a:moveTo>
                <a:pt x="2131524" y="0"/>
              </a:moveTo>
              <a:lnTo>
                <a:pt x="2131524" y="84638"/>
              </a:lnTo>
              <a:lnTo>
                <a:pt x="0" y="84638"/>
              </a:lnTo>
              <a:lnTo>
                <a:pt x="0" y="20833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5E8085-C04A-4302-8D6E-D1322C23D6B4}">
      <dsp:nvSpPr>
        <dsp:cNvPr id="0" name=""/>
        <dsp:cNvSpPr/>
      </dsp:nvSpPr>
      <dsp:spPr>
        <a:xfrm>
          <a:off x="2502207" y="241"/>
          <a:ext cx="1178067" cy="5890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IN" sz="1800" kern="1200" dirty="0" smtClean="0">
              <a:latin typeface="Times New Roman" pitchFamily="18" charset="0"/>
              <a:cs typeface="Times New Roman" pitchFamily="18" charset="0"/>
            </a:rPr>
            <a:t>Clustering</a:t>
          </a:r>
          <a:endParaRPr lang="en-US" sz="1800" kern="1200" dirty="0">
            <a:latin typeface="Times New Roman" pitchFamily="18" charset="0"/>
            <a:cs typeface="Times New Roman" pitchFamily="18" charset="0"/>
          </a:endParaRPr>
        </a:p>
      </dsp:txBody>
      <dsp:txXfrm>
        <a:off x="2502207" y="241"/>
        <a:ext cx="1178067" cy="589033"/>
      </dsp:txXfrm>
    </dsp:sp>
    <dsp:sp modelId="{48BFC42E-070A-45A5-B342-17CBDDCA9AD0}">
      <dsp:nvSpPr>
        <dsp:cNvPr id="0" name=""/>
        <dsp:cNvSpPr/>
      </dsp:nvSpPr>
      <dsp:spPr>
        <a:xfrm>
          <a:off x="370682" y="797610"/>
          <a:ext cx="1178067" cy="5890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IN" sz="1800" kern="1200" dirty="0" smtClean="0">
              <a:latin typeface="Times New Roman" pitchFamily="18" charset="0"/>
              <a:cs typeface="Times New Roman" pitchFamily="18" charset="0"/>
            </a:rPr>
            <a:t>Partitioning</a:t>
          </a:r>
          <a:endParaRPr lang="en-US" sz="1800" kern="1200" dirty="0">
            <a:latin typeface="Times New Roman" pitchFamily="18" charset="0"/>
            <a:cs typeface="Times New Roman" pitchFamily="18" charset="0"/>
          </a:endParaRPr>
        </a:p>
      </dsp:txBody>
      <dsp:txXfrm>
        <a:off x="370682" y="797610"/>
        <a:ext cx="1178067" cy="589033"/>
      </dsp:txXfrm>
    </dsp:sp>
    <dsp:sp modelId="{FADE432B-CD7B-43B3-B8DC-C4BC98884C63}">
      <dsp:nvSpPr>
        <dsp:cNvPr id="0" name=""/>
        <dsp:cNvSpPr/>
      </dsp:nvSpPr>
      <dsp:spPr>
        <a:xfrm>
          <a:off x="4505935" y="797610"/>
          <a:ext cx="1178067" cy="5890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IN" sz="1800" kern="1200" dirty="0" smtClean="0">
              <a:latin typeface="Times New Roman" pitchFamily="18" charset="0"/>
              <a:cs typeface="Times New Roman" pitchFamily="18" charset="0"/>
            </a:rPr>
            <a:t>Hierarchical</a:t>
          </a:r>
          <a:endParaRPr lang="en-US" sz="1800" kern="1200" dirty="0">
            <a:latin typeface="Times New Roman" pitchFamily="18" charset="0"/>
            <a:cs typeface="Times New Roman" pitchFamily="18" charset="0"/>
          </a:endParaRPr>
        </a:p>
      </dsp:txBody>
      <dsp:txXfrm>
        <a:off x="4505935" y="797610"/>
        <a:ext cx="1178067" cy="589033"/>
      </dsp:txXfrm>
    </dsp:sp>
    <dsp:sp modelId="{CA8A6CE9-AB28-44B5-BD91-6FFF94F82CA4}">
      <dsp:nvSpPr>
        <dsp:cNvPr id="0" name=""/>
        <dsp:cNvSpPr/>
      </dsp:nvSpPr>
      <dsp:spPr>
        <a:xfrm>
          <a:off x="5181604" y="2260599"/>
          <a:ext cx="1178067" cy="5890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smtClean="0"/>
            <a:t>Divisive </a:t>
          </a:r>
          <a:endParaRPr lang="en-US" sz="1400" kern="1200" dirty="0"/>
        </a:p>
      </dsp:txBody>
      <dsp:txXfrm>
        <a:off x="5181604" y="2260599"/>
        <a:ext cx="1178067" cy="589033"/>
      </dsp:txXfrm>
    </dsp:sp>
    <dsp:sp modelId="{EAFCED95-B2B1-4E74-8A6E-78272F736C97}">
      <dsp:nvSpPr>
        <dsp:cNvPr id="0" name=""/>
        <dsp:cNvSpPr/>
      </dsp:nvSpPr>
      <dsp:spPr>
        <a:xfrm>
          <a:off x="5181604" y="1574799"/>
          <a:ext cx="1178067" cy="5890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smtClean="0"/>
            <a:t>Agglomerative</a:t>
          </a:r>
          <a:endParaRPr lang="en-US" sz="1400" kern="1200" dirty="0"/>
        </a:p>
      </dsp:txBody>
      <dsp:txXfrm>
        <a:off x="5181604" y="1574799"/>
        <a:ext cx="1178067" cy="58903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27550A-7339-4DBD-8678-8657CA9217DE}" type="datetimeFigureOut">
              <a:rPr lang="en-US" smtClean="0"/>
              <a:t>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6BFA84-F80E-49F2-921A-905874507213}" type="slidenum">
              <a:rPr lang="en-US" smtClean="0"/>
              <a:t>‹#›</a:t>
            </a:fld>
            <a:endParaRPr lang="en-US"/>
          </a:p>
        </p:txBody>
      </p:sp>
    </p:spTree>
    <p:extLst>
      <p:ext uri="{BB962C8B-B14F-4D97-AF65-F5344CB8AC3E}">
        <p14:creationId xmlns:p14="http://schemas.microsoft.com/office/powerpoint/2010/main" val="1836005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B5B75E-39AD-48AD-BC94-0F743F05123B}" type="slidenum">
              <a:rPr lang="en-US" smtClean="0"/>
              <a:pPr/>
              <a:t>11</a:t>
            </a:fld>
            <a:endParaRPr lang="en-US"/>
          </a:p>
        </p:txBody>
      </p:sp>
    </p:spTree>
    <p:extLst>
      <p:ext uri="{BB962C8B-B14F-4D97-AF65-F5344CB8AC3E}">
        <p14:creationId xmlns:p14="http://schemas.microsoft.com/office/powerpoint/2010/main" val="2456695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F03637-AB34-410B-8C07-466E20F5229B}"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77C01-C720-48F3-AACF-CBAA47E13FA5}" type="slidenum">
              <a:rPr lang="en-US" smtClean="0"/>
              <a:t>‹#›</a:t>
            </a:fld>
            <a:endParaRPr lang="en-US"/>
          </a:p>
        </p:txBody>
      </p:sp>
    </p:spTree>
    <p:extLst>
      <p:ext uri="{BB962C8B-B14F-4D97-AF65-F5344CB8AC3E}">
        <p14:creationId xmlns:p14="http://schemas.microsoft.com/office/powerpoint/2010/main" val="445963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F03637-AB34-410B-8C07-466E20F5229B}"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77C01-C720-48F3-AACF-CBAA47E13FA5}" type="slidenum">
              <a:rPr lang="en-US" smtClean="0"/>
              <a:t>‹#›</a:t>
            </a:fld>
            <a:endParaRPr lang="en-US"/>
          </a:p>
        </p:txBody>
      </p:sp>
    </p:spTree>
    <p:extLst>
      <p:ext uri="{BB962C8B-B14F-4D97-AF65-F5344CB8AC3E}">
        <p14:creationId xmlns:p14="http://schemas.microsoft.com/office/powerpoint/2010/main" val="215563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F03637-AB34-410B-8C07-466E20F5229B}"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77C01-C720-48F3-AACF-CBAA47E13FA5}" type="slidenum">
              <a:rPr lang="en-US" smtClean="0"/>
              <a:t>‹#›</a:t>
            </a:fld>
            <a:endParaRPr lang="en-US"/>
          </a:p>
        </p:txBody>
      </p:sp>
    </p:spTree>
    <p:extLst>
      <p:ext uri="{BB962C8B-B14F-4D97-AF65-F5344CB8AC3E}">
        <p14:creationId xmlns:p14="http://schemas.microsoft.com/office/powerpoint/2010/main" val="103069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F03637-AB34-410B-8C07-466E20F5229B}"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77C01-C720-48F3-AACF-CBAA47E13FA5}" type="slidenum">
              <a:rPr lang="en-US" smtClean="0"/>
              <a:t>‹#›</a:t>
            </a:fld>
            <a:endParaRPr lang="en-US"/>
          </a:p>
        </p:txBody>
      </p:sp>
    </p:spTree>
    <p:extLst>
      <p:ext uri="{BB962C8B-B14F-4D97-AF65-F5344CB8AC3E}">
        <p14:creationId xmlns:p14="http://schemas.microsoft.com/office/powerpoint/2010/main" val="2633036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2F03637-AB34-410B-8C07-466E20F5229B}"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77C01-C720-48F3-AACF-CBAA47E13FA5}" type="slidenum">
              <a:rPr lang="en-US" smtClean="0"/>
              <a:t>‹#›</a:t>
            </a:fld>
            <a:endParaRPr lang="en-US"/>
          </a:p>
        </p:txBody>
      </p:sp>
    </p:spTree>
    <p:extLst>
      <p:ext uri="{BB962C8B-B14F-4D97-AF65-F5344CB8AC3E}">
        <p14:creationId xmlns:p14="http://schemas.microsoft.com/office/powerpoint/2010/main" val="3869947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F03637-AB34-410B-8C07-466E20F5229B}"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77C01-C720-48F3-AACF-CBAA47E13FA5}" type="slidenum">
              <a:rPr lang="en-US" smtClean="0"/>
              <a:t>‹#›</a:t>
            </a:fld>
            <a:endParaRPr lang="en-US"/>
          </a:p>
        </p:txBody>
      </p:sp>
    </p:spTree>
    <p:extLst>
      <p:ext uri="{BB962C8B-B14F-4D97-AF65-F5344CB8AC3E}">
        <p14:creationId xmlns:p14="http://schemas.microsoft.com/office/powerpoint/2010/main" val="3316264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F03637-AB34-410B-8C07-466E20F5229B}" type="datetimeFigureOut">
              <a:rPr lang="en-US" smtClean="0"/>
              <a:t>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77C01-C720-48F3-AACF-CBAA47E13FA5}" type="slidenum">
              <a:rPr lang="en-US" smtClean="0"/>
              <a:t>‹#›</a:t>
            </a:fld>
            <a:endParaRPr lang="en-US"/>
          </a:p>
        </p:txBody>
      </p:sp>
    </p:spTree>
    <p:extLst>
      <p:ext uri="{BB962C8B-B14F-4D97-AF65-F5344CB8AC3E}">
        <p14:creationId xmlns:p14="http://schemas.microsoft.com/office/powerpoint/2010/main" val="2581249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F03637-AB34-410B-8C07-466E20F5229B}" type="datetimeFigureOut">
              <a:rPr lang="en-US" smtClean="0"/>
              <a:t>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77C01-C720-48F3-AACF-CBAA47E13FA5}" type="slidenum">
              <a:rPr lang="en-US" smtClean="0"/>
              <a:t>‹#›</a:t>
            </a:fld>
            <a:endParaRPr lang="en-US"/>
          </a:p>
        </p:txBody>
      </p:sp>
    </p:spTree>
    <p:extLst>
      <p:ext uri="{BB962C8B-B14F-4D97-AF65-F5344CB8AC3E}">
        <p14:creationId xmlns:p14="http://schemas.microsoft.com/office/powerpoint/2010/main" val="198758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F03637-AB34-410B-8C07-466E20F5229B}" type="datetimeFigureOut">
              <a:rPr lang="en-US" smtClean="0"/>
              <a:t>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577C01-C720-48F3-AACF-CBAA47E13FA5}" type="slidenum">
              <a:rPr lang="en-US" smtClean="0"/>
              <a:t>‹#›</a:t>
            </a:fld>
            <a:endParaRPr lang="en-US"/>
          </a:p>
        </p:txBody>
      </p:sp>
    </p:spTree>
    <p:extLst>
      <p:ext uri="{BB962C8B-B14F-4D97-AF65-F5344CB8AC3E}">
        <p14:creationId xmlns:p14="http://schemas.microsoft.com/office/powerpoint/2010/main" val="29275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2F03637-AB34-410B-8C07-466E20F5229B}"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77C01-C720-48F3-AACF-CBAA47E13FA5}" type="slidenum">
              <a:rPr lang="en-US" smtClean="0"/>
              <a:t>‹#›</a:t>
            </a:fld>
            <a:endParaRPr lang="en-US"/>
          </a:p>
        </p:txBody>
      </p:sp>
    </p:spTree>
    <p:extLst>
      <p:ext uri="{BB962C8B-B14F-4D97-AF65-F5344CB8AC3E}">
        <p14:creationId xmlns:p14="http://schemas.microsoft.com/office/powerpoint/2010/main" val="2806290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2F03637-AB34-410B-8C07-466E20F5229B}"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77C01-C720-48F3-AACF-CBAA47E13FA5}" type="slidenum">
              <a:rPr lang="en-US" smtClean="0"/>
              <a:t>‹#›</a:t>
            </a:fld>
            <a:endParaRPr lang="en-US"/>
          </a:p>
        </p:txBody>
      </p:sp>
    </p:spTree>
    <p:extLst>
      <p:ext uri="{BB962C8B-B14F-4D97-AF65-F5344CB8AC3E}">
        <p14:creationId xmlns:p14="http://schemas.microsoft.com/office/powerpoint/2010/main" val="3235673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F03637-AB34-410B-8C07-466E20F5229B}" type="datetimeFigureOut">
              <a:rPr lang="en-US" smtClean="0"/>
              <a:t>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577C01-C720-48F3-AACF-CBAA47E13FA5}" type="slidenum">
              <a:rPr lang="en-US" smtClean="0"/>
              <a:t>‹#›</a:t>
            </a:fld>
            <a:endParaRPr lang="en-US"/>
          </a:p>
        </p:txBody>
      </p:sp>
    </p:spTree>
    <p:extLst>
      <p:ext uri="{BB962C8B-B14F-4D97-AF65-F5344CB8AC3E}">
        <p14:creationId xmlns:p14="http://schemas.microsoft.com/office/powerpoint/2010/main" val="1700062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60219" y="93071"/>
            <a:ext cx="6904021" cy="6764929"/>
          </a:xfrm>
          <a:prstGeom prst="rect">
            <a:avLst/>
          </a:prstGeom>
        </p:spPr>
      </p:pic>
      <p:sp>
        <p:nvSpPr>
          <p:cNvPr id="3" name="TextBox 2"/>
          <p:cNvSpPr txBox="1"/>
          <p:nvPr/>
        </p:nvSpPr>
        <p:spPr>
          <a:xfrm>
            <a:off x="198120" y="720617"/>
            <a:ext cx="6024791" cy="769441"/>
          </a:xfrm>
          <a:prstGeom prst="rect">
            <a:avLst/>
          </a:prstGeom>
          <a:noFill/>
        </p:spPr>
        <p:txBody>
          <a:bodyPr wrap="none" rtlCol="0">
            <a:spAutoFit/>
          </a:bodyPr>
          <a:lstStyle/>
          <a:p>
            <a:r>
              <a:rPr lang="en-US" sz="4400" dirty="0" smtClean="0">
                <a:latin typeface="Cambria" panose="02040503050406030204" pitchFamily="18" charset="0"/>
                <a:ea typeface="Cambria" panose="02040503050406030204" pitchFamily="18" charset="0"/>
              </a:rPr>
              <a:t>Evolution of Datamining</a:t>
            </a:r>
            <a:endParaRPr lang="en-US" sz="4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13286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3400" y="274638"/>
            <a:ext cx="3581400" cy="1143000"/>
          </a:xfrm>
        </p:spPr>
        <p:txBody>
          <a:bodyPr>
            <a:normAutofit/>
          </a:bodyPr>
          <a:lstStyle/>
          <a:p>
            <a:r>
              <a:rPr lang="en-IN" sz="3200" dirty="0"/>
              <a:t>Applications of DM</a:t>
            </a:r>
          </a:p>
        </p:txBody>
      </p:sp>
      <p:sp>
        <p:nvSpPr>
          <p:cNvPr id="4" name="AutoShape 2" descr="Image result for education"/>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Image result for education"/>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44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299" y="1828800"/>
            <a:ext cx="2328862" cy="1549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4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4891950"/>
            <a:ext cx="2438400" cy="1577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45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1828800"/>
            <a:ext cx="2490788"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457"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59188" y="4953000"/>
            <a:ext cx="2505075"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458"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62525" y="3200401"/>
            <a:ext cx="2457450"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90530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304801"/>
            <a:ext cx="9144000" cy="492443"/>
          </a:xfrm>
          <a:prstGeom prst="rect">
            <a:avLst/>
          </a:prstGeom>
          <a:noFill/>
        </p:spPr>
        <p:txBody>
          <a:bodyPr wrap="square" rtlCol="0">
            <a:spAutoFit/>
          </a:bodyPr>
          <a:lstStyle/>
          <a:p>
            <a:pPr algn="ctr"/>
            <a:r>
              <a:rPr lang="en-US" sz="2600" b="1" dirty="0">
                <a:latin typeface="Cambria" pitchFamily="18" charset="0"/>
                <a:ea typeface="Cambria" pitchFamily="18" charset="0"/>
              </a:rPr>
              <a:t>Data Mining Techniques </a:t>
            </a:r>
          </a:p>
        </p:txBody>
      </p:sp>
      <p:graphicFrame>
        <p:nvGraphicFramePr>
          <p:cNvPr id="4" name="Table 3"/>
          <p:cNvGraphicFramePr>
            <a:graphicFrameLocks noGrp="1"/>
          </p:cNvGraphicFramePr>
          <p:nvPr/>
        </p:nvGraphicFramePr>
        <p:xfrm>
          <a:off x="2209800" y="2878868"/>
          <a:ext cx="7924801" cy="3521933"/>
        </p:xfrm>
        <a:graphic>
          <a:graphicData uri="http://schemas.openxmlformats.org/drawingml/2006/table">
            <a:tbl>
              <a:tblPr firstRow="1" bandRow="1">
                <a:tableStyleId>{93296810-A885-4BE3-A3E7-6D5BEEA58F35}</a:tableStyleId>
              </a:tblPr>
              <a:tblGrid>
                <a:gridCol w="1447800">
                  <a:extLst>
                    <a:ext uri="{9D8B030D-6E8A-4147-A177-3AD203B41FA5}">
                      <a16:colId xmlns:a16="http://schemas.microsoft.com/office/drawing/2014/main" val="20000"/>
                    </a:ext>
                  </a:extLst>
                </a:gridCol>
                <a:gridCol w="1151641">
                  <a:extLst>
                    <a:ext uri="{9D8B030D-6E8A-4147-A177-3AD203B41FA5}">
                      <a16:colId xmlns:a16="http://schemas.microsoft.com/office/drawing/2014/main" val="20001"/>
                    </a:ext>
                  </a:extLst>
                </a:gridCol>
                <a:gridCol w="1331340">
                  <a:extLst>
                    <a:ext uri="{9D8B030D-6E8A-4147-A177-3AD203B41FA5}">
                      <a16:colId xmlns:a16="http://schemas.microsoft.com/office/drawing/2014/main" val="20002"/>
                    </a:ext>
                  </a:extLst>
                </a:gridCol>
                <a:gridCol w="1331340">
                  <a:extLst>
                    <a:ext uri="{9D8B030D-6E8A-4147-A177-3AD203B41FA5}">
                      <a16:colId xmlns:a16="http://schemas.microsoft.com/office/drawing/2014/main" val="20003"/>
                    </a:ext>
                  </a:extLst>
                </a:gridCol>
                <a:gridCol w="1331340">
                  <a:extLst>
                    <a:ext uri="{9D8B030D-6E8A-4147-A177-3AD203B41FA5}">
                      <a16:colId xmlns:a16="http://schemas.microsoft.com/office/drawing/2014/main" val="20004"/>
                    </a:ext>
                  </a:extLst>
                </a:gridCol>
                <a:gridCol w="1331340">
                  <a:extLst>
                    <a:ext uri="{9D8B030D-6E8A-4147-A177-3AD203B41FA5}">
                      <a16:colId xmlns:a16="http://schemas.microsoft.com/office/drawing/2014/main" val="20005"/>
                    </a:ext>
                  </a:extLst>
                </a:gridCol>
              </a:tblGrid>
              <a:tr h="600329">
                <a:tc>
                  <a:txBody>
                    <a:bodyPr/>
                    <a:lstStyle/>
                    <a:p>
                      <a:pPr algn="ctr"/>
                      <a:r>
                        <a:rPr lang="en-US" sz="1200" dirty="0" smtClean="0">
                          <a:latin typeface="Cambria" pitchFamily="18" charset="0"/>
                          <a:ea typeface="Cambria" pitchFamily="18" charset="0"/>
                        </a:rPr>
                        <a:t>TRANSACTIONS</a:t>
                      </a:r>
                      <a:endParaRPr lang="en-US" sz="1200" dirty="0">
                        <a:latin typeface="Cambria" pitchFamily="18" charset="0"/>
                        <a:ea typeface="Cambria" pitchFamily="18" charset="0"/>
                      </a:endParaRPr>
                    </a:p>
                  </a:txBody>
                  <a:tcPr anchor="ctr"/>
                </a:tc>
                <a:tc>
                  <a:txBody>
                    <a:bodyPr/>
                    <a:lstStyle/>
                    <a:p>
                      <a:pPr algn="ctr"/>
                      <a:r>
                        <a:rPr lang="en-US" sz="1200" dirty="0" smtClean="0">
                          <a:latin typeface="Cambria" pitchFamily="18" charset="0"/>
                          <a:ea typeface="Cambria" pitchFamily="18" charset="0"/>
                        </a:rPr>
                        <a:t>ONION</a:t>
                      </a:r>
                      <a:endParaRPr lang="en-US" sz="1200" dirty="0">
                        <a:latin typeface="Cambria" pitchFamily="18" charset="0"/>
                        <a:ea typeface="Cambria" pitchFamily="18" charset="0"/>
                      </a:endParaRPr>
                    </a:p>
                  </a:txBody>
                  <a:tcPr anchor="ctr"/>
                </a:tc>
                <a:tc>
                  <a:txBody>
                    <a:bodyPr/>
                    <a:lstStyle/>
                    <a:p>
                      <a:pPr algn="ctr"/>
                      <a:r>
                        <a:rPr lang="en-US" sz="1200" dirty="0" smtClean="0">
                          <a:latin typeface="Cambria" pitchFamily="18" charset="0"/>
                          <a:ea typeface="Cambria" pitchFamily="18" charset="0"/>
                        </a:rPr>
                        <a:t>POTATO</a:t>
                      </a:r>
                      <a:endParaRPr lang="en-US" sz="1200" dirty="0">
                        <a:latin typeface="Cambria" pitchFamily="18" charset="0"/>
                        <a:ea typeface="Cambria" pitchFamily="18" charset="0"/>
                      </a:endParaRPr>
                    </a:p>
                  </a:txBody>
                  <a:tcPr anchor="ctr"/>
                </a:tc>
                <a:tc>
                  <a:txBody>
                    <a:bodyPr/>
                    <a:lstStyle/>
                    <a:p>
                      <a:pPr algn="ctr"/>
                      <a:r>
                        <a:rPr lang="en-US" sz="1200" dirty="0" smtClean="0">
                          <a:latin typeface="Cambria" pitchFamily="18" charset="0"/>
                          <a:ea typeface="Cambria" pitchFamily="18" charset="0"/>
                        </a:rPr>
                        <a:t>BURGER</a:t>
                      </a:r>
                      <a:endParaRPr lang="en-US" sz="1200" dirty="0">
                        <a:latin typeface="Cambria" pitchFamily="18" charset="0"/>
                        <a:ea typeface="Cambria" pitchFamily="18" charset="0"/>
                      </a:endParaRPr>
                    </a:p>
                  </a:txBody>
                  <a:tcPr anchor="ctr"/>
                </a:tc>
                <a:tc>
                  <a:txBody>
                    <a:bodyPr/>
                    <a:lstStyle/>
                    <a:p>
                      <a:pPr algn="ctr"/>
                      <a:r>
                        <a:rPr lang="en-US" sz="1200" dirty="0" smtClean="0">
                          <a:latin typeface="Cambria" pitchFamily="18" charset="0"/>
                          <a:ea typeface="Cambria" pitchFamily="18" charset="0"/>
                        </a:rPr>
                        <a:t>MILK</a:t>
                      </a:r>
                      <a:endParaRPr lang="en-US" sz="1200" dirty="0">
                        <a:latin typeface="Cambria" pitchFamily="18" charset="0"/>
                        <a:ea typeface="Cambria" pitchFamily="18" charset="0"/>
                      </a:endParaRPr>
                    </a:p>
                  </a:txBody>
                  <a:tcPr anchor="ctr"/>
                </a:tc>
                <a:tc>
                  <a:txBody>
                    <a:bodyPr/>
                    <a:lstStyle/>
                    <a:p>
                      <a:pPr algn="ctr"/>
                      <a:r>
                        <a:rPr lang="en-US" sz="1200" dirty="0" smtClean="0">
                          <a:latin typeface="Cambria" pitchFamily="18" charset="0"/>
                          <a:ea typeface="Cambria" pitchFamily="18" charset="0"/>
                        </a:rPr>
                        <a:t>COKE_BUY</a:t>
                      </a:r>
                      <a:endParaRPr lang="en-US" sz="1200" dirty="0">
                        <a:latin typeface="Cambria" pitchFamily="18" charset="0"/>
                        <a:ea typeface="Cambria" pitchFamily="18" charset="0"/>
                      </a:endParaRPr>
                    </a:p>
                  </a:txBody>
                  <a:tcPr anchor="ctr"/>
                </a:tc>
                <a:extLst>
                  <a:ext uri="{0D108BD9-81ED-4DB2-BD59-A6C34878D82A}">
                    <a16:rowId xmlns:a16="http://schemas.microsoft.com/office/drawing/2014/main" val="10000"/>
                  </a:ext>
                </a:extLst>
              </a:tr>
              <a:tr h="486934">
                <a:tc>
                  <a:txBody>
                    <a:bodyPr/>
                    <a:lstStyle/>
                    <a:p>
                      <a:pPr algn="ctr"/>
                      <a:r>
                        <a:rPr lang="en-US" sz="1600" b="1" dirty="0" smtClean="0">
                          <a:latin typeface="Cambria" pitchFamily="18" charset="0"/>
                          <a:ea typeface="Cambria" pitchFamily="18" charset="0"/>
                        </a:rPr>
                        <a:t>T1</a:t>
                      </a:r>
                      <a:endParaRPr lang="en-US" sz="1600" b="1" dirty="0">
                        <a:latin typeface="Cambria" pitchFamily="18" charset="0"/>
                        <a:ea typeface="Cambria" pitchFamily="18" charset="0"/>
                      </a:endParaRPr>
                    </a:p>
                  </a:txBody>
                  <a:tcPr anchor="ctr"/>
                </a:tc>
                <a:tc>
                  <a:txBody>
                    <a:bodyPr/>
                    <a:lstStyle/>
                    <a:p>
                      <a:pPr algn="ctr"/>
                      <a:r>
                        <a:rPr lang="en-US" sz="1600" b="1" dirty="0" smtClean="0">
                          <a:latin typeface="Cambria" pitchFamily="18" charset="0"/>
                          <a:ea typeface="Cambria" pitchFamily="18" charset="0"/>
                        </a:rPr>
                        <a:t>1</a:t>
                      </a:r>
                      <a:endParaRPr lang="en-US" sz="1600" b="1" dirty="0">
                        <a:latin typeface="Cambria" pitchFamily="18" charset="0"/>
                        <a:ea typeface="Cambria" pitchFamily="18" charset="0"/>
                      </a:endParaRPr>
                    </a:p>
                  </a:txBody>
                  <a:tcPr anchor="ctr"/>
                </a:tc>
                <a:tc>
                  <a:txBody>
                    <a:bodyPr/>
                    <a:lstStyle/>
                    <a:p>
                      <a:pPr algn="ctr"/>
                      <a:r>
                        <a:rPr lang="en-US" sz="1600" b="1" dirty="0" smtClean="0">
                          <a:latin typeface="Cambria" pitchFamily="18" charset="0"/>
                          <a:ea typeface="Cambria" pitchFamily="18" charset="0"/>
                        </a:rPr>
                        <a:t>1</a:t>
                      </a:r>
                      <a:endParaRPr lang="en-US" sz="1600" b="1" dirty="0">
                        <a:latin typeface="Cambria" pitchFamily="18" charset="0"/>
                        <a:ea typeface="Cambria" pitchFamily="18" charset="0"/>
                      </a:endParaRPr>
                    </a:p>
                  </a:txBody>
                  <a:tcPr anchor="ctr"/>
                </a:tc>
                <a:tc>
                  <a:txBody>
                    <a:bodyPr/>
                    <a:lstStyle/>
                    <a:p>
                      <a:pPr algn="ctr"/>
                      <a:r>
                        <a:rPr lang="en-US" sz="1600" b="1" dirty="0" smtClean="0">
                          <a:latin typeface="Cambria" pitchFamily="18" charset="0"/>
                          <a:ea typeface="Cambria" pitchFamily="18" charset="0"/>
                        </a:rPr>
                        <a:t>1</a:t>
                      </a:r>
                      <a:endParaRPr lang="en-US" sz="1600" b="1" dirty="0">
                        <a:latin typeface="Cambria" pitchFamily="18" charset="0"/>
                        <a:ea typeface="Cambria" pitchFamily="18" charset="0"/>
                      </a:endParaRPr>
                    </a:p>
                  </a:txBody>
                  <a:tcPr anchor="ctr"/>
                </a:tc>
                <a:tc>
                  <a:txBody>
                    <a:bodyPr/>
                    <a:lstStyle/>
                    <a:p>
                      <a:pPr algn="ctr"/>
                      <a:r>
                        <a:rPr lang="en-US" sz="1600" b="1" dirty="0" smtClean="0">
                          <a:latin typeface="Cambria" pitchFamily="18" charset="0"/>
                          <a:ea typeface="Cambria" pitchFamily="18" charset="0"/>
                        </a:rPr>
                        <a:t>0</a:t>
                      </a:r>
                      <a:endParaRPr lang="en-US" sz="1600" b="1" dirty="0">
                        <a:latin typeface="Cambria" pitchFamily="18" charset="0"/>
                        <a:ea typeface="Cambria" pitchFamily="18" charset="0"/>
                      </a:endParaRPr>
                    </a:p>
                  </a:txBody>
                  <a:tcPr anchor="ctr"/>
                </a:tc>
                <a:tc>
                  <a:txBody>
                    <a:bodyPr/>
                    <a:lstStyle/>
                    <a:p>
                      <a:pPr algn="ctr"/>
                      <a:r>
                        <a:rPr lang="en-US" sz="1600" b="1" dirty="0" smtClean="0">
                          <a:latin typeface="Cambria" pitchFamily="18" charset="0"/>
                          <a:ea typeface="Cambria" pitchFamily="18" charset="0"/>
                        </a:rPr>
                        <a:t>0</a:t>
                      </a:r>
                      <a:endParaRPr lang="en-US" sz="1600" b="1" dirty="0">
                        <a:latin typeface="Cambria" pitchFamily="18" charset="0"/>
                        <a:ea typeface="Cambria" pitchFamily="18" charset="0"/>
                      </a:endParaRPr>
                    </a:p>
                  </a:txBody>
                  <a:tcPr anchor="ctr"/>
                </a:tc>
                <a:extLst>
                  <a:ext uri="{0D108BD9-81ED-4DB2-BD59-A6C34878D82A}">
                    <a16:rowId xmlns:a16="http://schemas.microsoft.com/office/drawing/2014/main" val="10001"/>
                  </a:ext>
                </a:extLst>
              </a:tr>
              <a:tr h="486934">
                <a:tc>
                  <a:txBody>
                    <a:bodyPr/>
                    <a:lstStyle/>
                    <a:p>
                      <a:pPr algn="ctr"/>
                      <a:r>
                        <a:rPr lang="en-US" sz="1600" b="1" dirty="0" smtClean="0">
                          <a:latin typeface="Cambria" pitchFamily="18" charset="0"/>
                          <a:ea typeface="Cambria" pitchFamily="18" charset="0"/>
                        </a:rPr>
                        <a:t>T2</a:t>
                      </a:r>
                      <a:endParaRPr lang="en-US" sz="1600" b="1" dirty="0">
                        <a:latin typeface="Cambria" pitchFamily="18" charset="0"/>
                        <a:ea typeface="Cambria" pitchFamily="18" charset="0"/>
                      </a:endParaRPr>
                    </a:p>
                  </a:txBody>
                  <a:tcPr anchor="ctr"/>
                </a:tc>
                <a:tc>
                  <a:txBody>
                    <a:bodyPr/>
                    <a:lstStyle/>
                    <a:p>
                      <a:pPr algn="ctr"/>
                      <a:r>
                        <a:rPr lang="en-US" sz="1600" b="1" dirty="0" smtClean="0">
                          <a:latin typeface="Cambria" pitchFamily="18" charset="0"/>
                          <a:ea typeface="Cambria" pitchFamily="18" charset="0"/>
                        </a:rPr>
                        <a:t>0</a:t>
                      </a:r>
                      <a:endParaRPr lang="en-US" sz="1600" b="1" dirty="0">
                        <a:latin typeface="Cambria" pitchFamily="18" charset="0"/>
                        <a:ea typeface="Cambria" pitchFamily="18" charset="0"/>
                      </a:endParaRPr>
                    </a:p>
                  </a:txBody>
                  <a:tcPr anchor="ctr"/>
                </a:tc>
                <a:tc>
                  <a:txBody>
                    <a:bodyPr/>
                    <a:lstStyle/>
                    <a:p>
                      <a:pPr algn="ctr"/>
                      <a:r>
                        <a:rPr lang="en-US" sz="1600" b="1" dirty="0" smtClean="0">
                          <a:latin typeface="Cambria" pitchFamily="18" charset="0"/>
                          <a:ea typeface="Cambria" pitchFamily="18" charset="0"/>
                        </a:rPr>
                        <a:t>1</a:t>
                      </a:r>
                      <a:endParaRPr lang="en-US" sz="1600" b="1" dirty="0">
                        <a:latin typeface="Cambria" pitchFamily="18" charset="0"/>
                        <a:ea typeface="Cambria" pitchFamily="18" charset="0"/>
                      </a:endParaRPr>
                    </a:p>
                  </a:txBody>
                  <a:tcPr anchor="ctr"/>
                </a:tc>
                <a:tc>
                  <a:txBody>
                    <a:bodyPr/>
                    <a:lstStyle/>
                    <a:p>
                      <a:pPr algn="ctr"/>
                      <a:r>
                        <a:rPr lang="en-US" sz="1600" b="1" dirty="0" smtClean="0">
                          <a:latin typeface="Cambria" pitchFamily="18" charset="0"/>
                          <a:ea typeface="Cambria" pitchFamily="18" charset="0"/>
                        </a:rPr>
                        <a:t>1</a:t>
                      </a:r>
                      <a:endParaRPr lang="en-US" sz="1600" b="1" dirty="0">
                        <a:latin typeface="Cambria" pitchFamily="18" charset="0"/>
                        <a:ea typeface="Cambria" pitchFamily="18" charset="0"/>
                      </a:endParaRPr>
                    </a:p>
                  </a:txBody>
                  <a:tcPr anchor="ctr"/>
                </a:tc>
                <a:tc>
                  <a:txBody>
                    <a:bodyPr/>
                    <a:lstStyle/>
                    <a:p>
                      <a:pPr algn="ctr"/>
                      <a:r>
                        <a:rPr lang="en-US" sz="1600" b="1" dirty="0" smtClean="0">
                          <a:latin typeface="Cambria" pitchFamily="18" charset="0"/>
                          <a:ea typeface="Cambria" pitchFamily="18" charset="0"/>
                        </a:rPr>
                        <a:t>1</a:t>
                      </a:r>
                      <a:endParaRPr lang="en-US" sz="1600" b="1" dirty="0">
                        <a:latin typeface="Cambria" pitchFamily="18" charset="0"/>
                        <a:ea typeface="Cambria" pitchFamily="18" charset="0"/>
                      </a:endParaRPr>
                    </a:p>
                  </a:txBody>
                  <a:tcPr anchor="ctr"/>
                </a:tc>
                <a:tc>
                  <a:txBody>
                    <a:bodyPr/>
                    <a:lstStyle/>
                    <a:p>
                      <a:pPr algn="ctr"/>
                      <a:r>
                        <a:rPr lang="en-US" sz="1600" b="1" dirty="0" smtClean="0">
                          <a:latin typeface="Cambria" pitchFamily="18" charset="0"/>
                          <a:ea typeface="Cambria" pitchFamily="18" charset="0"/>
                        </a:rPr>
                        <a:t>0</a:t>
                      </a:r>
                      <a:endParaRPr lang="en-US" sz="1600" b="1" dirty="0">
                        <a:latin typeface="Cambria" pitchFamily="18" charset="0"/>
                        <a:ea typeface="Cambria" pitchFamily="18" charset="0"/>
                      </a:endParaRPr>
                    </a:p>
                  </a:txBody>
                  <a:tcPr anchor="ctr"/>
                </a:tc>
                <a:extLst>
                  <a:ext uri="{0D108BD9-81ED-4DB2-BD59-A6C34878D82A}">
                    <a16:rowId xmlns:a16="http://schemas.microsoft.com/office/drawing/2014/main" val="10002"/>
                  </a:ext>
                </a:extLst>
              </a:tr>
              <a:tr h="486934">
                <a:tc>
                  <a:txBody>
                    <a:bodyPr/>
                    <a:lstStyle/>
                    <a:p>
                      <a:pPr algn="ctr"/>
                      <a:r>
                        <a:rPr lang="en-US" sz="1600" b="1" dirty="0" smtClean="0">
                          <a:latin typeface="Cambria" pitchFamily="18" charset="0"/>
                          <a:ea typeface="Cambria" pitchFamily="18" charset="0"/>
                        </a:rPr>
                        <a:t>T3</a:t>
                      </a:r>
                      <a:endParaRPr lang="en-US" sz="1600" b="1" dirty="0">
                        <a:latin typeface="Cambria" pitchFamily="18" charset="0"/>
                        <a:ea typeface="Cambria" pitchFamily="18" charset="0"/>
                      </a:endParaRPr>
                    </a:p>
                  </a:txBody>
                  <a:tcPr anchor="ctr"/>
                </a:tc>
                <a:tc>
                  <a:txBody>
                    <a:bodyPr/>
                    <a:lstStyle/>
                    <a:p>
                      <a:pPr algn="ctr"/>
                      <a:r>
                        <a:rPr lang="en-US" sz="1600" b="1" dirty="0" smtClean="0">
                          <a:latin typeface="Cambria" pitchFamily="18" charset="0"/>
                          <a:ea typeface="Cambria" pitchFamily="18" charset="0"/>
                        </a:rPr>
                        <a:t>0</a:t>
                      </a:r>
                      <a:endParaRPr lang="en-US" sz="1600" b="1" dirty="0">
                        <a:latin typeface="Cambria" pitchFamily="18" charset="0"/>
                        <a:ea typeface="Cambria" pitchFamily="18" charset="0"/>
                      </a:endParaRPr>
                    </a:p>
                  </a:txBody>
                  <a:tcPr anchor="ctr"/>
                </a:tc>
                <a:tc>
                  <a:txBody>
                    <a:bodyPr/>
                    <a:lstStyle/>
                    <a:p>
                      <a:pPr algn="ctr"/>
                      <a:r>
                        <a:rPr lang="en-US" sz="1600" b="1" dirty="0" smtClean="0">
                          <a:latin typeface="Cambria" pitchFamily="18" charset="0"/>
                          <a:ea typeface="Cambria" pitchFamily="18" charset="0"/>
                        </a:rPr>
                        <a:t>0</a:t>
                      </a:r>
                      <a:endParaRPr lang="en-US" sz="1600" b="1" dirty="0">
                        <a:latin typeface="Cambria" pitchFamily="18" charset="0"/>
                        <a:ea typeface="Cambria" pitchFamily="18" charset="0"/>
                      </a:endParaRPr>
                    </a:p>
                  </a:txBody>
                  <a:tcPr anchor="ctr"/>
                </a:tc>
                <a:tc>
                  <a:txBody>
                    <a:bodyPr/>
                    <a:lstStyle/>
                    <a:p>
                      <a:pPr algn="ctr"/>
                      <a:r>
                        <a:rPr lang="en-US" sz="1600" b="1" dirty="0" smtClean="0">
                          <a:latin typeface="Cambria" pitchFamily="18" charset="0"/>
                          <a:ea typeface="Cambria" pitchFamily="18" charset="0"/>
                        </a:rPr>
                        <a:t>0</a:t>
                      </a:r>
                      <a:endParaRPr lang="en-US" sz="1600" b="1" dirty="0">
                        <a:latin typeface="Cambria" pitchFamily="18" charset="0"/>
                        <a:ea typeface="Cambria" pitchFamily="18" charset="0"/>
                      </a:endParaRPr>
                    </a:p>
                  </a:txBody>
                  <a:tcPr anchor="ctr"/>
                </a:tc>
                <a:tc>
                  <a:txBody>
                    <a:bodyPr/>
                    <a:lstStyle/>
                    <a:p>
                      <a:pPr algn="ctr"/>
                      <a:r>
                        <a:rPr lang="en-US" sz="1600" b="1" dirty="0" smtClean="0">
                          <a:latin typeface="Cambria" pitchFamily="18" charset="0"/>
                          <a:ea typeface="Cambria" pitchFamily="18" charset="0"/>
                        </a:rPr>
                        <a:t>1</a:t>
                      </a:r>
                      <a:endParaRPr lang="en-US" sz="1600" b="1" dirty="0">
                        <a:latin typeface="Cambria" pitchFamily="18" charset="0"/>
                        <a:ea typeface="Cambria" pitchFamily="18" charset="0"/>
                      </a:endParaRPr>
                    </a:p>
                  </a:txBody>
                  <a:tcPr anchor="ctr"/>
                </a:tc>
                <a:tc>
                  <a:txBody>
                    <a:bodyPr/>
                    <a:lstStyle/>
                    <a:p>
                      <a:pPr algn="ctr"/>
                      <a:r>
                        <a:rPr lang="en-US" sz="1600" b="1" dirty="0" smtClean="0">
                          <a:latin typeface="Cambria" pitchFamily="18" charset="0"/>
                          <a:ea typeface="Cambria" pitchFamily="18" charset="0"/>
                        </a:rPr>
                        <a:t>0</a:t>
                      </a:r>
                      <a:endParaRPr lang="en-US" sz="1600" b="1" dirty="0">
                        <a:latin typeface="Cambria" pitchFamily="18" charset="0"/>
                        <a:ea typeface="Cambria" pitchFamily="18" charset="0"/>
                      </a:endParaRPr>
                    </a:p>
                  </a:txBody>
                  <a:tcPr anchor="ctr"/>
                </a:tc>
                <a:extLst>
                  <a:ext uri="{0D108BD9-81ED-4DB2-BD59-A6C34878D82A}">
                    <a16:rowId xmlns:a16="http://schemas.microsoft.com/office/drawing/2014/main" val="10003"/>
                  </a:ext>
                </a:extLst>
              </a:tr>
              <a:tr h="486934">
                <a:tc>
                  <a:txBody>
                    <a:bodyPr/>
                    <a:lstStyle/>
                    <a:p>
                      <a:pPr algn="ctr"/>
                      <a:r>
                        <a:rPr lang="en-US" sz="1600" b="1" dirty="0" smtClean="0">
                          <a:latin typeface="Cambria" pitchFamily="18" charset="0"/>
                          <a:ea typeface="Cambria" pitchFamily="18" charset="0"/>
                        </a:rPr>
                        <a:t>T4</a:t>
                      </a:r>
                      <a:endParaRPr lang="en-US" sz="1600" b="1" dirty="0">
                        <a:latin typeface="Cambria" pitchFamily="18" charset="0"/>
                        <a:ea typeface="Cambria" pitchFamily="18" charset="0"/>
                      </a:endParaRPr>
                    </a:p>
                  </a:txBody>
                  <a:tcPr anchor="ctr"/>
                </a:tc>
                <a:tc>
                  <a:txBody>
                    <a:bodyPr/>
                    <a:lstStyle/>
                    <a:p>
                      <a:pPr algn="ctr"/>
                      <a:r>
                        <a:rPr lang="en-US" sz="1600" b="1" dirty="0" smtClean="0">
                          <a:latin typeface="Cambria" pitchFamily="18" charset="0"/>
                          <a:ea typeface="Cambria" pitchFamily="18" charset="0"/>
                        </a:rPr>
                        <a:t>1</a:t>
                      </a:r>
                      <a:endParaRPr lang="en-US" sz="1600" b="1" dirty="0">
                        <a:latin typeface="Cambria" pitchFamily="18" charset="0"/>
                        <a:ea typeface="Cambria" pitchFamily="18" charset="0"/>
                      </a:endParaRPr>
                    </a:p>
                  </a:txBody>
                  <a:tcPr anchor="ctr"/>
                </a:tc>
                <a:tc>
                  <a:txBody>
                    <a:bodyPr/>
                    <a:lstStyle/>
                    <a:p>
                      <a:pPr algn="ctr"/>
                      <a:r>
                        <a:rPr lang="en-US" sz="1600" b="1" dirty="0" smtClean="0">
                          <a:latin typeface="Cambria" pitchFamily="18" charset="0"/>
                          <a:ea typeface="Cambria" pitchFamily="18" charset="0"/>
                        </a:rPr>
                        <a:t>1</a:t>
                      </a:r>
                      <a:endParaRPr lang="en-US" sz="1600" b="1" dirty="0">
                        <a:latin typeface="Cambria" pitchFamily="18" charset="0"/>
                        <a:ea typeface="Cambria" pitchFamily="18" charset="0"/>
                      </a:endParaRPr>
                    </a:p>
                  </a:txBody>
                  <a:tcPr anchor="ctr"/>
                </a:tc>
                <a:tc>
                  <a:txBody>
                    <a:bodyPr/>
                    <a:lstStyle/>
                    <a:p>
                      <a:pPr algn="ctr"/>
                      <a:r>
                        <a:rPr lang="en-US" sz="1600" b="1" dirty="0" smtClean="0">
                          <a:latin typeface="Cambria" pitchFamily="18" charset="0"/>
                          <a:ea typeface="Cambria" pitchFamily="18" charset="0"/>
                        </a:rPr>
                        <a:t>0</a:t>
                      </a:r>
                      <a:endParaRPr lang="en-US" sz="1600" b="1" dirty="0">
                        <a:latin typeface="Cambria" pitchFamily="18" charset="0"/>
                        <a:ea typeface="Cambria" pitchFamily="18" charset="0"/>
                      </a:endParaRPr>
                    </a:p>
                  </a:txBody>
                  <a:tcPr anchor="ctr"/>
                </a:tc>
                <a:tc>
                  <a:txBody>
                    <a:bodyPr/>
                    <a:lstStyle/>
                    <a:p>
                      <a:pPr algn="ctr"/>
                      <a:r>
                        <a:rPr lang="en-US" sz="1600" b="1" dirty="0" smtClean="0">
                          <a:latin typeface="Cambria" pitchFamily="18" charset="0"/>
                          <a:ea typeface="Cambria" pitchFamily="18" charset="0"/>
                        </a:rPr>
                        <a:t>1</a:t>
                      </a:r>
                      <a:endParaRPr lang="en-US" sz="1600" b="1" dirty="0">
                        <a:latin typeface="Cambria" pitchFamily="18" charset="0"/>
                        <a:ea typeface="Cambria" pitchFamily="18" charset="0"/>
                      </a:endParaRPr>
                    </a:p>
                  </a:txBody>
                  <a:tcPr anchor="ctr"/>
                </a:tc>
                <a:tc>
                  <a:txBody>
                    <a:bodyPr/>
                    <a:lstStyle/>
                    <a:p>
                      <a:pPr algn="ctr"/>
                      <a:r>
                        <a:rPr lang="en-US" sz="1600" b="1" dirty="0" smtClean="0">
                          <a:latin typeface="Cambria" pitchFamily="18" charset="0"/>
                          <a:ea typeface="Cambria" pitchFamily="18" charset="0"/>
                        </a:rPr>
                        <a:t>0</a:t>
                      </a:r>
                      <a:endParaRPr lang="en-US" sz="1600" b="1" dirty="0">
                        <a:latin typeface="Cambria" pitchFamily="18" charset="0"/>
                        <a:ea typeface="Cambria" pitchFamily="18" charset="0"/>
                      </a:endParaRPr>
                    </a:p>
                  </a:txBody>
                  <a:tcPr anchor="ctr"/>
                </a:tc>
                <a:extLst>
                  <a:ext uri="{0D108BD9-81ED-4DB2-BD59-A6C34878D82A}">
                    <a16:rowId xmlns:a16="http://schemas.microsoft.com/office/drawing/2014/main" val="10004"/>
                  </a:ext>
                </a:extLst>
              </a:tr>
              <a:tr h="486934">
                <a:tc>
                  <a:txBody>
                    <a:bodyPr/>
                    <a:lstStyle/>
                    <a:p>
                      <a:pPr algn="ctr"/>
                      <a:r>
                        <a:rPr lang="en-US" sz="1600" b="1" dirty="0" smtClean="0">
                          <a:latin typeface="Cambria" pitchFamily="18" charset="0"/>
                          <a:ea typeface="Cambria" pitchFamily="18" charset="0"/>
                        </a:rPr>
                        <a:t>T5</a:t>
                      </a:r>
                      <a:endParaRPr lang="en-US" sz="1600" b="1" dirty="0">
                        <a:latin typeface="Cambria" pitchFamily="18" charset="0"/>
                        <a:ea typeface="Cambria" pitchFamily="18" charset="0"/>
                      </a:endParaRPr>
                    </a:p>
                  </a:txBody>
                  <a:tcPr anchor="ctr"/>
                </a:tc>
                <a:tc>
                  <a:txBody>
                    <a:bodyPr/>
                    <a:lstStyle/>
                    <a:p>
                      <a:pPr algn="ctr"/>
                      <a:r>
                        <a:rPr lang="en-US" sz="1600" b="1" dirty="0" smtClean="0">
                          <a:latin typeface="Cambria" pitchFamily="18" charset="0"/>
                          <a:ea typeface="Cambria" pitchFamily="18" charset="0"/>
                        </a:rPr>
                        <a:t>1</a:t>
                      </a:r>
                      <a:endParaRPr lang="en-US" sz="1600" b="1" dirty="0">
                        <a:latin typeface="Cambria" pitchFamily="18" charset="0"/>
                        <a:ea typeface="Cambria" pitchFamily="18" charset="0"/>
                      </a:endParaRPr>
                    </a:p>
                  </a:txBody>
                  <a:tcPr anchor="ctr"/>
                </a:tc>
                <a:tc>
                  <a:txBody>
                    <a:bodyPr/>
                    <a:lstStyle/>
                    <a:p>
                      <a:pPr algn="ctr"/>
                      <a:r>
                        <a:rPr lang="en-US" sz="1600" b="1" dirty="0" smtClean="0">
                          <a:latin typeface="Cambria" pitchFamily="18" charset="0"/>
                          <a:ea typeface="Cambria" pitchFamily="18" charset="0"/>
                        </a:rPr>
                        <a:t>1</a:t>
                      </a:r>
                      <a:endParaRPr lang="en-US" sz="1600" b="1" dirty="0">
                        <a:latin typeface="Cambria" pitchFamily="18" charset="0"/>
                        <a:ea typeface="Cambria" pitchFamily="18" charset="0"/>
                      </a:endParaRPr>
                    </a:p>
                  </a:txBody>
                  <a:tcPr anchor="ctr"/>
                </a:tc>
                <a:tc>
                  <a:txBody>
                    <a:bodyPr/>
                    <a:lstStyle/>
                    <a:p>
                      <a:pPr algn="ctr"/>
                      <a:r>
                        <a:rPr lang="en-US" sz="1600" b="1" dirty="0" smtClean="0">
                          <a:latin typeface="Cambria" pitchFamily="18" charset="0"/>
                          <a:ea typeface="Cambria" pitchFamily="18" charset="0"/>
                        </a:rPr>
                        <a:t>1</a:t>
                      </a:r>
                      <a:endParaRPr lang="en-US" sz="1600" b="1" dirty="0">
                        <a:latin typeface="Cambria" pitchFamily="18" charset="0"/>
                        <a:ea typeface="Cambria" pitchFamily="18" charset="0"/>
                      </a:endParaRPr>
                    </a:p>
                  </a:txBody>
                  <a:tcPr anchor="ctr"/>
                </a:tc>
                <a:tc>
                  <a:txBody>
                    <a:bodyPr/>
                    <a:lstStyle/>
                    <a:p>
                      <a:pPr algn="ctr"/>
                      <a:r>
                        <a:rPr lang="en-US" sz="1600" b="1" dirty="0" smtClean="0">
                          <a:latin typeface="Cambria" pitchFamily="18" charset="0"/>
                          <a:ea typeface="Cambria" pitchFamily="18" charset="0"/>
                        </a:rPr>
                        <a:t>0</a:t>
                      </a:r>
                      <a:endParaRPr lang="en-US" sz="1600" b="1" dirty="0">
                        <a:latin typeface="Cambria" pitchFamily="18" charset="0"/>
                        <a:ea typeface="Cambria" pitchFamily="18" charset="0"/>
                      </a:endParaRPr>
                    </a:p>
                  </a:txBody>
                  <a:tcPr anchor="ctr"/>
                </a:tc>
                <a:tc>
                  <a:txBody>
                    <a:bodyPr/>
                    <a:lstStyle/>
                    <a:p>
                      <a:pPr algn="ctr"/>
                      <a:r>
                        <a:rPr lang="en-US" sz="1600" b="1" dirty="0" smtClean="0">
                          <a:latin typeface="Cambria" pitchFamily="18" charset="0"/>
                          <a:ea typeface="Cambria" pitchFamily="18" charset="0"/>
                        </a:rPr>
                        <a:t>1</a:t>
                      </a:r>
                      <a:endParaRPr lang="en-US" sz="1600" b="1" dirty="0">
                        <a:latin typeface="Cambria" pitchFamily="18" charset="0"/>
                        <a:ea typeface="Cambria" pitchFamily="18" charset="0"/>
                      </a:endParaRPr>
                    </a:p>
                  </a:txBody>
                  <a:tcPr anchor="ctr"/>
                </a:tc>
                <a:extLst>
                  <a:ext uri="{0D108BD9-81ED-4DB2-BD59-A6C34878D82A}">
                    <a16:rowId xmlns:a16="http://schemas.microsoft.com/office/drawing/2014/main" val="10005"/>
                  </a:ext>
                </a:extLst>
              </a:tr>
              <a:tr h="486934">
                <a:tc>
                  <a:txBody>
                    <a:bodyPr/>
                    <a:lstStyle/>
                    <a:p>
                      <a:pPr algn="ctr"/>
                      <a:r>
                        <a:rPr lang="en-US" sz="1600" b="1" dirty="0" smtClean="0">
                          <a:latin typeface="Cambria" pitchFamily="18" charset="0"/>
                          <a:ea typeface="Cambria" pitchFamily="18" charset="0"/>
                        </a:rPr>
                        <a:t>T6</a:t>
                      </a:r>
                      <a:endParaRPr lang="en-US" sz="1600" b="1" dirty="0">
                        <a:latin typeface="Cambria" pitchFamily="18" charset="0"/>
                        <a:ea typeface="Cambria" pitchFamily="18" charset="0"/>
                      </a:endParaRPr>
                    </a:p>
                  </a:txBody>
                  <a:tcPr anchor="ctr"/>
                </a:tc>
                <a:tc>
                  <a:txBody>
                    <a:bodyPr/>
                    <a:lstStyle/>
                    <a:p>
                      <a:pPr algn="ctr"/>
                      <a:r>
                        <a:rPr lang="en-US" sz="1600" b="1" dirty="0" smtClean="0">
                          <a:latin typeface="Cambria" pitchFamily="18" charset="0"/>
                          <a:ea typeface="Cambria" pitchFamily="18" charset="0"/>
                        </a:rPr>
                        <a:t>1</a:t>
                      </a:r>
                      <a:endParaRPr lang="en-US" sz="1600" b="1" dirty="0">
                        <a:latin typeface="Cambria" pitchFamily="18" charset="0"/>
                        <a:ea typeface="Cambria" pitchFamily="18" charset="0"/>
                      </a:endParaRPr>
                    </a:p>
                  </a:txBody>
                  <a:tcPr anchor="ctr"/>
                </a:tc>
                <a:tc>
                  <a:txBody>
                    <a:bodyPr/>
                    <a:lstStyle/>
                    <a:p>
                      <a:pPr algn="ctr"/>
                      <a:r>
                        <a:rPr lang="en-US" sz="1600" b="1" dirty="0" smtClean="0">
                          <a:latin typeface="Cambria" pitchFamily="18" charset="0"/>
                          <a:ea typeface="Cambria" pitchFamily="18" charset="0"/>
                        </a:rPr>
                        <a:t>1</a:t>
                      </a:r>
                      <a:endParaRPr lang="en-US" sz="1600" b="1" dirty="0">
                        <a:latin typeface="Cambria" pitchFamily="18" charset="0"/>
                        <a:ea typeface="Cambria" pitchFamily="18" charset="0"/>
                      </a:endParaRPr>
                    </a:p>
                  </a:txBody>
                  <a:tcPr anchor="ctr"/>
                </a:tc>
                <a:tc>
                  <a:txBody>
                    <a:bodyPr/>
                    <a:lstStyle/>
                    <a:p>
                      <a:pPr algn="ctr"/>
                      <a:r>
                        <a:rPr lang="en-US" sz="1600" b="1" dirty="0" smtClean="0">
                          <a:latin typeface="Cambria" pitchFamily="18" charset="0"/>
                          <a:ea typeface="Cambria" pitchFamily="18" charset="0"/>
                        </a:rPr>
                        <a:t>1</a:t>
                      </a:r>
                      <a:endParaRPr lang="en-US" sz="1600" b="1" dirty="0">
                        <a:latin typeface="Cambria" pitchFamily="18" charset="0"/>
                        <a:ea typeface="Cambria" pitchFamily="18" charset="0"/>
                      </a:endParaRPr>
                    </a:p>
                  </a:txBody>
                  <a:tcPr anchor="ctr"/>
                </a:tc>
                <a:tc>
                  <a:txBody>
                    <a:bodyPr/>
                    <a:lstStyle/>
                    <a:p>
                      <a:pPr algn="ctr"/>
                      <a:r>
                        <a:rPr lang="en-US" sz="1600" b="1" dirty="0" smtClean="0">
                          <a:latin typeface="Cambria" pitchFamily="18" charset="0"/>
                          <a:ea typeface="Cambria" pitchFamily="18" charset="0"/>
                        </a:rPr>
                        <a:t>1</a:t>
                      </a:r>
                      <a:endParaRPr lang="en-US" sz="1600" b="1" dirty="0">
                        <a:latin typeface="Cambria" pitchFamily="18" charset="0"/>
                        <a:ea typeface="Cambria" pitchFamily="18" charset="0"/>
                      </a:endParaRPr>
                    </a:p>
                  </a:txBody>
                  <a:tcPr anchor="ctr"/>
                </a:tc>
                <a:tc>
                  <a:txBody>
                    <a:bodyPr/>
                    <a:lstStyle/>
                    <a:p>
                      <a:pPr algn="ctr"/>
                      <a:r>
                        <a:rPr lang="en-US" sz="1600" b="1" dirty="0" smtClean="0">
                          <a:latin typeface="Cambria" pitchFamily="18" charset="0"/>
                          <a:ea typeface="Cambria" pitchFamily="18" charset="0"/>
                        </a:rPr>
                        <a:t>1</a:t>
                      </a:r>
                      <a:endParaRPr lang="en-US" sz="1600" b="1" dirty="0">
                        <a:latin typeface="Cambria" pitchFamily="18" charset="0"/>
                        <a:ea typeface="Cambria" pitchFamily="18" charset="0"/>
                      </a:endParaRPr>
                    </a:p>
                  </a:txBody>
                  <a:tcPr anchor="ctr"/>
                </a:tc>
                <a:extLst>
                  <a:ext uri="{0D108BD9-81ED-4DB2-BD59-A6C34878D82A}">
                    <a16:rowId xmlns:a16="http://schemas.microsoft.com/office/drawing/2014/main" val="10006"/>
                  </a:ext>
                </a:extLst>
              </a:tr>
            </a:tbl>
          </a:graphicData>
        </a:graphic>
      </p:graphicFrame>
      <p:sp>
        <p:nvSpPr>
          <p:cNvPr id="15" name="Rectangle 14"/>
          <p:cNvSpPr/>
          <p:nvPr/>
        </p:nvSpPr>
        <p:spPr>
          <a:xfrm>
            <a:off x="5562600" y="2438401"/>
            <a:ext cx="1219200" cy="307777"/>
          </a:xfrm>
          <a:prstGeom prst="rect">
            <a:avLst/>
          </a:prstGeom>
          <a:noFill/>
        </p:spPr>
        <p:txBody>
          <a:bodyPr wrap="square" lIns="91440" tIns="45720" rIns="91440" bIns="45720">
            <a:spAutoFit/>
          </a:bodyPr>
          <a:lstStyle/>
          <a:p>
            <a:r>
              <a:rPr lang="en-US" sz="1400" b="1" dirty="0">
                <a:ln w="12700">
                  <a:noFill/>
                  <a:prstDash val="solid"/>
                </a:ln>
                <a:effectLst>
                  <a:outerShdw blurRad="41275" dist="20320" dir="1800000" algn="tl" rotWithShape="0">
                    <a:srgbClr val="000000">
                      <a:alpha val="40000"/>
                    </a:srgbClr>
                  </a:outerShdw>
                </a:effectLst>
              </a:rPr>
              <a:t> Sales data</a:t>
            </a:r>
          </a:p>
        </p:txBody>
      </p:sp>
      <p:sp>
        <p:nvSpPr>
          <p:cNvPr id="6" name="Rounded Rectangle 5"/>
          <p:cNvSpPr/>
          <p:nvPr/>
        </p:nvSpPr>
        <p:spPr>
          <a:xfrm>
            <a:off x="2133600" y="1066800"/>
            <a:ext cx="8077200" cy="1447800"/>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buFont typeface="Wingdings" pitchFamily="2" charset="2"/>
              <a:buChar char="Ø"/>
            </a:pPr>
            <a:r>
              <a:rPr lang="en-US" b="1" dirty="0">
                <a:latin typeface="Cambria" pitchFamily="18" charset="0"/>
                <a:ea typeface="Cambria" pitchFamily="18" charset="0"/>
              </a:rPr>
              <a:t>ASSOCIATION RULE MINING</a:t>
            </a:r>
          </a:p>
          <a:p>
            <a:endParaRPr lang="en-US" b="1" dirty="0">
              <a:latin typeface="Cambria" pitchFamily="18" charset="0"/>
              <a:ea typeface="Cambria" pitchFamily="18" charset="0"/>
            </a:endParaRPr>
          </a:p>
          <a:p>
            <a:pPr>
              <a:buFont typeface="Wingdings" pitchFamily="2" charset="2"/>
              <a:buChar char="Ø"/>
            </a:pPr>
            <a:r>
              <a:rPr lang="en-US" b="1" dirty="0">
                <a:latin typeface="Cambria" pitchFamily="18" charset="0"/>
                <a:ea typeface="Cambria" pitchFamily="18" charset="0"/>
              </a:rPr>
              <a:t>CLASSIFICATION</a:t>
            </a:r>
          </a:p>
          <a:p>
            <a:endParaRPr lang="en-US" b="1" dirty="0">
              <a:latin typeface="Cambria" pitchFamily="18" charset="0"/>
              <a:ea typeface="Cambria" pitchFamily="18" charset="0"/>
            </a:endParaRPr>
          </a:p>
          <a:p>
            <a:pPr>
              <a:buFont typeface="Wingdings" pitchFamily="2" charset="2"/>
              <a:buChar char="Ø"/>
            </a:pPr>
            <a:r>
              <a:rPr lang="en-US" b="1" dirty="0">
                <a:latin typeface="Cambria" pitchFamily="18" charset="0"/>
                <a:ea typeface="Cambria" pitchFamily="18" charset="0"/>
              </a:rPr>
              <a:t>CLUSTERING</a:t>
            </a:r>
          </a:p>
        </p:txBody>
      </p:sp>
    </p:spTree>
    <p:extLst>
      <p:ext uri="{BB962C8B-B14F-4D97-AF65-F5344CB8AC3E}">
        <p14:creationId xmlns:p14="http://schemas.microsoft.com/office/powerpoint/2010/main" val="28423186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 Rule mining</a:t>
            </a:r>
            <a:endParaRPr lang="en-US" dirty="0"/>
          </a:p>
        </p:txBody>
      </p:sp>
      <p:sp>
        <p:nvSpPr>
          <p:cNvPr id="3" name="Content Placeholder 2"/>
          <p:cNvSpPr>
            <a:spLocks noGrp="1"/>
          </p:cNvSpPr>
          <p:nvPr>
            <p:ph idx="1"/>
          </p:nvPr>
        </p:nvSpPr>
        <p:spPr>
          <a:xfrm>
            <a:off x="838200" y="1690688"/>
            <a:ext cx="10852230" cy="4304998"/>
          </a:xfrm>
        </p:spPr>
        <p:txBody>
          <a:bodyPr>
            <a:normAutofit/>
          </a:bodyPr>
          <a:lstStyle/>
          <a:p>
            <a:pPr marL="0" indent="0">
              <a:buNone/>
            </a:pPr>
            <a:r>
              <a:rPr lang="en-US" dirty="0" smtClean="0"/>
              <a:t>Frequent patterns:  (100)</a:t>
            </a:r>
          </a:p>
          <a:p>
            <a:pPr marL="0" indent="0">
              <a:buNone/>
            </a:pPr>
            <a:endParaRPr lang="en-US" dirty="0"/>
          </a:p>
          <a:p>
            <a:pPr marL="0" indent="0">
              <a:buNone/>
            </a:pPr>
            <a:r>
              <a:rPr lang="en-US" dirty="0" smtClean="0"/>
              <a:t>Buys(computer) =&gt; buys(Antivirus)             [Support=1%, Confidence=50%]</a:t>
            </a:r>
          </a:p>
          <a:p>
            <a:pPr marL="0" indent="0">
              <a:buNone/>
            </a:pPr>
            <a:endParaRPr lang="en-US" dirty="0"/>
          </a:p>
          <a:p>
            <a:pPr marL="0" indent="0">
              <a:buNone/>
            </a:pPr>
            <a:r>
              <a:rPr lang="en-US" dirty="0" smtClean="0"/>
              <a:t>Age (X,20) ^ income (X, 40K)  =&gt; (X, laptop)</a:t>
            </a:r>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7610391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67200" y="990600"/>
            <a:ext cx="3200400" cy="477054"/>
          </a:xfrm>
          <a:prstGeom prst="rect">
            <a:avLst/>
          </a:prstGeom>
          <a:noFill/>
        </p:spPr>
        <p:txBody>
          <a:bodyPr wrap="square" rtlCol="0">
            <a:spAutoFit/>
          </a:bodyPr>
          <a:lstStyle/>
          <a:p>
            <a:r>
              <a:rPr lang="en-IN" sz="2500" dirty="0"/>
              <a:t>Applications of ARM</a:t>
            </a:r>
          </a:p>
        </p:txBody>
      </p:sp>
      <p:pic>
        <p:nvPicPr>
          <p:cNvPr id="1054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8802" y="1828800"/>
            <a:ext cx="284797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475" name="Picture 3" descr="C:\Users\Angela\Desktop\pushpendra\download (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124201"/>
            <a:ext cx="2795168" cy="20669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1754" y="4428344"/>
            <a:ext cx="2466975" cy="212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67432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5200" y="152400"/>
            <a:ext cx="5257800" cy="553998"/>
          </a:xfrm>
          <a:prstGeom prst="rect">
            <a:avLst/>
          </a:prstGeom>
          <a:noFill/>
        </p:spPr>
        <p:txBody>
          <a:bodyPr wrap="square" rtlCol="0">
            <a:spAutoFit/>
          </a:bodyPr>
          <a:lstStyle/>
          <a:p>
            <a:pPr algn="ctr"/>
            <a:r>
              <a:rPr lang="en-IN" sz="3000" b="1" dirty="0">
                <a:latin typeface="Cambria" pitchFamily="18" charset="0"/>
                <a:ea typeface="Cambria" pitchFamily="18" charset="0"/>
              </a:rPr>
              <a:t>Classification</a:t>
            </a:r>
            <a:endParaRPr lang="en-US" sz="3000" b="1" dirty="0">
              <a:latin typeface="Cambria" pitchFamily="18" charset="0"/>
              <a:ea typeface="Cambria" pitchFamily="18" charset="0"/>
            </a:endParaRPr>
          </a:p>
        </p:txBody>
      </p:sp>
      <p:sp>
        <p:nvSpPr>
          <p:cNvPr id="3" name="TextBox 2"/>
          <p:cNvSpPr txBox="1"/>
          <p:nvPr/>
        </p:nvSpPr>
        <p:spPr>
          <a:xfrm>
            <a:off x="1752600" y="838201"/>
            <a:ext cx="8686800" cy="646331"/>
          </a:xfrm>
          <a:prstGeom prst="rect">
            <a:avLst/>
          </a:prstGeom>
          <a:noFill/>
        </p:spPr>
        <p:txBody>
          <a:bodyPr wrap="square" rtlCol="0">
            <a:spAutoFit/>
          </a:bodyPr>
          <a:lstStyle/>
          <a:p>
            <a:pPr algn="just">
              <a:buFont typeface="Arial" pitchFamily="34" charset="0"/>
              <a:buChar char="•"/>
            </a:pPr>
            <a:r>
              <a:rPr lang="en-IN" dirty="0">
                <a:latin typeface="Cambria" pitchFamily="18" charset="0"/>
                <a:ea typeface="Cambria" pitchFamily="18" charset="0"/>
              </a:rPr>
              <a:t>  It is a form of data analysis that extracts models describing important data classes.</a:t>
            </a:r>
          </a:p>
          <a:p>
            <a:pPr algn="just">
              <a:buFont typeface="Arial" pitchFamily="34" charset="0"/>
              <a:buChar char="•"/>
            </a:pPr>
            <a:r>
              <a:rPr lang="en-IN" dirty="0">
                <a:latin typeface="Cambria" pitchFamily="18" charset="0"/>
                <a:ea typeface="Cambria" pitchFamily="18" charset="0"/>
              </a:rPr>
              <a:t>  A classification task begins with a data set in which the class assignments are known. </a:t>
            </a:r>
          </a:p>
        </p:txBody>
      </p:sp>
      <p:cxnSp>
        <p:nvCxnSpPr>
          <p:cNvPr id="7" name="Straight Arrow Connector 6"/>
          <p:cNvCxnSpPr/>
          <p:nvPr/>
        </p:nvCxnSpPr>
        <p:spPr>
          <a:xfrm>
            <a:off x="2971800" y="4038600"/>
            <a:ext cx="457200" cy="22860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9" name="Straight Arrow Connector 8"/>
          <p:cNvCxnSpPr/>
          <p:nvPr/>
        </p:nvCxnSpPr>
        <p:spPr>
          <a:xfrm rot="5400000" flipH="1" flipV="1">
            <a:off x="3048000" y="2514600"/>
            <a:ext cx="304800" cy="30480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graphicFrame>
        <p:nvGraphicFramePr>
          <p:cNvPr id="10" name="Table 9"/>
          <p:cNvGraphicFramePr>
            <a:graphicFrameLocks noGrp="1"/>
          </p:cNvGraphicFramePr>
          <p:nvPr/>
        </p:nvGraphicFramePr>
        <p:xfrm>
          <a:off x="2057400" y="2301240"/>
          <a:ext cx="838200" cy="2194560"/>
        </p:xfrm>
        <a:graphic>
          <a:graphicData uri="http://schemas.openxmlformats.org/drawingml/2006/table">
            <a:tbl>
              <a:tblPr firstRow="1" bandRow="1">
                <a:tableStyleId>{BC89EF96-8CEA-46FF-86C4-4CE0E7609802}</a:tableStyleId>
              </a:tblPr>
              <a:tblGrid>
                <a:gridCol w="419100">
                  <a:extLst>
                    <a:ext uri="{9D8B030D-6E8A-4147-A177-3AD203B41FA5}">
                      <a16:colId xmlns:a16="http://schemas.microsoft.com/office/drawing/2014/main" val="20000"/>
                    </a:ext>
                  </a:extLst>
                </a:gridCol>
                <a:gridCol w="419100">
                  <a:extLst>
                    <a:ext uri="{9D8B030D-6E8A-4147-A177-3AD203B41FA5}">
                      <a16:colId xmlns:a16="http://schemas.microsoft.com/office/drawing/2014/main" val="20001"/>
                    </a:ext>
                  </a:extLst>
                </a:gridCol>
              </a:tblGrid>
              <a:tr h="2794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2794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279400">
                <a:tc>
                  <a:txBody>
                    <a:bodyPr/>
                    <a:lstStyle/>
                    <a:p>
                      <a:endParaRPr lang="en-US"/>
                    </a:p>
                  </a:txBody>
                  <a:tcPr/>
                </a:tc>
                <a:tc>
                  <a:txBody>
                    <a:bodyPr/>
                    <a:lstStyle/>
                    <a:p>
                      <a:endParaRPr lang="en-US" dirty="0"/>
                    </a:p>
                  </a:txBody>
                  <a:tcPr/>
                </a:tc>
                <a:extLst>
                  <a:ext uri="{0D108BD9-81ED-4DB2-BD59-A6C34878D82A}">
                    <a16:rowId xmlns:a16="http://schemas.microsoft.com/office/drawing/2014/main" val="10002"/>
                  </a:ext>
                </a:extLst>
              </a:tr>
              <a:tr h="279400">
                <a:tc>
                  <a:txBody>
                    <a:bodyPr/>
                    <a:lstStyle/>
                    <a:p>
                      <a:endParaRPr lang="en-US"/>
                    </a:p>
                  </a:txBody>
                  <a:tcPr/>
                </a:tc>
                <a:tc>
                  <a:txBody>
                    <a:bodyPr/>
                    <a:lstStyle/>
                    <a:p>
                      <a:endParaRPr lang="en-US" dirty="0"/>
                    </a:p>
                  </a:txBody>
                  <a:tcPr/>
                </a:tc>
                <a:extLst>
                  <a:ext uri="{0D108BD9-81ED-4DB2-BD59-A6C34878D82A}">
                    <a16:rowId xmlns:a16="http://schemas.microsoft.com/office/drawing/2014/main" val="10003"/>
                  </a:ext>
                </a:extLst>
              </a:tr>
              <a:tr h="2794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r h="279400">
                <a:tc>
                  <a:txBody>
                    <a:bodyPr/>
                    <a:lstStyle/>
                    <a:p>
                      <a:endParaRPr lang="en-US"/>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graphicFrame>
        <p:nvGraphicFramePr>
          <p:cNvPr id="12" name="Table 11"/>
          <p:cNvGraphicFramePr>
            <a:graphicFrameLocks noGrp="1"/>
          </p:cNvGraphicFramePr>
          <p:nvPr/>
        </p:nvGraphicFramePr>
        <p:xfrm>
          <a:off x="3505200" y="1676400"/>
          <a:ext cx="914400" cy="1463040"/>
        </p:xfrm>
        <a:graphic>
          <a:graphicData uri="http://schemas.openxmlformats.org/drawingml/2006/table">
            <a:tbl>
              <a:tblPr firstRow="1" bandRow="1">
                <a:tableStyleId>{BC89EF96-8CEA-46FF-86C4-4CE0E7609802}</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36576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6576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65760">
                <a:tc>
                  <a:txBody>
                    <a:bodyPr/>
                    <a:lstStyle/>
                    <a:p>
                      <a:endParaRPr lang="en-US"/>
                    </a:p>
                  </a:txBody>
                  <a:tcPr/>
                </a:tc>
                <a:tc>
                  <a:txBody>
                    <a:bodyPr/>
                    <a:lstStyle/>
                    <a:p>
                      <a:endParaRPr lang="en-US" dirty="0"/>
                    </a:p>
                  </a:txBody>
                  <a:tcPr/>
                </a:tc>
                <a:extLst>
                  <a:ext uri="{0D108BD9-81ED-4DB2-BD59-A6C34878D82A}">
                    <a16:rowId xmlns:a16="http://schemas.microsoft.com/office/drawing/2014/main" val="10002"/>
                  </a:ext>
                </a:extLst>
              </a:tr>
              <a:tr h="365760">
                <a:tc>
                  <a:txBody>
                    <a:bodyPr/>
                    <a:lstStyle/>
                    <a:p>
                      <a:endParaRPr lang="en-US"/>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graphicFrame>
        <p:nvGraphicFramePr>
          <p:cNvPr id="13" name="Table 12"/>
          <p:cNvGraphicFramePr>
            <a:graphicFrameLocks noGrp="1"/>
          </p:cNvGraphicFramePr>
          <p:nvPr/>
        </p:nvGraphicFramePr>
        <p:xfrm>
          <a:off x="3429000" y="4373880"/>
          <a:ext cx="914400" cy="731520"/>
        </p:xfrm>
        <a:graphic>
          <a:graphicData uri="http://schemas.openxmlformats.org/drawingml/2006/table">
            <a:tbl>
              <a:tblPr firstRow="1" bandRow="1">
                <a:tableStyleId>{BC89EF96-8CEA-46FF-86C4-4CE0E7609802}</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3429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42900">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14" name="TextBox 13"/>
          <p:cNvSpPr txBox="1"/>
          <p:nvPr/>
        </p:nvSpPr>
        <p:spPr>
          <a:xfrm>
            <a:off x="3352800" y="3258236"/>
            <a:ext cx="1295400" cy="323165"/>
          </a:xfrm>
          <a:prstGeom prst="rect">
            <a:avLst/>
          </a:prstGeom>
          <a:noFill/>
        </p:spPr>
        <p:txBody>
          <a:bodyPr wrap="square" rtlCol="0">
            <a:spAutoFit/>
          </a:bodyPr>
          <a:lstStyle/>
          <a:p>
            <a:r>
              <a:rPr lang="en-IN" sz="1500" dirty="0"/>
              <a:t>Training data</a:t>
            </a:r>
            <a:endParaRPr lang="en-US" sz="1500" dirty="0"/>
          </a:p>
        </p:txBody>
      </p:sp>
      <p:sp>
        <p:nvSpPr>
          <p:cNvPr id="15" name="TextBox 14"/>
          <p:cNvSpPr txBox="1"/>
          <p:nvPr/>
        </p:nvSpPr>
        <p:spPr>
          <a:xfrm>
            <a:off x="3276600" y="5181602"/>
            <a:ext cx="1143000" cy="323165"/>
          </a:xfrm>
          <a:prstGeom prst="rect">
            <a:avLst/>
          </a:prstGeom>
          <a:noFill/>
        </p:spPr>
        <p:txBody>
          <a:bodyPr wrap="square" rtlCol="0">
            <a:spAutoFit/>
          </a:bodyPr>
          <a:lstStyle/>
          <a:p>
            <a:r>
              <a:rPr lang="en-IN" sz="1500" dirty="0"/>
              <a:t>Testing data</a:t>
            </a:r>
            <a:endParaRPr lang="en-US" sz="1500" dirty="0"/>
          </a:p>
        </p:txBody>
      </p:sp>
      <p:sp>
        <p:nvSpPr>
          <p:cNvPr id="19" name="Flowchart: Punched Tape 18"/>
          <p:cNvSpPr/>
          <p:nvPr/>
        </p:nvSpPr>
        <p:spPr>
          <a:xfrm>
            <a:off x="6629400" y="2971800"/>
            <a:ext cx="1219200" cy="914400"/>
          </a:xfrm>
          <a:prstGeom prst="flowChartPunchedTap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1500" b="1" dirty="0"/>
              <a:t>MODEL</a:t>
            </a:r>
            <a:endParaRPr lang="en-US" sz="1500" b="1" dirty="0"/>
          </a:p>
        </p:txBody>
      </p:sp>
      <p:cxnSp>
        <p:nvCxnSpPr>
          <p:cNvPr id="30" name="Straight Arrow Connector 29"/>
          <p:cNvCxnSpPr/>
          <p:nvPr/>
        </p:nvCxnSpPr>
        <p:spPr>
          <a:xfrm>
            <a:off x="4495800" y="2362200"/>
            <a:ext cx="685800" cy="158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graphicFrame>
        <p:nvGraphicFramePr>
          <p:cNvPr id="32" name="Table 31"/>
          <p:cNvGraphicFramePr>
            <a:graphicFrameLocks noGrp="1"/>
          </p:cNvGraphicFramePr>
          <p:nvPr/>
        </p:nvGraphicFramePr>
        <p:xfrm>
          <a:off x="8991600" y="3253740"/>
          <a:ext cx="762000" cy="403860"/>
        </p:xfrm>
        <a:graphic>
          <a:graphicData uri="http://schemas.openxmlformats.org/drawingml/2006/table">
            <a:tbl>
              <a:tblPr firstRow="1" bandRow="1">
                <a:tableStyleId>{BC89EF96-8CEA-46FF-86C4-4CE0E7609802}</a:tableStyleId>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tblGrid>
              <a:tr h="40386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33" name="TextBox 32"/>
          <p:cNvSpPr txBox="1"/>
          <p:nvPr/>
        </p:nvSpPr>
        <p:spPr>
          <a:xfrm>
            <a:off x="8610600" y="3791636"/>
            <a:ext cx="1524000" cy="323165"/>
          </a:xfrm>
          <a:prstGeom prst="rect">
            <a:avLst/>
          </a:prstGeom>
          <a:noFill/>
        </p:spPr>
        <p:txBody>
          <a:bodyPr wrap="square" rtlCol="0">
            <a:spAutoFit/>
          </a:bodyPr>
          <a:lstStyle/>
          <a:p>
            <a:r>
              <a:rPr lang="en-IN" sz="1500" dirty="0"/>
              <a:t>Classify new data</a:t>
            </a:r>
            <a:endParaRPr lang="en-US" sz="1500" dirty="0"/>
          </a:p>
        </p:txBody>
      </p:sp>
      <p:sp>
        <p:nvSpPr>
          <p:cNvPr id="39" name="Rounded Rectangle 38"/>
          <p:cNvSpPr/>
          <p:nvPr/>
        </p:nvSpPr>
        <p:spPr>
          <a:xfrm>
            <a:off x="4800600" y="5181600"/>
            <a:ext cx="2438400" cy="14478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just"/>
            <a:endParaRPr lang="en-IN" sz="1500" b="1" dirty="0"/>
          </a:p>
          <a:p>
            <a:pPr algn="just"/>
            <a:r>
              <a:rPr lang="en-IN" sz="1500" b="1" dirty="0"/>
              <a:t>Calculate the performance</a:t>
            </a:r>
          </a:p>
          <a:p>
            <a:pPr algn="just"/>
            <a:r>
              <a:rPr lang="en-IN" sz="1500" b="1" dirty="0"/>
              <a:t>Measures:</a:t>
            </a:r>
          </a:p>
          <a:p>
            <a:pPr marL="342900" indent="-342900" algn="just">
              <a:buFont typeface="+mj-lt"/>
              <a:buAutoNum type="arabicPeriod"/>
            </a:pPr>
            <a:r>
              <a:rPr lang="en-IN" sz="1500" b="1" dirty="0"/>
              <a:t>Accuracy</a:t>
            </a:r>
          </a:p>
          <a:p>
            <a:pPr marL="342900" indent="-342900" algn="just">
              <a:buFont typeface="+mj-lt"/>
              <a:buAutoNum type="arabicPeriod"/>
            </a:pPr>
            <a:r>
              <a:rPr lang="en-IN" sz="1500" b="1" dirty="0"/>
              <a:t>Precision </a:t>
            </a:r>
          </a:p>
          <a:p>
            <a:pPr marL="342900" indent="-342900" algn="just">
              <a:buFont typeface="+mj-lt"/>
              <a:buAutoNum type="arabicPeriod"/>
            </a:pPr>
            <a:r>
              <a:rPr lang="en-IN" sz="1500" b="1" dirty="0"/>
              <a:t>Recall</a:t>
            </a:r>
            <a:endParaRPr lang="en-US" sz="1500" b="1" dirty="0"/>
          </a:p>
        </p:txBody>
      </p:sp>
      <p:sp>
        <p:nvSpPr>
          <p:cNvPr id="22" name="Parallelogram 21"/>
          <p:cNvSpPr/>
          <p:nvPr/>
        </p:nvSpPr>
        <p:spPr>
          <a:xfrm>
            <a:off x="5105400" y="4419600"/>
            <a:ext cx="1447800" cy="609600"/>
          </a:xfrm>
          <a:prstGeom prst="parallelogram">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500" b="1" dirty="0"/>
              <a:t>Validation</a:t>
            </a:r>
            <a:endParaRPr lang="en-US" sz="1500" b="1" dirty="0"/>
          </a:p>
        </p:txBody>
      </p:sp>
      <p:sp>
        <p:nvSpPr>
          <p:cNvPr id="36" name="Parallelogram 35"/>
          <p:cNvSpPr/>
          <p:nvPr/>
        </p:nvSpPr>
        <p:spPr>
          <a:xfrm>
            <a:off x="5181600" y="2057400"/>
            <a:ext cx="1447800" cy="609600"/>
          </a:xfrm>
          <a:prstGeom prst="parallelogram">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500" b="1" dirty="0"/>
              <a:t>Create</a:t>
            </a:r>
            <a:endParaRPr lang="en-US" sz="1500" b="1" dirty="0"/>
          </a:p>
        </p:txBody>
      </p:sp>
      <p:cxnSp>
        <p:nvCxnSpPr>
          <p:cNvPr id="44" name="Straight Arrow Connector 43"/>
          <p:cNvCxnSpPr/>
          <p:nvPr/>
        </p:nvCxnSpPr>
        <p:spPr>
          <a:xfrm>
            <a:off x="4419600" y="4724400"/>
            <a:ext cx="685800" cy="158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45" name="Straight Arrow Connector 44"/>
          <p:cNvCxnSpPr/>
          <p:nvPr/>
        </p:nvCxnSpPr>
        <p:spPr>
          <a:xfrm>
            <a:off x="8077200" y="3427412"/>
            <a:ext cx="685800" cy="158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47" name="Elbow Connector 46"/>
          <p:cNvCxnSpPr/>
          <p:nvPr/>
        </p:nvCxnSpPr>
        <p:spPr>
          <a:xfrm rot="5400000" flipH="1" flipV="1">
            <a:off x="6591300" y="4076700"/>
            <a:ext cx="685800" cy="609600"/>
          </a:xfrm>
          <a:prstGeom prst="bentConnector3">
            <a:avLst>
              <a:gd name="adj1" fmla="val 3535"/>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7" name="Elbow Connector 56"/>
          <p:cNvCxnSpPr/>
          <p:nvPr/>
        </p:nvCxnSpPr>
        <p:spPr>
          <a:xfrm rot="16200000" flipH="1">
            <a:off x="6667500" y="2247900"/>
            <a:ext cx="609600" cy="533400"/>
          </a:xfrm>
          <a:prstGeom prst="bentConnector3">
            <a:avLst>
              <a:gd name="adj1" fmla="val 0"/>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88088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3600" y="697468"/>
            <a:ext cx="3962400" cy="477054"/>
          </a:xfrm>
          <a:prstGeom prst="rect">
            <a:avLst/>
          </a:prstGeom>
          <a:noFill/>
        </p:spPr>
        <p:txBody>
          <a:bodyPr wrap="square" rtlCol="0">
            <a:spAutoFit/>
          </a:bodyPr>
          <a:lstStyle/>
          <a:p>
            <a:r>
              <a:rPr lang="en-IN" sz="2500" dirty="0"/>
              <a:t>Application of Classification</a:t>
            </a:r>
          </a:p>
        </p:txBody>
      </p:sp>
      <p:pic>
        <p:nvPicPr>
          <p:cNvPr id="1085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1" y="5381626"/>
            <a:ext cx="3267075"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5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3219450"/>
            <a:ext cx="2647950"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5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3352800"/>
            <a:ext cx="28575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5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8443" y="1524000"/>
            <a:ext cx="28575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66330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019300" y="2133601"/>
            <a:ext cx="83058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spcBef>
                <a:spcPct val="0"/>
              </a:spcBef>
              <a:spcAft>
                <a:spcPct val="0"/>
              </a:spcAft>
              <a:tabLst>
                <a:tab pos="914400" algn="l"/>
              </a:tabLst>
            </a:pPr>
            <a:r>
              <a:rPr lang="en-US" sz="2000" b="1" dirty="0">
                <a:solidFill>
                  <a:srgbClr val="C00000"/>
                </a:solidFill>
                <a:latin typeface="Times New Roman" pitchFamily="18" charset="0"/>
                <a:ea typeface="Times New Roman" pitchFamily="18" charset="0"/>
                <a:cs typeface="Times New Roman" pitchFamily="18" charset="0"/>
              </a:rPr>
              <a:t>Clustering</a:t>
            </a:r>
            <a:r>
              <a:rPr lang="en-US" sz="2000" dirty="0">
                <a:latin typeface="Times New Roman" pitchFamily="18" charset="0"/>
                <a:ea typeface="Times New Roman" pitchFamily="18" charset="0"/>
                <a:cs typeface="Times New Roman" pitchFamily="18" charset="0"/>
              </a:rPr>
              <a:t> is the process of grouping a set of data objects into multiple groups/ clusters. Objects within cluster have high similarity whereas objects of other clusters are dissimilar.</a:t>
            </a:r>
          </a:p>
        </p:txBody>
      </p:sp>
      <p:pic>
        <p:nvPicPr>
          <p:cNvPr id="1064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4037441"/>
            <a:ext cx="5181600" cy="182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4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3929309"/>
            <a:ext cx="3086100" cy="1802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5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3785" y="4830611"/>
            <a:ext cx="4191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1524000" y="990600"/>
            <a:ext cx="9144000" cy="477054"/>
          </a:xfrm>
          <a:prstGeom prst="rect">
            <a:avLst/>
          </a:prstGeom>
          <a:noFill/>
        </p:spPr>
        <p:txBody>
          <a:bodyPr wrap="square" rtlCol="0">
            <a:spAutoFit/>
          </a:bodyPr>
          <a:lstStyle/>
          <a:p>
            <a:pPr algn="ctr"/>
            <a:r>
              <a:rPr lang="en-US" sz="2500" b="1" dirty="0">
                <a:latin typeface="Cambria" pitchFamily="18" charset="0"/>
                <a:ea typeface="Cambria" pitchFamily="18" charset="0"/>
                <a:cs typeface="Times New Roman" pitchFamily="18" charset="0"/>
              </a:rPr>
              <a:t>Clustering</a:t>
            </a:r>
            <a:endParaRPr lang="en-US" sz="2500" dirty="0">
              <a:latin typeface="Cambria" pitchFamily="18" charset="0"/>
              <a:ea typeface="Cambria" pitchFamily="18" charset="0"/>
              <a:cs typeface="Times New Roman" pitchFamily="18" charset="0"/>
            </a:endParaRPr>
          </a:p>
        </p:txBody>
      </p:sp>
    </p:spTree>
    <p:extLst>
      <p:ext uri="{BB962C8B-B14F-4D97-AF65-F5344CB8AC3E}">
        <p14:creationId xmlns:p14="http://schemas.microsoft.com/office/powerpoint/2010/main" val="32244564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36720" y="2286000"/>
            <a:ext cx="3322320" cy="1107996"/>
          </a:xfrm>
          <a:prstGeom prst="rect">
            <a:avLst/>
          </a:prstGeom>
          <a:noFill/>
        </p:spPr>
        <p:txBody>
          <a:bodyPr wrap="square" rtlCol="0">
            <a:spAutoFit/>
          </a:bodyPr>
          <a:lstStyle/>
          <a:p>
            <a:r>
              <a:rPr lang="en-US" sz="6600" dirty="0" smtClean="0"/>
              <a:t>Thank u</a:t>
            </a:r>
            <a:endParaRPr lang="en-US" sz="6600" dirty="0"/>
          </a:p>
        </p:txBody>
      </p:sp>
    </p:spTree>
    <p:extLst>
      <p:ext uri="{BB962C8B-B14F-4D97-AF65-F5344CB8AC3E}">
        <p14:creationId xmlns:p14="http://schemas.microsoft.com/office/powerpoint/2010/main" val="2154605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019300" y="1337608"/>
            <a:ext cx="83058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spcBef>
                <a:spcPct val="0"/>
              </a:spcBef>
              <a:spcAft>
                <a:spcPct val="0"/>
              </a:spcAft>
              <a:tabLst>
                <a:tab pos="914400" algn="l"/>
              </a:tabLst>
            </a:pPr>
            <a:r>
              <a:rPr lang="en-US" sz="2000" b="1" dirty="0">
                <a:solidFill>
                  <a:srgbClr val="C00000"/>
                </a:solidFill>
                <a:latin typeface="Times New Roman" pitchFamily="18" charset="0"/>
                <a:ea typeface="Times New Roman" pitchFamily="18" charset="0"/>
                <a:cs typeface="Times New Roman" pitchFamily="18" charset="0"/>
              </a:rPr>
              <a:t>Clustering</a:t>
            </a:r>
            <a:r>
              <a:rPr lang="en-US" sz="2000" dirty="0">
                <a:latin typeface="Times New Roman" pitchFamily="18" charset="0"/>
                <a:ea typeface="Times New Roman" pitchFamily="18" charset="0"/>
                <a:cs typeface="Times New Roman" pitchFamily="18" charset="0"/>
              </a:rPr>
              <a:t> is the process of grouping a set of data objects into multiple groups/ clusters. Objects within cluster have high similarity whereas objects of other clusters are dissimilar. </a:t>
            </a:r>
          </a:p>
          <a:p>
            <a:pPr algn="just" fontAlgn="base">
              <a:spcBef>
                <a:spcPct val="0"/>
              </a:spcBef>
              <a:spcAft>
                <a:spcPct val="0"/>
              </a:spcAft>
              <a:tabLst>
                <a:tab pos="914400" algn="l"/>
              </a:tabLst>
            </a:pPr>
            <a:endParaRPr lang="en-US" sz="2000" dirty="0">
              <a:latin typeface="Times New Roman" pitchFamily="18" charset="0"/>
              <a:ea typeface="Times New Roman" pitchFamily="18" charset="0"/>
              <a:cs typeface="Times New Roman" pitchFamily="18" charset="0"/>
            </a:endParaRPr>
          </a:p>
          <a:p>
            <a:pPr marL="342900" indent="-342900" algn="just" fontAlgn="base">
              <a:spcBef>
                <a:spcPct val="0"/>
              </a:spcBef>
              <a:spcAft>
                <a:spcPct val="0"/>
              </a:spcAft>
              <a:buFont typeface="Arial" pitchFamily="34" charset="0"/>
              <a:buChar char="•"/>
              <a:tabLst>
                <a:tab pos="914400" algn="l"/>
              </a:tabLst>
            </a:pPr>
            <a:r>
              <a:rPr lang="en-IN" sz="2000" dirty="0">
                <a:latin typeface="Times New Roman" pitchFamily="18" charset="0"/>
                <a:ea typeface="Times New Roman" pitchFamily="18" charset="0"/>
                <a:cs typeface="Times New Roman" pitchFamily="18" charset="0"/>
              </a:rPr>
              <a:t>Inherent Structure</a:t>
            </a:r>
          </a:p>
          <a:p>
            <a:pPr marL="342900" indent="-342900" algn="just" fontAlgn="base">
              <a:spcBef>
                <a:spcPct val="0"/>
              </a:spcBef>
              <a:spcAft>
                <a:spcPct val="0"/>
              </a:spcAft>
              <a:buFont typeface="Arial" pitchFamily="34" charset="0"/>
              <a:buChar char="•"/>
              <a:tabLst>
                <a:tab pos="914400" algn="l"/>
              </a:tabLst>
            </a:pPr>
            <a:r>
              <a:rPr lang="en-IN" sz="2000" dirty="0">
                <a:latin typeface="Times New Roman" pitchFamily="18" charset="0"/>
                <a:ea typeface="Times New Roman" pitchFamily="18" charset="0"/>
                <a:cs typeface="Times New Roman" pitchFamily="18" charset="0"/>
              </a:rPr>
              <a:t>Unusual behaviour</a:t>
            </a:r>
            <a:endParaRPr lang="en-US" sz="2000" dirty="0">
              <a:latin typeface="Times New Roman" pitchFamily="18" charset="0"/>
              <a:ea typeface="Times New Roman" pitchFamily="18" charset="0"/>
              <a:cs typeface="Times New Roman" pitchFamily="18" charset="0"/>
            </a:endParaRPr>
          </a:p>
        </p:txBody>
      </p:sp>
      <p:sp>
        <p:nvSpPr>
          <p:cNvPr id="4" name="TextBox 3"/>
          <p:cNvSpPr txBox="1"/>
          <p:nvPr/>
        </p:nvSpPr>
        <p:spPr>
          <a:xfrm>
            <a:off x="1752600" y="685801"/>
            <a:ext cx="9144000" cy="584775"/>
          </a:xfrm>
          <a:prstGeom prst="rect">
            <a:avLst/>
          </a:prstGeom>
          <a:noFill/>
        </p:spPr>
        <p:txBody>
          <a:bodyPr wrap="square" rtlCol="0">
            <a:spAutoFit/>
          </a:bodyPr>
          <a:lstStyle/>
          <a:p>
            <a:r>
              <a:rPr lang="en-US" sz="3200" dirty="0">
                <a:latin typeface="Times New Roman" pitchFamily="18" charset="0"/>
                <a:ea typeface="Cambria" pitchFamily="18" charset="0"/>
                <a:cs typeface="Times New Roman" pitchFamily="18" charset="0"/>
              </a:rPr>
              <a:t>Clustering</a:t>
            </a:r>
          </a:p>
        </p:txBody>
      </p:sp>
      <p:graphicFrame>
        <p:nvGraphicFramePr>
          <p:cNvPr id="8" name="Diagram 7"/>
          <p:cNvGraphicFramePr/>
          <p:nvPr>
            <p:extLst/>
          </p:nvPr>
        </p:nvGraphicFramePr>
        <p:xfrm>
          <a:off x="2209800" y="3302000"/>
          <a:ext cx="6477000" cy="309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8251372" y="5684520"/>
            <a:ext cx="2264229" cy="792480"/>
            <a:chOff x="3695700" y="5684520"/>
            <a:chExt cx="2264229" cy="792480"/>
          </a:xfrm>
        </p:grpSpPr>
        <p:cxnSp>
          <p:nvCxnSpPr>
            <p:cNvPr id="19" name="Straight Arrow Connector 18"/>
            <p:cNvCxnSpPr/>
            <p:nvPr/>
          </p:nvCxnSpPr>
          <p:spPr>
            <a:xfrm rot="10800000" flipV="1">
              <a:off x="4261757" y="6014719"/>
              <a:ext cx="424543" cy="132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827814" y="6014719"/>
              <a:ext cx="495300" cy="132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049486" y="5684520"/>
              <a:ext cx="353786" cy="264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28" name="Rectangle 27"/>
            <p:cNvSpPr/>
            <p:nvPr/>
          </p:nvSpPr>
          <p:spPr>
            <a:xfrm>
              <a:off x="4403271" y="5684520"/>
              <a:ext cx="353786" cy="264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29" name="Rectangle 28"/>
            <p:cNvSpPr/>
            <p:nvPr/>
          </p:nvSpPr>
          <p:spPr>
            <a:xfrm>
              <a:off x="4757057" y="5684520"/>
              <a:ext cx="353786" cy="264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0" name="Rectangle 29"/>
            <p:cNvSpPr/>
            <p:nvPr/>
          </p:nvSpPr>
          <p:spPr>
            <a:xfrm>
              <a:off x="5110843" y="5684520"/>
              <a:ext cx="353786" cy="264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1" name="Rectangle 30"/>
            <p:cNvSpPr/>
            <p:nvPr/>
          </p:nvSpPr>
          <p:spPr>
            <a:xfrm>
              <a:off x="5464629" y="5684520"/>
              <a:ext cx="353786" cy="264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2" name="Rectangle 31"/>
            <p:cNvSpPr/>
            <p:nvPr/>
          </p:nvSpPr>
          <p:spPr>
            <a:xfrm>
              <a:off x="3695700" y="6212840"/>
              <a:ext cx="353786" cy="264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3" name="Rectangle 32"/>
            <p:cNvSpPr/>
            <p:nvPr/>
          </p:nvSpPr>
          <p:spPr>
            <a:xfrm>
              <a:off x="4049486" y="6212840"/>
              <a:ext cx="353786" cy="264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4" name="Rectangle 33"/>
            <p:cNvSpPr/>
            <p:nvPr/>
          </p:nvSpPr>
          <p:spPr>
            <a:xfrm>
              <a:off x="4898571" y="6212840"/>
              <a:ext cx="353786" cy="264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5" name="Rectangle 34"/>
            <p:cNvSpPr/>
            <p:nvPr/>
          </p:nvSpPr>
          <p:spPr>
            <a:xfrm>
              <a:off x="5252357" y="6212840"/>
              <a:ext cx="353786" cy="264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6" name="Rectangle 35"/>
            <p:cNvSpPr/>
            <p:nvPr/>
          </p:nvSpPr>
          <p:spPr>
            <a:xfrm>
              <a:off x="5606143" y="6212840"/>
              <a:ext cx="353786" cy="264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Times New Roman" pitchFamily="18" charset="0"/>
                <a:cs typeface="Times New Roman" pitchFamily="18" charset="0"/>
              </a:endParaRPr>
            </a:p>
          </p:txBody>
        </p:sp>
      </p:grpSp>
      <p:grpSp>
        <p:nvGrpSpPr>
          <p:cNvPr id="6" name="Group 5"/>
          <p:cNvGrpSpPr/>
          <p:nvPr/>
        </p:nvGrpSpPr>
        <p:grpSpPr>
          <a:xfrm>
            <a:off x="4517572" y="4648201"/>
            <a:ext cx="2264229" cy="792481"/>
            <a:chOff x="3907971" y="4495800"/>
            <a:chExt cx="2264229" cy="792481"/>
          </a:xfrm>
        </p:grpSpPr>
        <p:sp>
          <p:nvSpPr>
            <p:cNvPr id="13" name="Rectangle 12"/>
            <p:cNvSpPr/>
            <p:nvPr/>
          </p:nvSpPr>
          <p:spPr>
            <a:xfrm>
              <a:off x="3907971" y="4495800"/>
              <a:ext cx="353786" cy="264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 name="Rectangle 13"/>
            <p:cNvSpPr/>
            <p:nvPr/>
          </p:nvSpPr>
          <p:spPr>
            <a:xfrm>
              <a:off x="4332514" y="4495800"/>
              <a:ext cx="353786" cy="264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 name="Rectangle 14"/>
            <p:cNvSpPr/>
            <p:nvPr/>
          </p:nvSpPr>
          <p:spPr>
            <a:xfrm>
              <a:off x="4757057" y="4495800"/>
              <a:ext cx="353786" cy="264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 name="Rectangle 15"/>
            <p:cNvSpPr/>
            <p:nvPr/>
          </p:nvSpPr>
          <p:spPr>
            <a:xfrm>
              <a:off x="5181600" y="4495800"/>
              <a:ext cx="353786" cy="264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7" name="Rectangle 16"/>
            <p:cNvSpPr/>
            <p:nvPr/>
          </p:nvSpPr>
          <p:spPr>
            <a:xfrm>
              <a:off x="5606143" y="4495800"/>
              <a:ext cx="353786" cy="264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22" name="Rectangle 21"/>
            <p:cNvSpPr/>
            <p:nvPr/>
          </p:nvSpPr>
          <p:spPr>
            <a:xfrm>
              <a:off x="4120243" y="5024121"/>
              <a:ext cx="353786" cy="264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23" name="Rectangle 22"/>
            <p:cNvSpPr/>
            <p:nvPr/>
          </p:nvSpPr>
          <p:spPr>
            <a:xfrm>
              <a:off x="4474029" y="5024121"/>
              <a:ext cx="353786" cy="264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24" name="Rectangle 23"/>
            <p:cNvSpPr/>
            <p:nvPr/>
          </p:nvSpPr>
          <p:spPr>
            <a:xfrm>
              <a:off x="5110843" y="5024120"/>
              <a:ext cx="353786" cy="264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25" name="Rectangle 24"/>
            <p:cNvSpPr/>
            <p:nvPr/>
          </p:nvSpPr>
          <p:spPr>
            <a:xfrm>
              <a:off x="5464629" y="5024120"/>
              <a:ext cx="353786" cy="264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26" name="Rectangle 25"/>
            <p:cNvSpPr/>
            <p:nvPr/>
          </p:nvSpPr>
          <p:spPr>
            <a:xfrm>
              <a:off x="5818414" y="5024120"/>
              <a:ext cx="353786" cy="264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Times New Roman" pitchFamily="18" charset="0"/>
                <a:cs typeface="Times New Roman" pitchFamily="18" charset="0"/>
              </a:endParaRPr>
            </a:p>
          </p:txBody>
        </p:sp>
        <p:cxnSp>
          <p:nvCxnSpPr>
            <p:cNvPr id="37" name="Straight Arrow Connector 36"/>
            <p:cNvCxnSpPr/>
            <p:nvPr/>
          </p:nvCxnSpPr>
          <p:spPr>
            <a:xfrm rot="10800000" flipV="1">
              <a:off x="4474029" y="4825999"/>
              <a:ext cx="424543" cy="132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040086" y="4826000"/>
              <a:ext cx="495300" cy="132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10063844" y="6477001"/>
            <a:ext cx="680357" cy="246221"/>
          </a:xfrm>
          <a:prstGeom prst="rect">
            <a:avLst/>
          </a:prstGeom>
          <a:noFill/>
        </p:spPr>
        <p:txBody>
          <a:bodyPr wrap="square" rtlCol="0">
            <a:spAutoFit/>
          </a:bodyPr>
          <a:lstStyle/>
          <a:p>
            <a:r>
              <a:rPr lang="en-IN" sz="1000" i="1" dirty="0">
                <a:latin typeface="Times New Roman" pitchFamily="18" charset="0"/>
                <a:cs typeface="Times New Roman" pitchFamily="18" charset="0"/>
              </a:rPr>
              <a:t>K</a:t>
            </a:r>
            <a:r>
              <a:rPr lang="en-IN" sz="1000" dirty="0">
                <a:latin typeface="Times New Roman" pitchFamily="18" charset="0"/>
                <a:cs typeface="Times New Roman" pitchFamily="18" charset="0"/>
              </a:rPr>
              <a:t>-means</a:t>
            </a:r>
          </a:p>
        </p:txBody>
      </p:sp>
    </p:spTree>
    <p:extLst>
      <p:ext uri="{BB962C8B-B14F-4D97-AF65-F5344CB8AC3E}">
        <p14:creationId xmlns:p14="http://schemas.microsoft.com/office/powerpoint/2010/main" val="907256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41828" t="18381" r="32461" b="16052"/>
          <a:stretch/>
        </p:blipFill>
        <p:spPr>
          <a:xfrm>
            <a:off x="5020670" y="222578"/>
            <a:ext cx="4601337" cy="6635422"/>
          </a:xfrm>
          <a:prstGeom prst="rect">
            <a:avLst/>
          </a:prstGeom>
        </p:spPr>
      </p:pic>
      <p:sp>
        <p:nvSpPr>
          <p:cNvPr id="3" name="Title 1"/>
          <p:cNvSpPr txBox="1">
            <a:spLocks/>
          </p:cNvSpPr>
          <p:nvPr/>
        </p:nvSpPr>
        <p:spPr>
          <a:xfrm>
            <a:off x="185737" y="1366837"/>
            <a:ext cx="4987842" cy="17335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solidFill>
                  <a:srgbClr val="00B050"/>
                </a:solidFill>
                <a:latin typeface="Cambria" panose="02040503050406030204" pitchFamily="18" charset="0"/>
                <a:ea typeface="Cambria" panose="02040503050406030204" pitchFamily="18" charset="0"/>
              </a:rPr>
              <a:t>Knowledge Discovery from Databases (KDD)</a:t>
            </a:r>
            <a:endParaRPr lang="en-US" b="1" dirty="0">
              <a:solidFill>
                <a:srgbClr val="00B05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719598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5927" y="0"/>
            <a:ext cx="9837819" cy="769441"/>
          </a:xfrm>
          <a:prstGeom prst="rect">
            <a:avLst/>
          </a:prstGeom>
        </p:spPr>
        <p:txBody>
          <a:bodyPr wrap="square">
            <a:spAutoFit/>
          </a:bodyPr>
          <a:lstStyle/>
          <a:p>
            <a:r>
              <a:rPr lang="en-US" sz="4400" b="1" dirty="0" smtClean="0"/>
              <a:t>KDD: Knowledge Discovery from Data</a:t>
            </a:r>
            <a:endParaRPr lang="en-US" sz="4400" b="1" dirty="0"/>
          </a:p>
        </p:txBody>
      </p:sp>
      <p:sp>
        <p:nvSpPr>
          <p:cNvPr id="3" name="Rectangle 2"/>
          <p:cNvSpPr/>
          <p:nvPr/>
        </p:nvSpPr>
        <p:spPr>
          <a:xfrm>
            <a:off x="725908" y="769441"/>
            <a:ext cx="10788316" cy="6123536"/>
          </a:xfrm>
          <a:prstGeom prst="rect">
            <a:avLst/>
          </a:prstGeom>
        </p:spPr>
        <p:txBody>
          <a:bodyPr wrap="square">
            <a:spAutoFit/>
          </a:bodyPr>
          <a:lstStyle/>
          <a:p>
            <a:pPr algn="just">
              <a:lnSpc>
                <a:spcPct val="150000"/>
              </a:lnSpc>
            </a:pPr>
            <a:r>
              <a:rPr lang="en-US" sz="2200" dirty="0" smtClean="0">
                <a:latin typeface="Cambria" panose="02040503050406030204" pitchFamily="18" charset="0"/>
                <a:ea typeface="Cambria" panose="02040503050406030204" pitchFamily="18" charset="0"/>
              </a:rPr>
              <a:t>1. </a:t>
            </a:r>
            <a:r>
              <a:rPr lang="en-US" sz="2200" b="1" dirty="0" smtClean="0">
                <a:latin typeface="Cambria" panose="02040503050406030204" pitchFamily="18" charset="0"/>
                <a:ea typeface="Cambria" panose="02040503050406030204" pitchFamily="18" charset="0"/>
              </a:rPr>
              <a:t>Data cleaning </a:t>
            </a:r>
            <a:r>
              <a:rPr lang="en-US" sz="2200" dirty="0" smtClean="0">
                <a:latin typeface="Cambria" panose="02040503050406030204" pitchFamily="18" charset="0"/>
                <a:ea typeface="Cambria" panose="02040503050406030204" pitchFamily="18" charset="0"/>
              </a:rPr>
              <a:t>(to remove noise and inconsistent data) </a:t>
            </a:r>
          </a:p>
          <a:p>
            <a:pPr algn="just">
              <a:lnSpc>
                <a:spcPct val="150000"/>
              </a:lnSpc>
            </a:pPr>
            <a:r>
              <a:rPr lang="en-US" sz="2200" dirty="0" smtClean="0">
                <a:latin typeface="Cambria" panose="02040503050406030204" pitchFamily="18" charset="0"/>
                <a:ea typeface="Cambria" panose="02040503050406030204" pitchFamily="18" charset="0"/>
              </a:rPr>
              <a:t>2. </a:t>
            </a:r>
            <a:r>
              <a:rPr lang="en-US" sz="2200" b="1" dirty="0" smtClean="0">
                <a:latin typeface="Cambria" panose="02040503050406030204" pitchFamily="18" charset="0"/>
                <a:ea typeface="Cambria" panose="02040503050406030204" pitchFamily="18" charset="0"/>
              </a:rPr>
              <a:t>Data integration </a:t>
            </a:r>
            <a:r>
              <a:rPr lang="en-US" sz="2200" dirty="0" smtClean="0">
                <a:latin typeface="Cambria" panose="02040503050406030204" pitchFamily="18" charset="0"/>
                <a:ea typeface="Cambria" panose="02040503050406030204" pitchFamily="18" charset="0"/>
              </a:rPr>
              <a:t>(where multiple data sources may be combined)</a:t>
            </a:r>
          </a:p>
          <a:p>
            <a:pPr algn="just">
              <a:lnSpc>
                <a:spcPct val="150000"/>
              </a:lnSpc>
            </a:pPr>
            <a:r>
              <a:rPr lang="en-US" sz="2200" b="1" dirty="0" smtClean="0">
                <a:latin typeface="Cambria" panose="02040503050406030204" pitchFamily="18" charset="0"/>
                <a:ea typeface="Cambria" panose="02040503050406030204" pitchFamily="18" charset="0"/>
              </a:rPr>
              <a:t>3. Data selection </a:t>
            </a:r>
            <a:r>
              <a:rPr lang="en-US" sz="2200" dirty="0" smtClean="0">
                <a:latin typeface="Cambria" panose="02040503050406030204" pitchFamily="18" charset="0"/>
                <a:ea typeface="Cambria" panose="02040503050406030204" pitchFamily="18" charset="0"/>
              </a:rPr>
              <a:t>(where data relevant to the analysis task are retrieved from the database) </a:t>
            </a:r>
          </a:p>
          <a:p>
            <a:pPr algn="just">
              <a:lnSpc>
                <a:spcPct val="150000"/>
              </a:lnSpc>
            </a:pPr>
            <a:r>
              <a:rPr lang="en-US" sz="2200" dirty="0" smtClean="0">
                <a:latin typeface="Cambria" panose="02040503050406030204" pitchFamily="18" charset="0"/>
                <a:ea typeface="Cambria" panose="02040503050406030204" pitchFamily="18" charset="0"/>
              </a:rPr>
              <a:t>4. </a:t>
            </a:r>
            <a:r>
              <a:rPr lang="en-US" sz="2200" b="1" dirty="0" smtClean="0">
                <a:latin typeface="Cambria" panose="02040503050406030204" pitchFamily="18" charset="0"/>
                <a:ea typeface="Cambria" panose="02040503050406030204" pitchFamily="18" charset="0"/>
              </a:rPr>
              <a:t>Data transformation </a:t>
            </a:r>
            <a:r>
              <a:rPr lang="en-US" sz="2200" dirty="0" smtClean="0">
                <a:latin typeface="Cambria" panose="02040503050406030204" pitchFamily="18" charset="0"/>
                <a:ea typeface="Cambria" panose="02040503050406030204" pitchFamily="18" charset="0"/>
              </a:rPr>
              <a:t>(where data are transformed appropriate form for mining by performing summary or aggregation operations) </a:t>
            </a:r>
          </a:p>
          <a:p>
            <a:pPr algn="just">
              <a:lnSpc>
                <a:spcPct val="150000"/>
              </a:lnSpc>
            </a:pPr>
            <a:r>
              <a:rPr lang="en-US" sz="2200" dirty="0" smtClean="0">
                <a:latin typeface="Cambria" panose="02040503050406030204" pitchFamily="18" charset="0"/>
                <a:ea typeface="Cambria" panose="02040503050406030204" pitchFamily="18" charset="0"/>
              </a:rPr>
              <a:t>5. </a:t>
            </a:r>
            <a:r>
              <a:rPr lang="en-US" sz="2200" b="1" dirty="0" smtClean="0">
                <a:latin typeface="Cambria" panose="02040503050406030204" pitchFamily="18" charset="0"/>
                <a:ea typeface="Cambria" panose="02040503050406030204" pitchFamily="18" charset="0"/>
              </a:rPr>
              <a:t>Data mining </a:t>
            </a:r>
            <a:r>
              <a:rPr lang="en-US" sz="2200" dirty="0" smtClean="0">
                <a:latin typeface="Cambria" panose="02040503050406030204" pitchFamily="18" charset="0"/>
                <a:ea typeface="Cambria" panose="02040503050406030204" pitchFamily="18" charset="0"/>
              </a:rPr>
              <a:t>(an essential process where intelligent methods are applied to </a:t>
            </a:r>
            <a:r>
              <a:rPr lang="en-US" sz="2200" b="1" dirty="0" smtClean="0">
                <a:latin typeface="Cambria" panose="02040503050406030204" pitchFamily="18" charset="0"/>
                <a:ea typeface="Cambria" panose="02040503050406030204" pitchFamily="18" charset="0"/>
              </a:rPr>
              <a:t>extract data patterns</a:t>
            </a:r>
            <a:r>
              <a:rPr lang="en-US" sz="2200" dirty="0" smtClean="0">
                <a:latin typeface="Cambria" panose="02040503050406030204" pitchFamily="18" charset="0"/>
                <a:ea typeface="Cambria" panose="02040503050406030204" pitchFamily="18" charset="0"/>
              </a:rPr>
              <a:t>) </a:t>
            </a:r>
          </a:p>
          <a:p>
            <a:pPr algn="just">
              <a:lnSpc>
                <a:spcPct val="150000"/>
              </a:lnSpc>
            </a:pPr>
            <a:r>
              <a:rPr lang="en-US" sz="2200" dirty="0" smtClean="0">
                <a:latin typeface="Cambria" panose="02040503050406030204" pitchFamily="18" charset="0"/>
                <a:ea typeface="Cambria" panose="02040503050406030204" pitchFamily="18" charset="0"/>
              </a:rPr>
              <a:t>6. </a:t>
            </a:r>
            <a:r>
              <a:rPr lang="en-US" sz="2200" b="1" dirty="0" smtClean="0">
                <a:latin typeface="Cambria" panose="02040503050406030204" pitchFamily="18" charset="0"/>
                <a:ea typeface="Cambria" panose="02040503050406030204" pitchFamily="18" charset="0"/>
              </a:rPr>
              <a:t>Pattern evaluation</a:t>
            </a:r>
            <a:r>
              <a:rPr lang="en-US" sz="2200" dirty="0" smtClean="0">
                <a:latin typeface="Cambria" panose="02040503050406030204" pitchFamily="18" charset="0"/>
                <a:ea typeface="Cambria" panose="02040503050406030204" pitchFamily="18" charset="0"/>
              </a:rPr>
              <a:t> (to identify the </a:t>
            </a:r>
            <a:r>
              <a:rPr lang="en-US" sz="2200" b="1" dirty="0" smtClean="0">
                <a:latin typeface="Cambria" panose="02040503050406030204" pitchFamily="18" charset="0"/>
                <a:ea typeface="Cambria" panose="02040503050406030204" pitchFamily="18" charset="0"/>
              </a:rPr>
              <a:t>truly interesting patterns </a:t>
            </a:r>
            <a:r>
              <a:rPr lang="en-US" sz="2200" dirty="0" smtClean="0">
                <a:latin typeface="Cambria" panose="02040503050406030204" pitchFamily="18" charset="0"/>
                <a:ea typeface="Cambria" panose="02040503050406030204" pitchFamily="18" charset="0"/>
              </a:rPr>
              <a:t>representing knowledge based on interestingness measures.</a:t>
            </a:r>
          </a:p>
          <a:p>
            <a:pPr algn="just">
              <a:lnSpc>
                <a:spcPct val="150000"/>
              </a:lnSpc>
            </a:pPr>
            <a:r>
              <a:rPr lang="en-US" sz="2200" dirty="0" smtClean="0">
                <a:latin typeface="Cambria" panose="02040503050406030204" pitchFamily="18" charset="0"/>
                <a:ea typeface="Cambria" panose="02040503050406030204" pitchFamily="18" charset="0"/>
              </a:rPr>
              <a:t>7. </a:t>
            </a:r>
            <a:r>
              <a:rPr lang="en-US" sz="2200" b="1" dirty="0" smtClean="0">
                <a:latin typeface="Cambria" panose="02040503050406030204" pitchFamily="18" charset="0"/>
                <a:ea typeface="Cambria" panose="02040503050406030204" pitchFamily="18" charset="0"/>
              </a:rPr>
              <a:t>Knowledge presentation </a:t>
            </a:r>
            <a:r>
              <a:rPr lang="en-US" sz="2200" dirty="0" smtClean="0">
                <a:latin typeface="Cambria" panose="02040503050406030204" pitchFamily="18" charset="0"/>
                <a:ea typeface="Cambria" panose="02040503050406030204" pitchFamily="18" charset="0"/>
              </a:rPr>
              <a:t>(where visualization and knowledge representation techniques are used to present mined knowledge to user understandable format.</a:t>
            </a:r>
          </a:p>
        </p:txBody>
      </p:sp>
    </p:spTree>
    <p:extLst>
      <p:ext uri="{BB962C8B-B14F-4D97-AF65-F5344CB8AC3E}">
        <p14:creationId xmlns:p14="http://schemas.microsoft.com/office/powerpoint/2010/main" val="22104976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8568" y="897358"/>
            <a:ext cx="10499557" cy="5744073"/>
          </a:xfrm>
          <a:prstGeom prst="rect">
            <a:avLst/>
          </a:prstGeom>
        </p:spPr>
        <p:txBody>
          <a:bodyPr wrap="square">
            <a:spAutoFit/>
          </a:bodyPr>
          <a:lstStyle/>
          <a:p>
            <a:pPr algn="just"/>
            <a:r>
              <a:rPr lang="en-US" sz="4400" b="1" dirty="0">
                <a:latin typeface="Cambria" panose="02040503050406030204" pitchFamily="18" charset="0"/>
                <a:ea typeface="Cambria" panose="02040503050406030204" pitchFamily="18" charset="0"/>
              </a:rPr>
              <a:t>Data characterization </a:t>
            </a:r>
            <a:r>
              <a:rPr lang="en-US" sz="2400" dirty="0">
                <a:latin typeface="Cambria" panose="02040503050406030204" pitchFamily="18" charset="0"/>
                <a:ea typeface="Cambria" panose="02040503050406030204" pitchFamily="18" charset="0"/>
              </a:rPr>
              <a:t>is a summarization of the general characteristics or features of a target class of data. The data corresponding to the user-specified class are typically collected by a query. For example, to study the characteristics of software products with sales that increased by 10% in the previous year, the data related to such products can be collected by executing an SQL query on the sales </a:t>
            </a:r>
            <a:r>
              <a:rPr lang="en-US" sz="2400" dirty="0" smtClean="0">
                <a:latin typeface="Cambria" panose="02040503050406030204" pitchFamily="18" charset="0"/>
                <a:ea typeface="Cambria" panose="02040503050406030204" pitchFamily="18" charset="0"/>
              </a:rPr>
              <a:t>database</a:t>
            </a:r>
          </a:p>
          <a:p>
            <a:pPr algn="just"/>
            <a:r>
              <a:rPr lang="en-US" sz="2400" dirty="0" smtClean="0">
                <a:latin typeface="Cambria" panose="02040503050406030204" pitchFamily="18" charset="0"/>
                <a:ea typeface="Cambria" panose="02040503050406030204" pitchFamily="18" charset="0"/>
              </a:rPr>
              <a:t>Example: </a:t>
            </a:r>
          </a:p>
          <a:p>
            <a:pPr algn="just"/>
            <a:r>
              <a:rPr lang="en-US" sz="2400" dirty="0" smtClean="0">
                <a:latin typeface="Cambria" panose="02040503050406030204" pitchFamily="18" charset="0"/>
                <a:ea typeface="Cambria" panose="02040503050406030204" pitchFamily="18" charset="0"/>
              </a:rPr>
              <a:t>A </a:t>
            </a:r>
            <a:r>
              <a:rPr lang="en-US" sz="2400" dirty="0">
                <a:latin typeface="Cambria" panose="02040503050406030204" pitchFamily="18" charset="0"/>
                <a:ea typeface="Cambria" panose="02040503050406030204" pitchFamily="18" charset="0"/>
              </a:rPr>
              <a:t>customer relationship manager at </a:t>
            </a:r>
            <a:r>
              <a:rPr lang="en-US" sz="2400" dirty="0" err="1">
                <a:latin typeface="Cambria" panose="02040503050406030204" pitchFamily="18" charset="0"/>
                <a:ea typeface="Cambria" panose="02040503050406030204" pitchFamily="18" charset="0"/>
              </a:rPr>
              <a:t>AllElectronics</a:t>
            </a:r>
            <a:r>
              <a:rPr lang="en-US" sz="2400" dirty="0">
                <a:latin typeface="Cambria" panose="02040503050406030204" pitchFamily="18" charset="0"/>
                <a:ea typeface="Cambria" panose="02040503050406030204" pitchFamily="18" charset="0"/>
              </a:rPr>
              <a:t> may order the following data mining task: Summarize the characteristics of customers who spend more than $5000 a year at </a:t>
            </a:r>
            <a:r>
              <a:rPr lang="en-US" sz="2400" dirty="0" err="1">
                <a:latin typeface="Cambria" panose="02040503050406030204" pitchFamily="18" charset="0"/>
                <a:ea typeface="Cambria" panose="02040503050406030204" pitchFamily="18" charset="0"/>
              </a:rPr>
              <a:t>AllElectronics</a:t>
            </a:r>
            <a:r>
              <a:rPr lang="en-US" sz="2400" dirty="0">
                <a:latin typeface="Cambria" panose="02040503050406030204" pitchFamily="18" charset="0"/>
                <a:ea typeface="Cambria" panose="02040503050406030204" pitchFamily="18" charset="0"/>
              </a:rPr>
              <a:t>. The result is a general profile of these customers, such as that they are 40 to 50 years old, employed, and have excellent credit ratings. The data mining system should allow the customer relationship manager to drill down on any dimension, such as on occupation to view these customers according to their type of employment</a:t>
            </a:r>
          </a:p>
        </p:txBody>
      </p:sp>
    </p:spTree>
    <p:extLst>
      <p:ext uri="{BB962C8B-B14F-4D97-AF65-F5344CB8AC3E}">
        <p14:creationId xmlns:p14="http://schemas.microsoft.com/office/powerpoint/2010/main" val="36608267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4820" y="1029706"/>
            <a:ext cx="9861885" cy="4047262"/>
          </a:xfrm>
          <a:prstGeom prst="rect">
            <a:avLst/>
          </a:prstGeom>
        </p:spPr>
        <p:txBody>
          <a:bodyPr wrap="square">
            <a:spAutoFit/>
          </a:bodyPr>
          <a:lstStyle/>
          <a:p>
            <a:pPr algn="just"/>
            <a:r>
              <a:rPr lang="en-US" sz="4400" b="1" dirty="0">
                <a:latin typeface="Cambria" panose="02040503050406030204" pitchFamily="18" charset="0"/>
                <a:ea typeface="Cambria" panose="02040503050406030204" pitchFamily="18" charset="0"/>
              </a:rPr>
              <a:t>Data </a:t>
            </a:r>
            <a:r>
              <a:rPr lang="en-US" sz="4400" b="1" dirty="0" smtClean="0">
                <a:latin typeface="Cambria" panose="02040503050406030204" pitchFamily="18" charset="0"/>
                <a:ea typeface="Cambria" panose="02040503050406030204" pitchFamily="18" charset="0"/>
              </a:rPr>
              <a:t>discrimination </a:t>
            </a:r>
          </a:p>
          <a:p>
            <a:pPr algn="just"/>
            <a:endParaRPr lang="en-US" sz="4400" b="1" dirty="0">
              <a:latin typeface="Cambria" panose="02040503050406030204" pitchFamily="18" charset="0"/>
              <a:ea typeface="Cambria" panose="02040503050406030204" pitchFamily="18" charset="0"/>
            </a:endParaRPr>
          </a:p>
          <a:p>
            <a:pPr algn="just"/>
            <a:endParaRPr lang="en-US" sz="4400" b="1" dirty="0" smtClean="0">
              <a:latin typeface="Cambria" panose="02040503050406030204" pitchFamily="18" charset="0"/>
              <a:ea typeface="Cambria" panose="02040503050406030204" pitchFamily="18" charset="0"/>
            </a:endParaRPr>
          </a:p>
          <a:p>
            <a:pPr algn="just"/>
            <a:r>
              <a:rPr lang="en-US" sz="2500" dirty="0" smtClean="0">
                <a:latin typeface="Cambria" panose="02040503050406030204" pitchFamily="18" charset="0"/>
                <a:ea typeface="Cambria" panose="02040503050406030204" pitchFamily="18" charset="0"/>
              </a:rPr>
              <a:t>If we </a:t>
            </a:r>
            <a:r>
              <a:rPr lang="en-US" sz="2500" dirty="0">
                <a:latin typeface="Cambria" panose="02040503050406030204" pitchFamily="18" charset="0"/>
                <a:ea typeface="Cambria" panose="02040503050406030204" pitchFamily="18" charset="0"/>
              </a:rPr>
              <a:t>want to compare two groups of customers—those who shop for computer products regularly (e.g., more than twice a month) and those who rarely shop for such products (e.g., less than three times a year). The resulting description provides a general comparative profile of these customers, such a</a:t>
            </a:r>
          </a:p>
        </p:txBody>
      </p:sp>
    </p:spTree>
    <p:extLst>
      <p:ext uri="{BB962C8B-B14F-4D97-AF65-F5344CB8AC3E}">
        <p14:creationId xmlns:p14="http://schemas.microsoft.com/office/powerpoint/2010/main" val="3874686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1763"/>
            <a:ext cx="9997440" cy="2387600"/>
          </a:xfrm>
        </p:spPr>
        <p:txBody>
          <a:bodyPr>
            <a:normAutofit fontScale="90000"/>
          </a:bodyPr>
          <a:lstStyle/>
          <a:p>
            <a:r>
              <a:rPr lang="en-US" b="1" dirty="0" smtClean="0">
                <a:latin typeface="Cambria" panose="02040503050406030204" pitchFamily="18" charset="0"/>
                <a:ea typeface="Cambria" panose="02040503050406030204" pitchFamily="18" charset="0"/>
              </a:rPr>
              <a:t>Data mining: Finding out the inherent structure of data:</a:t>
            </a:r>
            <a:br>
              <a:rPr lang="en-US" b="1" dirty="0" smtClean="0">
                <a:latin typeface="Cambria" panose="02040503050406030204" pitchFamily="18" charset="0"/>
                <a:ea typeface="Cambria" panose="02040503050406030204" pitchFamily="18" charset="0"/>
              </a:rPr>
            </a:br>
            <a:endParaRPr lang="en-US" b="1" dirty="0">
              <a:latin typeface="Cambria" panose="02040503050406030204" pitchFamily="18" charset="0"/>
              <a:ea typeface="Cambria" panose="02040503050406030204" pitchFamily="18" charset="0"/>
            </a:endParaRPr>
          </a:p>
        </p:txBody>
      </p:sp>
      <p:sp>
        <p:nvSpPr>
          <p:cNvPr id="3" name="Subtitle 2"/>
          <p:cNvSpPr>
            <a:spLocks noGrp="1"/>
          </p:cNvSpPr>
          <p:nvPr>
            <p:ph type="subTitle" idx="1"/>
          </p:nvPr>
        </p:nvSpPr>
        <p:spPr>
          <a:xfrm>
            <a:off x="160020" y="2031682"/>
            <a:ext cx="11871960" cy="4381150"/>
          </a:xfrm>
        </p:spPr>
        <p:txBody>
          <a:bodyPr>
            <a:noAutofit/>
          </a:bodyPr>
          <a:lstStyle/>
          <a:p>
            <a:pPr algn="just"/>
            <a:r>
              <a:rPr lang="en-US" dirty="0" smtClean="0">
                <a:latin typeface="Cambria" panose="02040503050406030204" pitchFamily="18" charset="0"/>
                <a:ea typeface="Cambria" panose="02040503050406030204" pitchFamily="18" charset="0"/>
              </a:rPr>
              <a:t>Techniques of DM:</a:t>
            </a:r>
          </a:p>
          <a:p>
            <a:pPr algn="just"/>
            <a:endParaRPr lang="en-US" dirty="0" smtClean="0">
              <a:latin typeface="Cambria" panose="02040503050406030204" pitchFamily="18" charset="0"/>
              <a:ea typeface="Cambria" panose="02040503050406030204" pitchFamily="18" charset="0"/>
            </a:endParaRPr>
          </a:p>
          <a:p>
            <a:pPr algn="just"/>
            <a:r>
              <a:rPr lang="en-US" b="1" dirty="0" smtClean="0">
                <a:latin typeface="Cambria" panose="02040503050406030204" pitchFamily="18" charset="0"/>
                <a:ea typeface="Cambria" panose="02040503050406030204" pitchFamily="18" charset="0"/>
              </a:rPr>
              <a:t>Supervised problem </a:t>
            </a:r>
            <a:r>
              <a:rPr lang="en-US" dirty="0" smtClean="0">
                <a:latin typeface="Cambria" panose="02040503050406030204" pitchFamily="18" charset="0"/>
                <a:ea typeface="Cambria" panose="02040503050406030204" pitchFamily="18" charset="0"/>
              </a:rPr>
              <a:t>is solved by Supervised learning/Classification: </a:t>
            </a:r>
          </a:p>
          <a:p>
            <a:pPr algn="just"/>
            <a:r>
              <a:rPr lang="en-US" dirty="0" smtClean="0">
                <a:latin typeface="Cambria" panose="02040503050406030204" pitchFamily="18" charset="0"/>
                <a:ea typeface="Cambria" panose="02040503050406030204" pitchFamily="18" charset="0"/>
              </a:rPr>
              <a:t>we get the Class of the instances</a:t>
            </a:r>
          </a:p>
          <a:p>
            <a:pPr algn="just"/>
            <a:endParaRPr lang="en-US" dirty="0" smtClean="0">
              <a:latin typeface="Cambria" panose="02040503050406030204" pitchFamily="18" charset="0"/>
              <a:ea typeface="Cambria" panose="02040503050406030204" pitchFamily="18" charset="0"/>
            </a:endParaRPr>
          </a:p>
          <a:p>
            <a:pPr algn="just"/>
            <a:r>
              <a:rPr lang="en-US" b="1" dirty="0" smtClean="0">
                <a:latin typeface="Cambria" panose="02040503050406030204" pitchFamily="18" charset="0"/>
                <a:ea typeface="Cambria" panose="02040503050406030204" pitchFamily="18" charset="0"/>
              </a:rPr>
              <a:t>Unsupervised problems </a:t>
            </a:r>
            <a:r>
              <a:rPr lang="en-US" dirty="0" smtClean="0">
                <a:latin typeface="Cambria" panose="02040503050406030204" pitchFamily="18" charset="0"/>
                <a:ea typeface="Cambria" panose="02040503050406030204" pitchFamily="18" charset="0"/>
              </a:rPr>
              <a:t>is solved by Unsupervised learning/Clustering:</a:t>
            </a:r>
          </a:p>
          <a:p>
            <a:pPr algn="just"/>
            <a:r>
              <a:rPr lang="en-US" dirty="0" smtClean="0">
                <a:latin typeface="Cambria" panose="02040503050406030204" pitchFamily="18" charset="0"/>
                <a:ea typeface="Cambria" panose="02040503050406030204" pitchFamily="18" charset="0"/>
              </a:rPr>
              <a:t>We get inherent grouping of the dataset</a:t>
            </a:r>
            <a:endParaRPr lang="en-US" dirty="0">
              <a:latin typeface="Cambria" panose="02040503050406030204" pitchFamily="18" charset="0"/>
              <a:ea typeface="Cambria" panose="02040503050406030204" pitchFamily="18" charset="0"/>
            </a:endParaRPr>
          </a:p>
          <a:p>
            <a:pPr algn="just"/>
            <a:r>
              <a:rPr lang="en-US" b="1" dirty="0" smtClean="0">
                <a:latin typeface="Cambria" panose="02040503050406030204" pitchFamily="18" charset="0"/>
                <a:ea typeface="Cambria" panose="02040503050406030204" pitchFamily="18" charset="0"/>
              </a:rPr>
              <a:t>Association Rule Mining: </a:t>
            </a:r>
          </a:p>
          <a:p>
            <a:pPr algn="just"/>
            <a:r>
              <a:rPr lang="en-US" dirty="0" smtClean="0">
                <a:latin typeface="Cambria" panose="02040503050406030204" pitchFamily="18" charset="0"/>
                <a:ea typeface="Cambria" panose="02040503050406030204" pitchFamily="18" charset="0"/>
              </a:rPr>
              <a:t>Design Rules</a:t>
            </a:r>
          </a:p>
        </p:txBody>
      </p:sp>
    </p:spTree>
    <p:extLst>
      <p:ext uri="{BB962C8B-B14F-4D97-AF65-F5344CB8AC3E}">
        <p14:creationId xmlns:p14="http://schemas.microsoft.com/office/powerpoint/2010/main" val="34885757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mbria" panose="02040503050406030204" pitchFamily="18" charset="0"/>
                <a:ea typeface="Cambria" panose="02040503050406030204" pitchFamily="18" charset="0"/>
              </a:rPr>
              <a:t>DM can be applied to various kinds of data:</a:t>
            </a:r>
            <a:endParaRPr lang="en-US"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latin typeface="Cambria" panose="02040503050406030204" pitchFamily="18" charset="0"/>
                <a:ea typeface="Cambria" panose="02040503050406030204" pitchFamily="18" charset="0"/>
              </a:rPr>
              <a:t> Database data: (relational data)</a:t>
            </a:r>
          </a:p>
          <a:p>
            <a:pPr marL="0" indent="0">
              <a:buNone/>
            </a:pPr>
            <a:r>
              <a:rPr lang="en-US" dirty="0" smtClean="0">
                <a:latin typeface="Cambria" panose="02040503050406030204" pitchFamily="18" charset="0"/>
                <a:ea typeface="Cambria" panose="02040503050406030204" pitchFamily="18" charset="0"/>
              </a:rPr>
              <a:t>Data warehouse data:</a:t>
            </a:r>
          </a:p>
          <a:p>
            <a:pPr marL="0" indent="0">
              <a:buNone/>
            </a:pPr>
            <a:r>
              <a:rPr lang="en-US" dirty="0" smtClean="0">
                <a:latin typeface="Cambria" panose="02040503050406030204" pitchFamily="18" charset="0"/>
                <a:ea typeface="Cambria" panose="02040503050406030204" pitchFamily="18" charset="0"/>
              </a:rPr>
              <a:t>Transaction data:</a:t>
            </a:r>
          </a:p>
          <a:p>
            <a:pPr marL="0" indent="0">
              <a:buNone/>
            </a:pPr>
            <a:endParaRPr lang="en-US" dirty="0">
              <a:latin typeface="Cambria" panose="02040503050406030204" pitchFamily="18" charset="0"/>
              <a:ea typeface="Cambria" panose="02040503050406030204" pitchFamily="18" charset="0"/>
            </a:endParaRPr>
          </a:p>
          <a:p>
            <a:pPr marL="0" indent="0">
              <a:buNone/>
            </a:pPr>
            <a:r>
              <a:rPr lang="en-US" dirty="0" smtClean="0">
                <a:latin typeface="Cambria" panose="02040503050406030204" pitchFamily="18" charset="0"/>
                <a:ea typeface="Cambria" panose="02040503050406030204" pitchFamily="18" charset="0"/>
              </a:rPr>
              <a:t>Sequence data: (historical records, time series data, stock exchange data)</a:t>
            </a:r>
          </a:p>
          <a:p>
            <a:pPr marL="0" indent="0">
              <a:buNone/>
            </a:pPr>
            <a:r>
              <a:rPr lang="en-US" dirty="0" smtClean="0">
                <a:latin typeface="Cambria" panose="02040503050406030204" pitchFamily="18" charset="0"/>
                <a:ea typeface="Cambria" panose="02040503050406030204" pitchFamily="18" charset="0"/>
              </a:rPr>
              <a:t>Data streams: sensor data: (continuously transmitted)</a:t>
            </a:r>
          </a:p>
          <a:p>
            <a:pPr marL="0" indent="0">
              <a:buNone/>
            </a:pPr>
            <a:r>
              <a:rPr lang="en-US" dirty="0" smtClean="0">
                <a:latin typeface="Cambria" panose="02040503050406030204" pitchFamily="18" charset="0"/>
                <a:ea typeface="Cambria" panose="02040503050406030204" pitchFamily="18" charset="0"/>
              </a:rPr>
              <a:t>Spatial data:  (maps)</a:t>
            </a:r>
          </a:p>
          <a:p>
            <a:pPr marL="0" indent="0">
              <a:buNone/>
            </a:pPr>
            <a:r>
              <a:rPr lang="en-US" dirty="0" smtClean="0">
                <a:latin typeface="Cambria" panose="02040503050406030204" pitchFamily="18" charset="0"/>
                <a:ea typeface="Cambria" panose="02040503050406030204" pitchFamily="18" charset="0"/>
              </a:rPr>
              <a:t>Engineering design data: (design of building)</a:t>
            </a:r>
          </a:p>
          <a:p>
            <a:pPr marL="0" indent="0">
              <a:buNone/>
            </a:pPr>
            <a:r>
              <a:rPr lang="en-US" dirty="0" smtClean="0">
                <a:latin typeface="Cambria" panose="02040503050406030204" pitchFamily="18" charset="0"/>
                <a:ea typeface="Cambria" panose="02040503050406030204" pitchFamily="18" charset="0"/>
              </a:rPr>
              <a:t>Hypertext and multimedia data: </a:t>
            </a:r>
            <a:r>
              <a:rPr lang="en-US" dirty="0" err="1" smtClean="0">
                <a:latin typeface="Cambria" panose="02040503050406030204" pitchFamily="18" charset="0"/>
                <a:ea typeface="Cambria" panose="02040503050406030204" pitchFamily="18" charset="0"/>
              </a:rPr>
              <a:t>text,image</a:t>
            </a:r>
            <a:r>
              <a:rPr lang="en-US" dirty="0" smtClean="0">
                <a:latin typeface="Cambria" panose="02040503050406030204" pitchFamily="18" charset="0"/>
                <a:ea typeface="Cambria" panose="02040503050406030204" pitchFamily="18" charset="0"/>
              </a:rPr>
              <a:t>, videos</a:t>
            </a:r>
          </a:p>
          <a:p>
            <a:pPr marL="0" indent="0">
              <a:buNone/>
            </a:pPr>
            <a:r>
              <a:rPr lang="en-US" dirty="0" smtClean="0">
                <a:latin typeface="Cambria" panose="02040503050406030204" pitchFamily="18" charset="0"/>
                <a:ea typeface="Cambria" panose="02040503050406030204" pitchFamily="18" charset="0"/>
              </a:rPr>
              <a:t>Graph and network: social media data</a:t>
            </a:r>
          </a:p>
        </p:txBody>
      </p:sp>
    </p:spTree>
    <p:extLst>
      <p:ext uri="{BB962C8B-B14F-4D97-AF65-F5344CB8AC3E}">
        <p14:creationId xmlns:p14="http://schemas.microsoft.com/office/powerpoint/2010/main" val="35247057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Mining</a:t>
            </a:r>
            <a:endParaRPr lang="en-IN" dirty="0"/>
          </a:p>
        </p:txBody>
      </p:sp>
      <p:sp>
        <p:nvSpPr>
          <p:cNvPr id="4" name="Content Placeholder 3"/>
          <p:cNvSpPr>
            <a:spLocks noGrp="1"/>
          </p:cNvSpPr>
          <p:nvPr>
            <p:ph sz="quarter" idx="1"/>
          </p:nvPr>
        </p:nvSpPr>
        <p:spPr>
          <a:xfrm>
            <a:off x="2286000" y="2362200"/>
            <a:ext cx="7772400" cy="3200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noAutofit/>
          </a:bodyPr>
          <a:lstStyle/>
          <a:p>
            <a:pPr algn="ctr"/>
            <a:endParaRPr lang="en-US" sz="2500" dirty="0">
              <a:solidFill>
                <a:schemeClr val="tx1"/>
              </a:solidFill>
              <a:latin typeface="Times New Roman" pitchFamily="18" charset="0"/>
              <a:cs typeface="Times New Roman" pitchFamily="18" charset="0"/>
            </a:endParaRPr>
          </a:p>
          <a:p>
            <a:pPr algn="ctr"/>
            <a:endParaRPr lang="en-US" sz="2500" dirty="0">
              <a:solidFill>
                <a:schemeClr val="tx1"/>
              </a:solidFill>
              <a:latin typeface="Times New Roman" pitchFamily="18" charset="0"/>
              <a:cs typeface="Times New Roman" pitchFamily="18" charset="0"/>
            </a:endParaRPr>
          </a:p>
          <a:p>
            <a:pPr algn="ctr"/>
            <a:r>
              <a:rPr lang="en-US" sz="2500" dirty="0">
                <a:solidFill>
                  <a:schemeClr val="tx1"/>
                </a:solidFill>
                <a:latin typeface="Times New Roman" pitchFamily="18" charset="0"/>
                <a:cs typeface="Times New Roman" pitchFamily="18" charset="0"/>
              </a:rPr>
              <a:t>Extraction of hidden, previously unknown, and potentially useful information from the large amount of data. </a:t>
            </a:r>
          </a:p>
          <a:p>
            <a:pPr algn="ctr"/>
            <a:endParaRPr lang="en-US" sz="2500" dirty="0">
              <a:solidFill>
                <a:schemeClr val="tx1"/>
              </a:solidFill>
              <a:latin typeface="Times New Roman" pitchFamily="18" charset="0"/>
              <a:cs typeface="Times New Roman" pitchFamily="18" charset="0"/>
            </a:endParaRPr>
          </a:p>
          <a:p>
            <a:pPr algn="ctr"/>
            <a:r>
              <a:rPr lang="en-IN" sz="2500" dirty="0">
                <a:solidFill>
                  <a:schemeClr val="tx1"/>
                </a:solidFill>
                <a:latin typeface="Times New Roman" pitchFamily="18" charset="0"/>
                <a:cs typeface="Times New Roman" pitchFamily="18" charset="0"/>
              </a:rPr>
              <a:t>We can mine Relational data, network data, temporal data and many more. </a:t>
            </a:r>
          </a:p>
          <a:p>
            <a:pPr algn="ctr"/>
            <a:endParaRPr lang="en-IN" sz="2500" dirty="0">
              <a:solidFill>
                <a:schemeClr val="tx1"/>
              </a:solidFill>
              <a:latin typeface="Times New Roman" pitchFamily="18" charset="0"/>
              <a:cs typeface="Times New Roman" pitchFamily="18" charset="0"/>
            </a:endParaRPr>
          </a:p>
          <a:p>
            <a:pPr algn="ctr"/>
            <a:endParaRPr lang="en-IN" sz="2500" dirty="0">
              <a:solidFill>
                <a:schemeClr val="tx1"/>
              </a:solidFill>
              <a:latin typeface="Times New Roman" pitchFamily="18" charset="0"/>
              <a:cs typeface="Times New Roman" pitchFamily="18" charset="0"/>
            </a:endParaRPr>
          </a:p>
          <a:p>
            <a:pPr algn="ctr"/>
            <a:endParaRPr lang="en-US" sz="2500" dirty="0">
              <a:solidFill>
                <a:schemeClr val="tx1"/>
              </a:solidFill>
            </a:endParaRPr>
          </a:p>
        </p:txBody>
      </p:sp>
      <p:sp>
        <p:nvSpPr>
          <p:cNvPr id="5" name="AutoShape 2" descr="Image result for weather forecasting analysis cartoon"/>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2429179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95600" y="1600201"/>
            <a:ext cx="2232248" cy="430887"/>
          </a:xfrm>
          <a:prstGeom prst="rect">
            <a:avLst/>
          </a:prstGeom>
          <a:noFill/>
        </p:spPr>
        <p:txBody>
          <a:bodyPr wrap="square" rtlCol="0">
            <a:spAutoFit/>
          </a:bodyPr>
          <a:lstStyle/>
          <a:p>
            <a:r>
              <a:rPr lang="en-US" sz="2200" b="1" dirty="0">
                <a:solidFill>
                  <a:schemeClr val="accent3">
                    <a:lumMod val="50000"/>
                  </a:schemeClr>
                </a:solidFill>
                <a:latin typeface="Cambria" pitchFamily="18" charset="0"/>
              </a:rPr>
              <a:t>		</a:t>
            </a:r>
            <a:endParaRPr lang="en-US" sz="2200" b="1" dirty="0"/>
          </a:p>
        </p:txBody>
      </p:sp>
      <p:graphicFrame>
        <p:nvGraphicFramePr>
          <p:cNvPr id="6" name="Diagram 5"/>
          <p:cNvGraphicFramePr/>
          <p:nvPr>
            <p:extLst/>
          </p:nvPr>
        </p:nvGraphicFramePr>
        <p:xfrm>
          <a:off x="1219200" y="1143000"/>
          <a:ext cx="47244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p:cNvSpPr txBox="1"/>
          <p:nvPr/>
        </p:nvSpPr>
        <p:spPr>
          <a:xfrm>
            <a:off x="1905000" y="381002"/>
            <a:ext cx="3505200" cy="584775"/>
          </a:xfrm>
          <a:prstGeom prst="rect">
            <a:avLst/>
          </a:prstGeom>
          <a:noFill/>
        </p:spPr>
        <p:txBody>
          <a:bodyPr wrap="square" rtlCol="0">
            <a:spAutoFit/>
          </a:bodyPr>
          <a:lstStyle/>
          <a:p>
            <a:r>
              <a:rPr lang="en-US" sz="3200" dirty="0">
                <a:latin typeface="Times New Roman" pitchFamily="18" charset="0"/>
                <a:cs typeface="Times New Roman" pitchFamily="18" charset="0"/>
              </a:rPr>
              <a:t>Before Data mining</a:t>
            </a:r>
            <a:endParaRPr lang="en-US" sz="3000" dirty="0"/>
          </a:p>
        </p:txBody>
      </p:sp>
      <p:sp>
        <p:nvSpPr>
          <p:cNvPr id="8" name="TextBox 7"/>
          <p:cNvSpPr txBox="1"/>
          <p:nvPr/>
        </p:nvSpPr>
        <p:spPr>
          <a:xfrm>
            <a:off x="6553200" y="533401"/>
            <a:ext cx="3505200" cy="584775"/>
          </a:xfrm>
          <a:prstGeom prst="rect">
            <a:avLst/>
          </a:prstGeom>
          <a:noFill/>
        </p:spPr>
        <p:txBody>
          <a:bodyPr wrap="square" rtlCol="0">
            <a:spAutoFit/>
          </a:bodyPr>
          <a:lstStyle/>
          <a:p>
            <a:r>
              <a:rPr lang="en-US" sz="3200" dirty="0">
                <a:latin typeface="Times New Roman" pitchFamily="18" charset="0"/>
                <a:cs typeface="Times New Roman" pitchFamily="18" charset="0"/>
              </a:rPr>
              <a:t>After Data mining</a:t>
            </a:r>
            <a:endParaRPr lang="en-US" sz="3000" dirty="0"/>
          </a:p>
        </p:txBody>
      </p:sp>
      <p:sp>
        <p:nvSpPr>
          <p:cNvPr id="2" name="Rounded Rectangle 1"/>
          <p:cNvSpPr/>
          <p:nvPr/>
        </p:nvSpPr>
        <p:spPr>
          <a:xfrm>
            <a:off x="7010400" y="2209800"/>
            <a:ext cx="3429000" cy="381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a:solidFill>
                  <a:srgbClr val="00B050"/>
                </a:solidFill>
              </a:rPr>
              <a:t>Class of newly arrived record</a:t>
            </a:r>
          </a:p>
          <a:p>
            <a:pPr algn="ctr"/>
            <a:r>
              <a:rPr lang="en-IN" sz="2400" b="1" dirty="0"/>
              <a:t>or</a:t>
            </a:r>
          </a:p>
          <a:p>
            <a:pPr algn="ctr"/>
            <a:r>
              <a:rPr lang="en-IN" sz="2400" b="1" dirty="0">
                <a:solidFill>
                  <a:srgbClr val="00B050"/>
                </a:solidFill>
              </a:rPr>
              <a:t>Inherent Groups in dataset</a:t>
            </a:r>
          </a:p>
          <a:p>
            <a:pPr algn="ctr"/>
            <a:r>
              <a:rPr lang="en-IN" sz="2400" b="1" dirty="0"/>
              <a:t>or</a:t>
            </a:r>
          </a:p>
          <a:p>
            <a:pPr algn="ctr"/>
            <a:r>
              <a:rPr lang="en-IN" sz="2400" b="1" dirty="0">
                <a:solidFill>
                  <a:srgbClr val="00B050"/>
                </a:solidFill>
              </a:rPr>
              <a:t>Rules exist in dataset</a:t>
            </a:r>
          </a:p>
          <a:p>
            <a:pPr algn="ctr"/>
            <a:r>
              <a:rPr lang="en-IN" sz="2400" b="1" dirty="0">
                <a:solidFill>
                  <a:schemeClr val="tx1"/>
                </a:solidFill>
              </a:rPr>
              <a:t>Or</a:t>
            </a:r>
          </a:p>
          <a:p>
            <a:pPr algn="ctr"/>
            <a:r>
              <a:rPr lang="en-IN" sz="2400" b="1" dirty="0">
                <a:solidFill>
                  <a:srgbClr val="00B050"/>
                </a:solidFill>
              </a:rPr>
              <a:t>Interesting Patterns</a:t>
            </a:r>
          </a:p>
        </p:txBody>
      </p:sp>
      <p:sp>
        <p:nvSpPr>
          <p:cNvPr id="3" name="Right Arrow 2"/>
          <p:cNvSpPr/>
          <p:nvPr/>
        </p:nvSpPr>
        <p:spPr>
          <a:xfrm>
            <a:off x="5867400" y="3733800"/>
            <a:ext cx="685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5791200" y="3332946"/>
            <a:ext cx="685800" cy="477054"/>
          </a:xfrm>
          <a:prstGeom prst="rect">
            <a:avLst/>
          </a:prstGeom>
          <a:noFill/>
        </p:spPr>
        <p:txBody>
          <a:bodyPr wrap="square" rtlCol="0">
            <a:spAutoFit/>
          </a:bodyPr>
          <a:lstStyle/>
          <a:p>
            <a:r>
              <a:rPr lang="en-IN" sz="2500" dirty="0"/>
              <a:t>DM</a:t>
            </a:r>
          </a:p>
        </p:txBody>
      </p:sp>
      <p:sp>
        <p:nvSpPr>
          <p:cNvPr id="10" name="TextBox 9"/>
          <p:cNvSpPr txBox="1"/>
          <p:nvPr/>
        </p:nvSpPr>
        <p:spPr>
          <a:xfrm>
            <a:off x="7772400" y="6096001"/>
            <a:ext cx="2514600" cy="430887"/>
          </a:xfrm>
          <a:prstGeom prst="rect">
            <a:avLst/>
          </a:prstGeom>
          <a:noFill/>
        </p:spPr>
        <p:txBody>
          <a:bodyPr wrap="square" rtlCol="0">
            <a:spAutoFit/>
          </a:bodyPr>
          <a:lstStyle/>
          <a:p>
            <a:r>
              <a:rPr lang="en-IN" sz="2200" dirty="0"/>
              <a:t>(Useful Information)</a:t>
            </a:r>
          </a:p>
        </p:txBody>
      </p:sp>
      <p:sp>
        <p:nvSpPr>
          <p:cNvPr id="11" name="TextBox 10"/>
          <p:cNvSpPr txBox="1"/>
          <p:nvPr/>
        </p:nvSpPr>
        <p:spPr>
          <a:xfrm>
            <a:off x="1828800" y="6350914"/>
            <a:ext cx="5562600" cy="769441"/>
          </a:xfrm>
          <a:prstGeom prst="rect">
            <a:avLst/>
          </a:prstGeom>
          <a:noFill/>
        </p:spPr>
        <p:txBody>
          <a:bodyPr wrap="square" rtlCol="0">
            <a:spAutoFit/>
          </a:bodyPr>
          <a:lstStyle/>
          <a:p>
            <a:pPr algn="ctr"/>
            <a:r>
              <a:rPr lang="en-IN" sz="2200" dirty="0"/>
              <a:t>(Pre-processing of dataset as the input is raw data)</a:t>
            </a:r>
          </a:p>
        </p:txBody>
      </p:sp>
    </p:spTree>
    <p:extLst>
      <p:ext uri="{BB962C8B-B14F-4D97-AF65-F5344CB8AC3E}">
        <p14:creationId xmlns:p14="http://schemas.microsoft.com/office/powerpoint/2010/main" val="3728606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CDB95571B0CE341AFF26496ADE8F2FC" ma:contentTypeVersion="2" ma:contentTypeDescription="Create a new document." ma:contentTypeScope="" ma:versionID="9e8c638e7cc10f7e2c94ce85928d07b6">
  <xsd:schema xmlns:xsd="http://www.w3.org/2001/XMLSchema" xmlns:xs="http://www.w3.org/2001/XMLSchema" xmlns:p="http://schemas.microsoft.com/office/2006/metadata/properties" xmlns:ns2="1748055e-9013-4071-95ee-0b8bf3a23c37" targetNamespace="http://schemas.microsoft.com/office/2006/metadata/properties" ma:root="true" ma:fieldsID="e7ae6a866d10ba64a54f261316e76d1f" ns2:_="">
    <xsd:import namespace="1748055e-9013-4071-95ee-0b8bf3a23c3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48055e-9013-4071-95ee-0b8bf3a23c3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99E5F67-663D-4910-B2D3-14F60C3B6699}"/>
</file>

<file path=customXml/itemProps2.xml><?xml version="1.0" encoding="utf-8"?>
<ds:datastoreItem xmlns:ds="http://schemas.openxmlformats.org/officeDocument/2006/customXml" ds:itemID="{2BBFD7FF-0ED5-4CE8-87A2-CD2F957BC553}"/>
</file>

<file path=customXml/itemProps3.xml><?xml version="1.0" encoding="utf-8"?>
<ds:datastoreItem xmlns:ds="http://schemas.openxmlformats.org/officeDocument/2006/customXml" ds:itemID="{D0D73F45-0C98-4671-84D8-7B3D34ED9DE4}"/>
</file>

<file path=docProps/app.xml><?xml version="1.0" encoding="utf-8"?>
<Properties xmlns="http://schemas.openxmlformats.org/officeDocument/2006/extended-properties" xmlns:vt="http://schemas.openxmlformats.org/officeDocument/2006/docPropsVTypes">
  <TotalTime>705</TotalTime>
  <Words>816</Words>
  <Application>Microsoft Office PowerPoint</Application>
  <PresentationFormat>Widescreen</PresentationFormat>
  <Paragraphs>159</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Cambria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Data mining: Finding out the inherent structure of data: </vt:lpstr>
      <vt:lpstr>DM can be applied to various kinds of data:</vt:lpstr>
      <vt:lpstr>Data Mining</vt:lpstr>
      <vt:lpstr>PowerPoint Presentation</vt:lpstr>
      <vt:lpstr>Applications of DM</vt:lpstr>
      <vt:lpstr>PowerPoint Presentation</vt:lpstr>
      <vt:lpstr>Association Rule mining</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22</cp:revision>
  <dcterms:created xsi:type="dcterms:W3CDTF">2023-02-01T03:40:01Z</dcterms:created>
  <dcterms:modified xsi:type="dcterms:W3CDTF">2023-02-06T07:17:29Z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0x0101002CDB95571B0CE341AFF26496ADE8F2FC</vt:lpwstr>
  </property>
</Properties>
</file>