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8EE798E4-0B8E-46DE-B431-CE3C89657BB5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4D78B6-6F84-43D3-969B-5ED3B434896D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firmware.ardupilot.org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/>
          </p:nvPr>
        </p:nvSpPr>
        <p:spPr>
          <a:xfrm>
            <a:off x="0" y="1743120"/>
            <a:ext cx="9142200" cy="3398760"/>
          </a:xfrm>
          <a:prstGeom prst="rect">
            <a:avLst/>
          </a:prstGeom>
          <a:noFill/>
          <a:ln w="0">
            <a:noFill/>
          </a:ln>
        </p:spPr>
        <p:txBody>
          <a:bodyPr lIns="396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404040"/>
                </a:solidFill>
                <a:latin typeface="맑은 고딕"/>
              </a:rPr>
              <a:t>Welcome to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404040"/>
                </a:solidFill>
                <a:latin typeface="맑은 고딕"/>
              </a:rPr>
              <a:t>CSA2002  INTRODUCTION TO DRONES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</p:txBody>
      </p:sp>
      <p:pic>
        <p:nvPicPr>
          <p:cNvPr id="45" name="Picture 4"/>
          <p:cNvPicPr/>
          <p:nvPr/>
        </p:nvPicPr>
        <p:blipFill>
          <a:blip r:embed="rId2"/>
          <a:stretch/>
        </p:blipFill>
        <p:spPr>
          <a:xfrm>
            <a:off x="0" y="0"/>
            <a:ext cx="2049840" cy="1741320"/>
          </a:xfrm>
          <a:prstGeom prst="rect">
            <a:avLst/>
          </a:prstGeom>
          <a:ln w="0">
            <a:noFill/>
          </a:ln>
        </p:spPr>
      </p:pic>
      <p:pic>
        <p:nvPicPr>
          <p:cNvPr id="46" name="Picture 5"/>
          <p:cNvPicPr/>
          <p:nvPr/>
        </p:nvPicPr>
        <p:blipFill>
          <a:blip r:embed="rId3"/>
          <a:stretch/>
        </p:blipFill>
        <p:spPr>
          <a:xfrm>
            <a:off x="2051640" y="0"/>
            <a:ext cx="4705200" cy="174132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2" descr="How is the campus of VIT, Bhopal? Can you send me some pictures of the  campus? - Quora"/>
          <p:cNvPicPr/>
          <p:nvPr/>
        </p:nvPicPr>
        <p:blipFill>
          <a:blip r:embed="rId4"/>
          <a:stretch/>
        </p:blipFill>
        <p:spPr>
          <a:xfrm>
            <a:off x="6758640" y="0"/>
            <a:ext cx="2383560" cy="1744560"/>
          </a:xfrm>
          <a:prstGeom prst="rect">
            <a:avLst/>
          </a:prstGeom>
          <a:ln w="0">
            <a:noFill/>
          </a:ln>
        </p:spPr>
      </p:pic>
      <p:sp>
        <p:nvSpPr>
          <p:cNvPr id="48" name="Subtitle 2"/>
          <p:cNvSpPr/>
          <p:nvPr/>
        </p:nvSpPr>
        <p:spPr>
          <a:xfrm>
            <a:off x="3420000" y="2931840"/>
            <a:ext cx="5722200" cy="221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B050"/>
                </a:solidFill>
                <a:latin typeface="맑은 고딕"/>
                <a:ea typeface="DejaVu Sans"/>
              </a:rPr>
              <a:t>G.GANESAN,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 B.E (CSE)., M.E (CSE)., M.S(IT).,MISTE.,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SENIOR TEACHING FELLOW,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SCHOOL OF CSE.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+91-9500234437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D60093"/>
                </a:solidFill>
                <a:latin typeface="맑은 고딕"/>
                <a:ea typeface="DejaVu Sans"/>
              </a:rPr>
              <a:t>ganesan.g@vitbhopal.ac.in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pic>
        <p:nvPicPr>
          <p:cNvPr id="49" name="Picture 8"/>
          <p:cNvPicPr/>
          <p:nvPr/>
        </p:nvPicPr>
        <p:blipFill>
          <a:blip r:embed="rId5"/>
          <a:stretch/>
        </p:blipFill>
        <p:spPr>
          <a:xfrm>
            <a:off x="1586520" y="3050640"/>
            <a:ext cx="1831320" cy="1972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Install APM Planner or Mission Planner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ArduPilot is the Flight Control Board.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APM Planner is a software for configuring the drone.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Download the APM Planner from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맑은 고딕"/>
                <a:hlinkClick r:id="rId2"/>
              </a:rPr>
              <a:t>http://firmware.ardupilot.org/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Use AMP Planner or Mission Planner with version 2.0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After installation, open the APM Planner or Mission Planner Interface.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APM Planner version 2.0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2" name="Picture 4"/>
          <p:cNvPicPr/>
          <p:nvPr/>
        </p:nvPicPr>
        <p:blipFill>
          <a:blip r:embed="rId2"/>
          <a:stretch/>
        </p:blipFill>
        <p:spPr>
          <a:xfrm>
            <a:off x="474120" y="884520"/>
            <a:ext cx="8668080" cy="4191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APM Planner version 2.0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  </a:t>
            </a: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Quick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Actions   Status   Messages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	GPS Fix()           GPS HDOP()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	 GPS Sats (n)      Alt MSL (m)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	Alt REL (m)         Battery (%)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	Climp (m/s)         Current (A)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	Pitch (deg)          Roll (deg)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	Voltage (V)         Yaw (deg)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APM Planner version 2.0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At the top left of APM Planner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Flight data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Flight Plan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Initial Setup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Config / Tuning : Select a baud rate of 115, 200 for a higher speed and    Click on “Connect”.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APM Planner version 2.0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Wingdings" charset="2"/>
              <a:buChar char=""/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Info View Panel – Provide the message as: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     “you are about to install “ArduPilot.hex” for apm2-quad”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Click OK button to start the process.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Now the download has begun.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To see the output, check the “Show Output Option”.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After downloading, the firmware will be flashed into the ArduPilot         automatically.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APM Planner version 2.0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Installing ArduCopter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The version may vary depending on the version of the ArduPilot control    board.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</a:t>
            </a:r>
            <a:endParaRPr lang="en-IN" sz="2000" b="0" strike="noStrike" spc="-1">
              <a:latin typeface="Arial"/>
            </a:endParaRPr>
          </a:p>
        </p:txBody>
      </p:sp>
      <p:pic>
        <p:nvPicPr>
          <p:cNvPr id="81" name="Picture 3"/>
          <p:cNvPicPr/>
          <p:nvPr/>
        </p:nvPicPr>
        <p:blipFill>
          <a:blip r:embed="rId2"/>
          <a:stretch/>
        </p:blipFill>
        <p:spPr>
          <a:xfrm>
            <a:off x="686880" y="1995840"/>
            <a:ext cx="7768440" cy="3146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Calibration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lphaLcPeriod"/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Access Calibration: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Hit the calibrate button and set in which orientation should place the       drone.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Make sure the chosen orientation (above-left-right-down-up-back)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correctly.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</a:t>
            </a: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b. Radio Calibration: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Connect the Radio transmitter with ArduPilot and click on Radio         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Calibration.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Radio Calliberation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85" name="Picture 4"/>
          <p:cNvPicPr/>
          <p:nvPr/>
        </p:nvPicPr>
        <p:blipFill>
          <a:blip r:embed="rId2"/>
          <a:stretch/>
        </p:blipFill>
        <p:spPr>
          <a:xfrm>
            <a:off x="107640" y="884520"/>
            <a:ext cx="8927280" cy="4232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Calibration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c. Flight mode Calibration: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   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Choose any type.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pic>
        <p:nvPicPr>
          <p:cNvPr id="88" name="Picture 3"/>
          <p:cNvPicPr/>
          <p:nvPr/>
        </p:nvPicPr>
        <p:blipFill>
          <a:blip r:embed="rId2"/>
          <a:stretch/>
        </p:blipFill>
        <p:spPr>
          <a:xfrm>
            <a:off x="2627640" y="1275480"/>
            <a:ext cx="6514560" cy="3852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Calibration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Make sure all the propellers are moving.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Now we can throttle the motors gradually.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When (thrust &gt; drone weight), the drone will start hovering.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Bring the drone 2 meters away, then move the Pitch and Roll of           transmitter and control the drone.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Course Content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05720" y="987480"/>
            <a:ext cx="8495280" cy="3886560"/>
          </a:xfrm>
          <a:prstGeom prst="rect">
            <a:avLst/>
          </a:prstGeom>
          <a:noFill/>
          <a:ln w="0">
            <a:noFill/>
          </a:ln>
        </p:spPr>
        <p:txBody>
          <a:bodyPr lIns="396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</a:rPr>
              <a:t>Date: 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맑은 고딕"/>
              </a:rPr>
              <a:t>30, 31-01-2023            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</a:rPr>
              <a:t>Time: 10.05am – 11.35am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404040"/>
                </a:solidFill>
                <a:latin typeface="맑은 고딕"/>
              </a:rPr>
              <a:t>1. How to built a Drones.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</a:rPr>
              <a:t>     - Preparing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</a:rPr>
              <a:t>     - ARM Planner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404040"/>
                </a:solidFill>
                <a:latin typeface="맑은 고딕"/>
              </a:rPr>
              <a:t>2. Building Follow me Drone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404040"/>
                </a:solidFill>
                <a:latin typeface="맑은 고딕"/>
              </a:rPr>
              <a:t>3. Building Arduino Based Drone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Callibration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To stop the drone from flying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  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- Remove the finger from the roll / pitch gimbal and slowly decrease   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the throttle.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- Gradually land the drone in ground.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- When the drone almost on the ground, just push the throttle gimbal to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the button left and hold it until all the propellers stop.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Extra Precautions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- Switch off the transmitter.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- Remove the battery.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720000" y="1317240"/>
            <a:ext cx="5759280" cy="2102040"/>
          </a:xfrm>
          <a:prstGeom prst="rect">
            <a:avLst/>
          </a:prstGeom>
          <a:noFill/>
          <a:ln w="0">
            <a:noFill/>
          </a:ln>
        </p:spPr>
        <p:txBody>
          <a:bodyPr lIns="396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 Required Components and their Functions</a:t>
            </a: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 Required Softwares (Current if any)</a:t>
            </a: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 Tracing Assembly</a:t>
            </a:r>
          </a:p>
        </p:txBody>
      </p:sp>
      <p:sp>
        <p:nvSpPr>
          <p:cNvPr id="94" name="PlaceHolder 4"/>
          <p:cNvSpPr/>
          <p:nvPr/>
        </p:nvSpPr>
        <p:spPr>
          <a:xfrm>
            <a:off x="360" y="0"/>
            <a:ext cx="9142200" cy="88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Discussion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Making a Follow Me drone using </a:t>
            </a:r>
            <a:r>
              <a:rPr sz="3600"/>
              <a:t/>
            </a:r>
            <a:br>
              <a:rPr sz="3600"/>
            </a:b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ArduPilot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Buy a USB dongle, which is a GPS receiver.</a:t>
            </a:r>
            <a:endParaRPr lang="en-IN" sz="20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Official is – GlobalSat ND-100S USB GPS dongle.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              (OR)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3. GPS-embedded Bluetooth module such as GlabalSat BT-368i           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    Bluetooth GPS receiver.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We need “</a:t>
            </a: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telemetry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” for setting up the modules with the ArduPilot          software.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Settings:</a:t>
            </a:r>
            <a:endParaRPr lang="en-IN" sz="20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Take your drone to a suitable place for flying and connect it via          “</a:t>
            </a: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MAVLink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” using telemetry.</a:t>
            </a:r>
            <a:endParaRPr lang="en-IN" sz="20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Connect your USB dongle or Bluetooth receiver to your laptop.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Making a Follow Me drone using </a:t>
            </a:r>
            <a:r>
              <a:rPr sz="3600"/>
              <a:t/>
            </a:r>
            <a:br>
              <a:rPr sz="3600"/>
            </a:b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ArduPilot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98" name="Picture 4"/>
          <p:cNvPicPr/>
          <p:nvPr/>
        </p:nvPicPr>
        <p:blipFill>
          <a:blip r:embed="rId2"/>
          <a:stretch/>
        </p:blipFill>
        <p:spPr>
          <a:xfrm>
            <a:off x="395640" y="1024560"/>
            <a:ext cx="7990920" cy="4105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Making a Follow Me drone using </a:t>
            </a:r>
            <a:r>
              <a:rPr sz="3600"/>
              <a:t/>
            </a:r>
            <a:br>
              <a:rPr sz="3600"/>
            </a:b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ArduPilot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Once connect the USB dongle to the Mission Planner software, the drone will consider the dongle the “</a:t>
            </a: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Fly to Here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” location all the time.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Now, if we move our laptop, the drone will follow the laptop.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1" name="Rectangle 3"/>
          <p:cNvSpPr/>
          <p:nvPr/>
        </p:nvSpPr>
        <p:spPr>
          <a:xfrm>
            <a:off x="539640" y="2571840"/>
            <a:ext cx="5542920" cy="2862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Whether always bring the laptop?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2" name="Rounded Rectangle 4"/>
          <p:cNvSpPr/>
          <p:nvPr/>
        </p:nvSpPr>
        <p:spPr>
          <a:xfrm>
            <a:off x="899640" y="3075840"/>
            <a:ext cx="5614920" cy="172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We can walk with Dongle is enough.</a:t>
            </a:r>
            <a:endParaRPr lang="en-IN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How?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DroidPlanner 2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Download and install DroidPlanner 2 software.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Open the application.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pic>
        <p:nvPicPr>
          <p:cNvPr id="105" name="Picture 5"/>
          <p:cNvPicPr/>
          <p:nvPr/>
        </p:nvPicPr>
        <p:blipFill>
          <a:blip r:embed="rId2"/>
          <a:stretch/>
        </p:blipFill>
        <p:spPr>
          <a:xfrm>
            <a:off x="3924000" y="1347480"/>
            <a:ext cx="2909160" cy="3670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DroidPlanner 2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2. Connect OTG cable/converter to Phone and connect the USB telemetry,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such as SiK Telemetry Radio to the phone via OTG.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pic>
        <p:nvPicPr>
          <p:cNvPr id="108" name="Picture 3"/>
          <p:cNvPicPr/>
          <p:nvPr/>
        </p:nvPicPr>
        <p:blipFill>
          <a:blip r:embed="rId2"/>
          <a:stretch/>
        </p:blipFill>
        <p:spPr>
          <a:xfrm>
            <a:off x="3113280" y="1707480"/>
            <a:ext cx="2915640" cy="3434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DroidPlanner 2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3. From the home menu, Select “</a:t>
            </a: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Loiter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” as the flight mode.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 (we can change it while flying too)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pic>
        <p:nvPicPr>
          <p:cNvPr id="111" name="Picture 4"/>
          <p:cNvPicPr/>
          <p:nvPr/>
        </p:nvPicPr>
        <p:blipFill>
          <a:blip r:embed="rId2"/>
          <a:stretch/>
        </p:blipFill>
        <p:spPr>
          <a:xfrm>
            <a:off x="3124080" y="1769040"/>
            <a:ext cx="2893680" cy="3372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DroidPlanner 2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4. Click the “Dronie” icon at the bottom of the screen, the drone is now a   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“Follow Me Drone”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5. We can move with our phone then the drone follow the phone.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6. Now, we can control the drone from the application.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7. We can see all the flight data on the screen and know the drone’s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condition.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Note: Enable the location of the phone before using the DroidPlanner.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4400" b="0" strike="noStrike" spc="-1">
                <a:latin typeface="Arial"/>
              </a:rPr>
              <a:t>Discussion</a:t>
            </a: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260000"/>
            <a:ext cx="8495280" cy="999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 Required Components and their Functions</a:t>
            </a: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 Control Settings</a:t>
            </a: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Preparing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0" y="987480"/>
            <a:ext cx="8901000" cy="4154040"/>
          </a:xfrm>
          <a:prstGeom prst="rect">
            <a:avLst/>
          </a:prstGeom>
          <a:noFill/>
          <a:ln w="0">
            <a:noFill/>
          </a:ln>
        </p:spPr>
        <p:txBody>
          <a:bodyPr lIns="396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404040"/>
                </a:solidFill>
                <a:latin typeface="맑은 고딕"/>
              </a:rPr>
              <a:t>Goal:</a:t>
            </a:r>
            <a:r>
              <a:rPr lang="en-US" sz="2400" b="0" strike="noStrike" spc="-1">
                <a:solidFill>
                  <a:srgbClr val="404040"/>
                </a:solidFill>
                <a:latin typeface="맑은 고딕"/>
              </a:rPr>
              <a:t> Learn about using the ESP8266 module with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맑은 고딕"/>
              </a:rPr>
              <a:t>        ArduPilot and Arduino.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404040"/>
                </a:solidFill>
                <a:latin typeface="맑은 고딕"/>
              </a:rPr>
              <a:t>Requirements: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맑은 고딕"/>
              </a:rPr>
              <a:t>ESP8266 module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맑은 고딕"/>
              </a:rPr>
              <a:t>Arduino board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맑은 고딕"/>
              </a:rPr>
              <a:t>ArduPilot software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맑은 고딕"/>
              </a:rPr>
              <a:t>Smartphone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맑은 고딕"/>
              </a:rPr>
              <a:t>Connecting wires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맑은 고딕"/>
              </a:rPr>
              <a:t>Program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/>
          </p:nvPr>
        </p:nvSpPr>
        <p:spPr>
          <a:xfrm>
            <a:off x="323640" y="2067840"/>
            <a:ext cx="8495280" cy="1726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404040"/>
                </a:solidFill>
                <a:latin typeface="맑은 고딕"/>
              </a:rPr>
              <a:t>Thank You</a:t>
            </a:r>
            <a:endParaRPr lang="en-IN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404040"/>
                </a:solidFill>
                <a:latin typeface="맑은 고딕"/>
              </a:rPr>
              <a:t> &amp; </a:t>
            </a:r>
            <a:endParaRPr lang="en-IN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404040"/>
                </a:solidFill>
                <a:latin typeface="맑은 고딕"/>
              </a:rPr>
              <a:t>Queries?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Preparing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71128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1. </a:t>
            </a: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Connect the ESP8266 to Arduino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The pin configurations are: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This configuration used to control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LED with the ESP8266.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</a:t>
            </a:r>
            <a:endParaRPr lang="en-IN" sz="2000" b="0" strike="noStrike" spc="-1">
              <a:latin typeface="Arial"/>
            </a:endParaRPr>
          </a:p>
        </p:txBody>
      </p:sp>
      <p:graphicFrame>
        <p:nvGraphicFramePr>
          <p:cNvPr id="56" name="Table 3"/>
          <p:cNvGraphicFramePr/>
          <p:nvPr/>
        </p:nvGraphicFramePr>
        <p:xfrm>
          <a:off x="687960" y="1716120"/>
          <a:ext cx="3527640" cy="295812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ESP8266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Arduino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RX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TX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VCC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3V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CH_PD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3V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GPIO 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 connection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GPIO 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 connection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7" name="Picture 4"/>
          <p:cNvPicPr/>
          <p:nvPr/>
        </p:nvPicPr>
        <p:blipFill>
          <a:blip r:embed="rId2"/>
          <a:stretch/>
        </p:blipFill>
        <p:spPr>
          <a:xfrm>
            <a:off x="4356000" y="1347480"/>
            <a:ext cx="4786200" cy="3794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Preparing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71128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2. Installing Libraries and Mobile App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In Linux </a:t>
            </a:r>
            <a:r>
              <a:rPr lang="en-US" sz="2000" b="0" strike="noStrike" spc="-1">
                <a:solidFill>
                  <a:srgbClr val="404040"/>
                </a:solidFill>
                <a:latin typeface="Wingdings"/>
              </a:rPr>
              <a:t>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usr/share/Arduino/Libraries  - Update the library.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Connect the ESP8266 to the Arduino.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Download “Blynk” Mobile application fro App Store / Play Store.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Install the application and finish the registration process, if required.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Preparing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71128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LED Project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Choose Device: Arduino UNO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Connection Type: WiFi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Theme: DARK  /  LIGHT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   Create Project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</a:t>
            </a:r>
            <a:endParaRPr lang="en-IN" sz="2000" b="0" strike="noStrike" spc="-1">
              <a:latin typeface="Arial"/>
            </a:endParaRPr>
          </a:p>
        </p:txBody>
      </p:sp>
      <p:pic>
        <p:nvPicPr>
          <p:cNvPr id="62" name="Picture 3"/>
          <p:cNvPicPr/>
          <p:nvPr/>
        </p:nvPicPr>
        <p:blipFill>
          <a:blip r:embed="rId2"/>
          <a:stretch/>
        </p:blipFill>
        <p:spPr>
          <a:xfrm>
            <a:off x="4932000" y="918000"/>
            <a:ext cx="2909520" cy="4257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Preparing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3. Get Authentication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When create a project, we will get prompt that an authentication code,  that sent to our mail.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The authentication code also present in the project   setting of the Blynk application.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Swipe right ride of your screen to access the Widget menu and select a     Button from there: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Preparing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66" name="Picture 4"/>
          <p:cNvPicPr/>
          <p:nvPr/>
        </p:nvPicPr>
        <p:blipFill>
          <a:blip r:embed="rId2"/>
          <a:stretch/>
        </p:blipFill>
        <p:spPr>
          <a:xfrm>
            <a:off x="2483640" y="884520"/>
            <a:ext cx="3538080" cy="4257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Preparing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4. Write the Arduino Code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In Arduino IDE write the following code.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404040"/>
                </a:solidFill>
                <a:latin typeface="맑은 고딕"/>
              </a:rPr>
              <a:t>#define ESP8266_BAUD 9600                          void setup()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404040"/>
                </a:solidFill>
                <a:latin typeface="맑은 고딕"/>
              </a:rPr>
              <a:t>#include &lt;ESP8266_Lib.h&gt;                                  {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404040"/>
                </a:solidFill>
                <a:latin typeface="맑은 고딕"/>
              </a:rPr>
              <a:t>#include &lt;BlynkSimpleShieldEsp8266.h&gt;              Serial.begin(9600);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404040"/>
                </a:solidFill>
                <a:latin typeface="맑은 고딕"/>
              </a:rPr>
              <a:t>#include &lt;SoftwareSerial.h&gt;                              EspSerial.begin(ESP8266_BAUD);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404040"/>
                </a:solidFill>
                <a:latin typeface="맑은 고딕"/>
              </a:rPr>
              <a:t>char auth[] = "YourAuthToken";                          delay(10);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404040"/>
                </a:solidFill>
                <a:latin typeface="맑은 고딕"/>
              </a:rPr>
              <a:t>char ssid[] = "YourNetworkName";                   Blynk.begin(auth, wifi, ssid, pass);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404040"/>
                </a:solidFill>
                <a:latin typeface="맑은 고딕"/>
              </a:rPr>
              <a:t>char pass[] = "YourPassword";                           }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404040"/>
                </a:solidFill>
                <a:latin typeface="맑은 고딕"/>
              </a:rPr>
              <a:t>SoftwareSerial EspSerial(2, 3);                          void loop()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ESP8266 wifi(&amp;EspSerial);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9AE2A97BE3CE4680EAF70B1D7F9C44" ma:contentTypeVersion="4" ma:contentTypeDescription="Create a new document." ma:contentTypeScope="" ma:versionID="8dac46796827091b0bfc122aa1dbb72f">
  <xsd:schema xmlns:xsd="http://www.w3.org/2001/XMLSchema" xmlns:xs="http://www.w3.org/2001/XMLSchema" xmlns:p="http://schemas.microsoft.com/office/2006/metadata/properties" xmlns:ns2="7d977c6e-5145-4b94-966e-c3e4aa9b01e0" targetNamespace="http://schemas.microsoft.com/office/2006/metadata/properties" ma:root="true" ma:fieldsID="2645c8cbd49505cacf8e14943fe3cd26" ns2:_="">
    <xsd:import namespace="7d977c6e-5145-4b94-966e-c3e4aa9b01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977c6e-5145-4b94-966e-c3e4aa9b01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66CB27-19EC-4CCA-93CF-491DDA9C26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B900B5-D516-4F15-A63A-356A75F347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EC7E1C-3B07-47EE-8F33-088D081AD2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977c6e-5145-4b94-966e-c3e4aa9b01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3413</TotalTime>
  <Words>1101</Words>
  <Application>Microsoft Office PowerPoint</Application>
  <PresentationFormat>On-screen Show (16:9)</PresentationFormat>
  <Paragraphs>280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  <vt:lpstr>Course Content</vt:lpstr>
      <vt:lpstr>Preparing</vt:lpstr>
      <vt:lpstr>Preparing</vt:lpstr>
      <vt:lpstr>Preparing</vt:lpstr>
      <vt:lpstr>Preparing</vt:lpstr>
      <vt:lpstr>Preparing</vt:lpstr>
      <vt:lpstr>Preparing</vt:lpstr>
      <vt:lpstr>Preparing</vt:lpstr>
      <vt:lpstr>Install APM Planner or Mission Planner</vt:lpstr>
      <vt:lpstr>APM Planner version 2.0</vt:lpstr>
      <vt:lpstr>APM Planner version 2.0</vt:lpstr>
      <vt:lpstr>APM Planner version 2.0</vt:lpstr>
      <vt:lpstr>APM Planner version 2.0</vt:lpstr>
      <vt:lpstr>APM Planner version 2.0</vt:lpstr>
      <vt:lpstr>Calibration</vt:lpstr>
      <vt:lpstr>Radio Calliberation</vt:lpstr>
      <vt:lpstr>Calibration</vt:lpstr>
      <vt:lpstr>Calibration</vt:lpstr>
      <vt:lpstr>Callibration</vt:lpstr>
      <vt:lpstr>PowerPoint Presentation</vt:lpstr>
      <vt:lpstr>Making a Follow Me drone using  ArduPilot</vt:lpstr>
      <vt:lpstr>Making a Follow Me drone using  ArduPilot</vt:lpstr>
      <vt:lpstr>Making a Follow Me drone using  ArduPilot</vt:lpstr>
      <vt:lpstr>DroidPlanner 2</vt:lpstr>
      <vt:lpstr>DroidPlanner 2</vt:lpstr>
      <vt:lpstr>DroidPlanner 2</vt:lpstr>
      <vt:lpstr>DroidPlanner 2</vt:lpstr>
      <vt:lpstr>Discussion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Registered User</dc:creator>
  <dc:description/>
  <cp:lastModifiedBy>Admin</cp:lastModifiedBy>
  <cp:revision>169</cp:revision>
  <dcterms:created xsi:type="dcterms:W3CDTF">2014-04-01T16:27:38Z</dcterms:created>
  <dcterms:modified xsi:type="dcterms:W3CDTF">2023-02-10T05:59:50Z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(16:9)</vt:lpwstr>
  </property>
  <property fmtid="{D5CDD505-2E9C-101B-9397-08002B2CF9AE}" pid="4" name="Slides">
    <vt:i4>41</vt:i4>
  </property>
  <property fmtid="{D5CDD505-2E9C-101B-9397-08002B2CF9AE}" pid="5" name="ContentTypeId">
    <vt:lpwstr>0x010100709AE2A97BE3CE4680EAF70B1D7F9C44</vt:lpwstr>
  </property>
</Properties>
</file>