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E19C9E-A1C2-4DE5-A4D4-DB8202EFA2ED}"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71F9-85F0-498C-8F26-F9D22B2347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19C9E-A1C2-4DE5-A4D4-DB8202EFA2ED}"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71F9-85F0-498C-8F26-F9D22B2347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19C9E-A1C2-4DE5-A4D4-DB8202EFA2ED}"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71F9-85F0-498C-8F26-F9D22B2347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19C9E-A1C2-4DE5-A4D4-DB8202EFA2ED}"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71F9-85F0-498C-8F26-F9D22B2347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19C9E-A1C2-4DE5-A4D4-DB8202EFA2ED}"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071F9-85F0-498C-8F26-F9D22B2347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E19C9E-A1C2-4DE5-A4D4-DB8202EFA2ED}"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071F9-85F0-498C-8F26-F9D22B2347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E19C9E-A1C2-4DE5-A4D4-DB8202EFA2ED}" type="datetimeFigureOut">
              <a:rPr lang="en-US" smtClean="0"/>
              <a:pPr/>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071F9-85F0-498C-8F26-F9D22B2347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E19C9E-A1C2-4DE5-A4D4-DB8202EFA2ED}" type="datetimeFigureOut">
              <a:rPr lang="en-US" smtClean="0"/>
              <a:pPr/>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071F9-85F0-498C-8F26-F9D22B2347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19C9E-A1C2-4DE5-A4D4-DB8202EFA2ED}" type="datetimeFigureOut">
              <a:rPr lang="en-US" smtClean="0"/>
              <a:pPr/>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C071F9-85F0-498C-8F26-F9D22B2347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19C9E-A1C2-4DE5-A4D4-DB8202EFA2ED}"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071F9-85F0-498C-8F26-F9D22B2347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19C9E-A1C2-4DE5-A4D4-DB8202EFA2ED}"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071F9-85F0-498C-8F26-F9D22B2347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19C9E-A1C2-4DE5-A4D4-DB8202EFA2ED}" type="datetimeFigureOut">
              <a:rPr lang="en-US" smtClean="0"/>
              <a:pPr/>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071F9-85F0-498C-8F26-F9D22B2347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Psychology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User-centered design</a:t>
            </a:r>
            <a:endParaRPr lang="en-US" dirty="0"/>
          </a:p>
        </p:txBody>
      </p:sp>
      <p:sp>
        <p:nvSpPr>
          <p:cNvPr id="3" name="Content Placeholder 2"/>
          <p:cNvSpPr>
            <a:spLocks noGrp="1"/>
          </p:cNvSpPr>
          <p:nvPr>
            <p:ph idx="1"/>
          </p:nvPr>
        </p:nvSpPr>
        <p:spPr/>
        <p:txBody>
          <a:bodyPr/>
          <a:lstStyle/>
          <a:p>
            <a:r>
              <a:rPr lang="en-US" dirty="0" smtClean="0"/>
              <a:t>User-centered design (UCD) is a modern, widely practiced design philosophy rooted in the idea that </a:t>
            </a:r>
            <a:r>
              <a:rPr lang="en-US" dirty="0" smtClean="0">
                <a:solidFill>
                  <a:srgbClr val="FF0000"/>
                </a:solidFill>
              </a:rPr>
              <a:t>users must take center-stage in the design of any computer system</a:t>
            </a:r>
            <a:r>
              <a:rPr lang="en-US" dirty="0" smtClean="0"/>
              <a:t>. </a:t>
            </a:r>
          </a:p>
          <a:p>
            <a:r>
              <a:rPr lang="en-US" dirty="0" smtClean="0">
                <a:solidFill>
                  <a:srgbClr val="FF0000"/>
                </a:solidFill>
              </a:rPr>
              <a:t>Users, designers and technical practitioners </a:t>
            </a:r>
            <a:r>
              <a:rPr lang="en-US" dirty="0" smtClean="0"/>
              <a:t>work together to articulate the </a:t>
            </a:r>
            <a:r>
              <a:rPr lang="en-US" dirty="0" smtClean="0">
                <a:solidFill>
                  <a:srgbClr val="FF0000"/>
                </a:solidFill>
              </a:rPr>
              <a:t>wants, needs and limitations of the user and create a system that addresses these elements</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User-centered design can be characterized as a </a:t>
            </a:r>
            <a:r>
              <a:rPr lang="en-US" dirty="0" smtClean="0">
                <a:solidFill>
                  <a:srgbClr val="FF0000"/>
                </a:solidFill>
              </a:rPr>
              <a:t>multi-stage problem solving process </a:t>
            </a:r>
            <a:r>
              <a:rPr lang="en-US" dirty="0" smtClean="0"/>
              <a:t>that not only requires designers to </a:t>
            </a:r>
            <a:r>
              <a:rPr lang="en-US" dirty="0" err="1" smtClean="0"/>
              <a:t>analyse</a:t>
            </a:r>
            <a:r>
              <a:rPr lang="en-US" dirty="0" smtClean="0"/>
              <a:t> and foresee how users are likely to use a product, but also to </a:t>
            </a:r>
            <a:r>
              <a:rPr lang="en-US" dirty="0" smtClean="0">
                <a:solidFill>
                  <a:srgbClr val="FF0000"/>
                </a:solidFill>
              </a:rPr>
              <a:t>test the validity of their assumptions with regards to user behavior in real world tests with actual users.</a:t>
            </a:r>
            <a:r>
              <a:rPr lang="en-US" dirty="0" smtClean="0"/>
              <a:t> </a:t>
            </a:r>
          </a:p>
          <a:p>
            <a:r>
              <a:rPr lang="en-US" dirty="0" smtClean="0"/>
              <a:t>Such testing is necessary as it is often very difficult for the designers of a product to understand intuitively what a first-time user of their design experiences.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DEPENDANCIES OF PSYCHOLOGY AND INTERACTIVE DESIGN</a:t>
            </a:r>
            <a:endParaRPr lang="en-US" dirty="0"/>
          </a:p>
        </p:txBody>
      </p:sp>
      <p:sp>
        <p:nvSpPr>
          <p:cNvPr id="3" name="Content Placeholder 2"/>
          <p:cNvSpPr>
            <a:spLocks noGrp="1"/>
          </p:cNvSpPr>
          <p:nvPr>
            <p:ph idx="1"/>
          </p:nvPr>
        </p:nvSpPr>
        <p:spPr/>
        <p:txBody>
          <a:bodyPr>
            <a:normAutofit fontScale="92500"/>
          </a:bodyPr>
          <a:lstStyle/>
          <a:p>
            <a:r>
              <a:rPr lang="en-US" dirty="0" smtClean="0"/>
              <a:t>Human-computer interaction (HCI) has traditionally been the domain of engineering Technology and psychology. Simply using technology to solve a problem. There are three </a:t>
            </a:r>
            <a:r>
              <a:rPr lang="en-US" dirty="0" smtClean="0">
                <a:solidFill>
                  <a:srgbClr val="FF0000"/>
                </a:solidFill>
              </a:rPr>
              <a:t>main career goal themes in interaction design</a:t>
            </a:r>
            <a:r>
              <a:rPr lang="en-US" dirty="0" smtClean="0"/>
              <a:t>:</a:t>
            </a:r>
          </a:p>
          <a:p>
            <a:pPr>
              <a:buNone/>
            </a:pPr>
            <a:r>
              <a:rPr lang="en-US" dirty="0" smtClean="0"/>
              <a:t>1) Interaction Design: </a:t>
            </a:r>
            <a:r>
              <a:rPr lang="en-US" dirty="0" smtClean="0"/>
              <a:t>who </a:t>
            </a:r>
            <a:r>
              <a:rPr lang="en-US" dirty="0" smtClean="0"/>
              <a:t>want to professionally design interfaces, interactive applications, social networking sites, and digital products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dirty="0" smtClean="0"/>
              <a:t>2) Strategic Design Planning: </a:t>
            </a:r>
            <a:r>
              <a:rPr lang="en-US" dirty="0" smtClean="0"/>
              <a:t>who </a:t>
            </a:r>
            <a:r>
              <a:rPr lang="en-US" dirty="0" smtClean="0"/>
              <a:t>want to </a:t>
            </a:r>
            <a:r>
              <a:rPr lang="en-US" dirty="0" smtClean="0">
                <a:solidFill>
                  <a:srgbClr val="FF0000"/>
                </a:solidFill>
              </a:rPr>
              <a:t>start</a:t>
            </a:r>
            <a:r>
              <a:rPr lang="en-US" dirty="0" smtClean="0"/>
              <a:t> their </a:t>
            </a:r>
            <a:r>
              <a:rPr lang="en-US" dirty="0" smtClean="0">
                <a:solidFill>
                  <a:srgbClr val="FF0000"/>
                </a:solidFill>
              </a:rPr>
              <a:t>own design consultancies</a:t>
            </a:r>
            <a:r>
              <a:rPr lang="en-US" dirty="0" smtClean="0"/>
              <a:t>, or who want to achieve </a:t>
            </a:r>
            <a:r>
              <a:rPr lang="en-US" dirty="0" smtClean="0">
                <a:solidFill>
                  <a:srgbClr val="FF0000"/>
                </a:solidFill>
              </a:rPr>
              <a:t>executive level positions </a:t>
            </a:r>
            <a:r>
              <a:rPr lang="en-US" dirty="0" smtClean="0"/>
              <a:t>and influence in design firms or other firms that make use of digital technologies, or who want to pioneer systemic design innovations for social </a:t>
            </a:r>
            <a:r>
              <a:rPr lang="en-US" dirty="0" smtClean="0"/>
              <a:t>good. </a:t>
            </a:r>
            <a:endParaRPr lang="en-US" dirty="0" smtClean="0"/>
          </a:p>
          <a:p>
            <a:pPr>
              <a:buNone/>
            </a:pPr>
            <a:r>
              <a:rPr lang="en-US" dirty="0" smtClean="0"/>
              <a:t>3) Research, Scholarship, &amp; Creative Activity: </a:t>
            </a:r>
            <a:r>
              <a:rPr lang="en-US" dirty="0" smtClean="0"/>
              <a:t>who </a:t>
            </a:r>
            <a:r>
              <a:rPr lang="en-US" dirty="0" smtClean="0"/>
              <a:t>are considering a career in scholarship, as a professor or researcher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Every user having their own psychology or different think for creating new interface or object as per their requirement they try to communicate with those object that means interactive design is important way to communicate because each and every user having different psychology .</a:t>
            </a:r>
          </a:p>
          <a:p>
            <a:r>
              <a:rPr lang="en-US" dirty="0" smtClean="0"/>
              <a:t>As per the user requirement system gives him proper reply and properly interact with user do not make any changes to design.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psychology plays important role for handling any system.</a:t>
            </a:r>
          </a:p>
          <a:p>
            <a:r>
              <a:rPr lang="en-US" dirty="0" smtClean="0">
                <a:solidFill>
                  <a:srgbClr val="FF0000"/>
                </a:solidFill>
              </a:rPr>
              <a:t>With the help of psychology we try to create any system design to provide proper communication between system and user</a:t>
            </a:r>
            <a:r>
              <a:rPr lang="en-US" dirty="0" smtClean="0"/>
              <a:t>.</a:t>
            </a:r>
          </a:p>
          <a:p>
            <a:r>
              <a:rPr lang="en-US" dirty="0" smtClean="0"/>
              <a:t>Every user having their </a:t>
            </a:r>
            <a:r>
              <a:rPr lang="en-US" dirty="0" smtClean="0">
                <a:solidFill>
                  <a:srgbClr val="FF0000"/>
                </a:solidFill>
              </a:rPr>
              <a:t>own thinking power</a:t>
            </a:r>
            <a:r>
              <a:rPr lang="en-US" dirty="0" smtClean="0"/>
              <a:t>, with the help of their knowledge they handle any system. So every system can give proper response to different user is more important.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psychology</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t>
            </a:r>
            <a:r>
              <a:rPr lang="en-US" dirty="0" smtClean="0"/>
              <a:t>to establish the utility of a behavioral approach to </a:t>
            </a:r>
            <a:r>
              <a:rPr lang="en-US" dirty="0" smtClean="0">
                <a:solidFill>
                  <a:srgbClr val="FF0000"/>
                </a:solidFill>
              </a:rPr>
              <a:t>understanding software design</a:t>
            </a:r>
            <a:r>
              <a:rPr lang="en-US" dirty="0" smtClean="0"/>
              <a:t>, </a:t>
            </a:r>
            <a:r>
              <a:rPr lang="en-US" dirty="0" smtClean="0">
                <a:solidFill>
                  <a:srgbClr val="FF0000"/>
                </a:solidFill>
              </a:rPr>
              <a:t>programming and the use of interactive systems</a:t>
            </a:r>
            <a:r>
              <a:rPr lang="en-US" dirty="0" smtClean="0"/>
              <a:t>, and </a:t>
            </a:r>
            <a:r>
              <a:rPr lang="en-US" dirty="0" smtClean="0">
                <a:solidFill>
                  <a:srgbClr val="FF0000"/>
                </a:solidFill>
              </a:rPr>
              <a:t>to motivate and guide system developers</a:t>
            </a:r>
            <a:r>
              <a:rPr lang="en-US" dirty="0" smtClean="0"/>
              <a:t> to consider the Characteristics of human beings. </a:t>
            </a:r>
          </a:p>
          <a:p>
            <a:r>
              <a:rPr lang="en-US" dirty="0" smtClean="0"/>
              <a:t>Software psychology inaugurated a variety of technical projects pertaining to what we now call the </a:t>
            </a:r>
            <a:r>
              <a:rPr lang="en-US" dirty="0" smtClean="0">
                <a:solidFill>
                  <a:srgbClr val="FF0000"/>
                </a:solidFill>
              </a:rPr>
              <a:t>usability of systems and software</a:t>
            </a:r>
            <a:r>
              <a:rPr lang="en-US"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origins of HCI in software psychology posed </a:t>
            </a:r>
            <a:r>
              <a:rPr lang="en-US" dirty="0" smtClean="0">
                <a:solidFill>
                  <a:srgbClr val="FF0000"/>
                </a:solidFill>
              </a:rPr>
              <a:t>two central problems </a:t>
            </a:r>
            <a:r>
              <a:rPr lang="en-US" dirty="0" smtClean="0"/>
              <a:t>for the field during the 1980s. </a:t>
            </a:r>
          </a:p>
          <a:p>
            <a:pPr lvl="1">
              <a:buFont typeface="Wingdings" pitchFamily="2" charset="2"/>
              <a:buChar char="Ø"/>
            </a:pPr>
            <a:r>
              <a:rPr lang="en-US" dirty="0" smtClean="0"/>
              <a:t>One problem was to </a:t>
            </a:r>
            <a:r>
              <a:rPr lang="en-US" dirty="0" smtClean="0">
                <a:solidFill>
                  <a:srgbClr val="FF0000"/>
                </a:solidFill>
              </a:rPr>
              <a:t>describe design and development work better</a:t>
            </a:r>
            <a:r>
              <a:rPr lang="en-US" dirty="0" smtClean="0"/>
              <a:t>, and </a:t>
            </a:r>
            <a:r>
              <a:rPr lang="en-US" dirty="0" smtClean="0">
                <a:solidFill>
                  <a:srgbClr val="FF0000"/>
                </a:solidFill>
              </a:rPr>
              <a:t>to understand how it can be supported</a:t>
            </a:r>
            <a:r>
              <a:rPr lang="en-US" dirty="0" smtClean="0"/>
              <a:t>. </a:t>
            </a:r>
          </a:p>
          <a:p>
            <a:pPr lvl="1">
              <a:buFont typeface="Wingdings" pitchFamily="2" charset="2"/>
              <a:buChar char="Ø"/>
            </a:pPr>
            <a:r>
              <a:rPr lang="en-US" dirty="0" smtClean="0"/>
              <a:t>The other problem was to specify better the role that psychology, in particular, and </a:t>
            </a:r>
            <a:r>
              <a:rPr lang="en-US" dirty="0" smtClean="0">
                <a:solidFill>
                  <a:srgbClr val="FF0000"/>
                </a:solidFill>
              </a:rPr>
              <a:t>social and behavioral science, more broadly, should play in HCI</a:t>
            </a:r>
            <a:r>
              <a:rPr lang="en-US" dirty="0" smtClean="0"/>
              <a: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dirty="0" smtClean="0"/>
              <a:t>Cognitive Psychology is the </a:t>
            </a:r>
            <a:r>
              <a:rPr lang="en-US" dirty="0" smtClean="0">
                <a:solidFill>
                  <a:srgbClr val="FF0000"/>
                </a:solidFill>
              </a:rPr>
              <a:t>scientific study of human thought</a:t>
            </a:r>
            <a:r>
              <a:rPr lang="en-US" dirty="0" smtClean="0"/>
              <a:t> and the mental processes that </a:t>
            </a:r>
            <a:r>
              <a:rPr lang="en-US" dirty="0" err="1" smtClean="0"/>
              <a:t>underly</a:t>
            </a:r>
            <a:r>
              <a:rPr lang="en-US" dirty="0" smtClean="0"/>
              <a:t> behavior. </a:t>
            </a:r>
          </a:p>
          <a:p>
            <a:r>
              <a:rPr lang="en-US" dirty="0" smtClean="0"/>
              <a:t>This includes: </a:t>
            </a:r>
          </a:p>
          <a:p>
            <a:pPr lvl="2">
              <a:buNone/>
            </a:pPr>
            <a:r>
              <a:rPr lang="en-US" dirty="0" smtClean="0"/>
              <a:t>1) Memory</a:t>
            </a:r>
          </a:p>
          <a:p>
            <a:pPr lvl="2">
              <a:buNone/>
            </a:pPr>
            <a:r>
              <a:rPr lang="en-US" dirty="0" smtClean="0"/>
              <a:t>2) Problem-Solving </a:t>
            </a:r>
          </a:p>
          <a:p>
            <a:pPr lvl="2">
              <a:buNone/>
            </a:pPr>
            <a:r>
              <a:rPr lang="en-US" dirty="0" smtClean="0"/>
              <a:t>3) Perception </a:t>
            </a:r>
          </a:p>
          <a:p>
            <a:pPr lvl="2">
              <a:buNone/>
            </a:pPr>
            <a:r>
              <a:rPr lang="en-US" dirty="0" smtClean="0"/>
              <a:t>4) Language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Cognitive psychology needs a common language in which to describe interaction between people and artifacts</a:t>
            </a:r>
            <a:r>
              <a:rPr lang="en-US" dirty="0" smtClean="0"/>
              <a:t>:</a:t>
            </a:r>
          </a:p>
          <a:p>
            <a:r>
              <a:rPr lang="en-US" dirty="0" smtClean="0"/>
              <a:t>Two </a:t>
            </a:r>
            <a:r>
              <a:rPr lang="en-US" dirty="0" smtClean="0"/>
              <a:t>examples of research in progress are </a:t>
            </a:r>
            <a:r>
              <a:rPr lang="en-US" dirty="0" smtClean="0"/>
              <a:t>described: </a:t>
            </a:r>
          </a:p>
          <a:p>
            <a:pPr lvl="1">
              <a:buFont typeface="Wingdings" pitchFamily="2" charset="2"/>
              <a:buChar char="Ø"/>
            </a:pPr>
            <a:r>
              <a:rPr lang="en-US" dirty="0" smtClean="0"/>
              <a:t>One </a:t>
            </a:r>
            <a:r>
              <a:rPr lang="en-US" dirty="0" smtClean="0"/>
              <a:t>focused on events, </a:t>
            </a:r>
            <a:endParaRPr lang="en-US" dirty="0" smtClean="0"/>
          </a:p>
          <a:p>
            <a:pPr lvl="1">
              <a:buFont typeface="Wingdings" pitchFamily="2" charset="2"/>
              <a:buChar char="Ø"/>
            </a:pPr>
            <a:r>
              <a:rPr lang="en-US" dirty="0" smtClean="0"/>
              <a:t>The representations </a:t>
            </a:r>
            <a:r>
              <a:rPr lang="en-US" dirty="0" smtClean="0"/>
              <a:t>and the relationship between the information display and the conceptual model.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METHDOLOGY </a:t>
            </a:r>
            <a:endParaRPr lang="en-US" dirty="0"/>
          </a:p>
        </p:txBody>
      </p:sp>
      <p:sp>
        <p:nvSpPr>
          <p:cNvPr id="3" name="Content Placeholder 2"/>
          <p:cNvSpPr>
            <a:spLocks noGrp="1"/>
          </p:cNvSpPr>
          <p:nvPr>
            <p:ph idx="1"/>
          </p:nvPr>
        </p:nvSpPr>
        <p:spPr/>
        <p:txBody>
          <a:bodyPr/>
          <a:lstStyle/>
          <a:p>
            <a:r>
              <a:rPr lang="en-US" dirty="0" smtClean="0"/>
              <a:t>Iterative Design:</a:t>
            </a:r>
          </a:p>
          <a:p>
            <a:r>
              <a:rPr lang="en-US" dirty="0" smtClean="0"/>
              <a:t>Activity theory</a:t>
            </a:r>
          </a:p>
          <a:p>
            <a:r>
              <a:rPr lang="en-US" dirty="0" smtClean="0"/>
              <a:t>User-centered design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Design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Design work is frequently piecemeal, concrete and iterative. </a:t>
            </a:r>
          </a:p>
          <a:p>
            <a:r>
              <a:rPr lang="en-US" dirty="0" smtClean="0"/>
              <a:t>Designers may work on a single requirement at a time, embody it in a scenario of </a:t>
            </a:r>
            <a:r>
              <a:rPr lang="en-US" dirty="0" smtClean="0">
                <a:solidFill>
                  <a:srgbClr val="FF0000"/>
                </a:solidFill>
              </a:rPr>
              <a:t>user interaction to understand</a:t>
            </a:r>
            <a:r>
              <a:rPr lang="en-US" dirty="0" smtClean="0"/>
              <a:t> it, reason about </a:t>
            </a:r>
            <a:r>
              <a:rPr lang="en-US" dirty="0" smtClean="0">
                <a:solidFill>
                  <a:srgbClr val="FF0000"/>
                </a:solidFill>
              </a:rPr>
              <a:t>and develop a partial solution to address it</a:t>
            </a:r>
            <a:r>
              <a:rPr lang="en-US" dirty="0" smtClean="0"/>
              <a:t>, and then </a:t>
            </a:r>
            <a:r>
              <a:rPr lang="en-US" dirty="0" smtClean="0">
                <a:solidFill>
                  <a:srgbClr val="FF0000"/>
                </a:solidFill>
              </a:rPr>
              <a:t>test the partial solution </a:t>
            </a:r>
            <a:r>
              <a:rPr lang="en-US" dirty="0" err="1" smtClean="0"/>
              <a:t>Dall</a:t>
            </a:r>
            <a:r>
              <a:rPr lang="en-US" dirty="0" smtClean="0"/>
              <a:t> quite tentatively, before moving on to consider other requirements. </a:t>
            </a:r>
          </a:p>
          <a:p>
            <a:r>
              <a:rPr lang="en-US" dirty="0" smtClean="0"/>
              <a:t>The leading idea is that designers often need to do design in order to adequately </a:t>
            </a:r>
            <a:r>
              <a:rPr lang="en-US" dirty="0" smtClean="0">
                <a:solidFill>
                  <a:srgbClr val="FF0000"/>
                </a:solidFill>
              </a:rPr>
              <a:t>understand design problems</a:t>
            </a: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Iterative development shifted the focus of usability evaluation from the </a:t>
            </a:r>
            <a:r>
              <a:rPr lang="en-US" dirty="0" smtClean="0">
                <a:solidFill>
                  <a:srgbClr val="FF0000"/>
                </a:solidFill>
              </a:rPr>
              <a:t>summative to the formative</a:t>
            </a:r>
            <a:r>
              <a:rPr lang="en-US" dirty="0" smtClean="0"/>
              <a:t>. </a:t>
            </a:r>
          </a:p>
          <a:p>
            <a:r>
              <a:rPr lang="en-US" dirty="0" smtClean="0"/>
              <a:t>The leading idea is that </a:t>
            </a:r>
            <a:r>
              <a:rPr lang="en-US" dirty="0" smtClean="0">
                <a:solidFill>
                  <a:srgbClr val="FF0000"/>
                </a:solidFill>
              </a:rPr>
              <a:t>designers often need to do design in order to adequately understand design problems</a:t>
            </a:r>
            <a:r>
              <a:rPr lang="en-US" dirty="0" smtClean="0"/>
              <a:t>. </a:t>
            </a:r>
          </a:p>
          <a:p>
            <a:r>
              <a:rPr lang="en-US" dirty="0" smtClean="0"/>
              <a:t>For example, formal and comprehensive planning and specification aids (like detailed flowcharts) will have limited use in supporting such an iterative design process.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theory</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used in HCI </a:t>
            </a:r>
            <a:r>
              <a:rPr lang="en-US" dirty="0" smtClean="0">
                <a:solidFill>
                  <a:srgbClr val="FF0000"/>
                </a:solidFill>
              </a:rPr>
              <a:t>to define and study the context in which human interactions with computers take place</a:t>
            </a:r>
            <a:r>
              <a:rPr lang="en-US" dirty="0" smtClean="0"/>
              <a:t>. </a:t>
            </a:r>
          </a:p>
          <a:p>
            <a:r>
              <a:rPr lang="en-US" dirty="0" smtClean="0"/>
              <a:t>Activity theory provides a framework to reason about actions in these contexts, analytical tools with the format of checklists of items that researchers should consider, and informs design of interactions from an activity centric perspective.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247844E71F594D83451D2A2920E3DF" ma:contentTypeVersion="2" ma:contentTypeDescription="Create a new document." ma:contentTypeScope="" ma:versionID="4e3283f31b5420b5d3c13826b818a405">
  <xsd:schema xmlns:xsd="http://www.w3.org/2001/XMLSchema" xmlns:xs="http://www.w3.org/2001/XMLSchema" xmlns:p="http://schemas.microsoft.com/office/2006/metadata/properties" xmlns:ns2="cad77504-b2d8-4f2f-a156-c08007b767ef" targetNamespace="http://schemas.microsoft.com/office/2006/metadata/properties" ma:root="true" ma:fieldsID="6fa9f7493774111b29cb07a7d23abc17" ns2:_="">
    <xsd:import namespace="cad77504-b2d8-4f2f-a156-c08007b767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d77504-b2d8-4f2f-a156-c08007b767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BF4BB0-674D-461D-8EAB-B2449BCA9C3E}"/>
</file>

<file path=customXml/itemProps2.xml><?xml version="1.0" encoding="utf-8"?>
<ds:datastoreItem xmlns:ds="http://schemas.openxmlformats.org/officeDocument/2006/customXml" ds:itemID="{B08E2089-D8B1-4FD4-960F-ECE988F6971C}"/>
</file>

<file path=customXml/itemProps3.xml><?xml version="1.0" encoding="utf-8"?>
<ds:datastoreItem xmlns:ds="http://schemas.openxmlformats.org/officeDocument/2006/customXml" ds:itemID="{4416FC85-A30E-44F2-A143-905FDA8356B0}"/>
</file>

<file path=docProps/app.xml><?xml version="1.0" encoding="utf-8"?>
<Properties xmlns="http://schemas.openxmlformats.org/officeDocument/2006/extended-properties" xmlns:vt="http://schemas.openxmlformats.org/officeDocument/2006/docPropsVTypes">
  <TotalTime>59</TotalTime>
  <Words>825</Words>
  <Application>Microsoft Office PowerPoint</Application>
  <PresentationFormat>On-screen Show (4:3)</PresentationFormat>
  <Paragraphs>47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Psychology</vt:lpstr>
      <vt:lpstr>Software psychology</vt:lpstr>
      <vt:lpstr>Slide 3</vt:lpstr>
      <vt:lpstr>Cognitive Psychology</vt:lpstr>
      <vt:lpstr>Slide 5</vt:lpstr>
      <vt:lpstr>DESIGN METHDOLOGY </vt:lpstr>
      <vt:lpstr>Iterative Design</vt:lpstr>
      <vt:lpstr>Slide 8</vt:lpstr>
      <vt:lpstr>Activity theory</vt:lpstr>
      <vt:lpstr>User-centered design</vt:lpstr>
      <vt:lpstr>Slide 11</vt:lpstr>
      <vt:lpstr>DEPENDANCIES OF PSYCHOLOGY AND INTERACTIVE DESIGN</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dc:title>
  <dc:creator>Admin</dc:creator>
  <cp:lastModifiedBy>Admin</cp:lastModifiedBy>
  <cp:revision>5</cp:revision>
  <dcterms:created xsi:type="dcterms:W3CDTF">2022-11-02T09:41:49Z</dcterms:created>
  <dcterms:modified xsi:type="dcterms:W3CDTF">2022-11-03T04:10:09Z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0x01010047247844E71F594D83451D2A2920E3DF</vt:lpwstr>
  </property>
</Properties>
</file>