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56" r:id="rId3"/>
    <p:sldId id="257" r:id="rId4"/>
    <p:sldId id="258" r:id="rId5"/>
    <p:sldId id="259" r:id="rId6"/>
    <p:sldId id="260" r:id="rId7"/>
    <p:sldId id="283" r:id="rId8"/>
    <p:sldId id="261" r:id="rId9"/>
    <p:sldId id="284" r:id="rId10"/>
    <p:sldId id="285" r:id="rId11"/>
    <p:sldId id="286" r:id="rId12"/>
    <p:sldId id="288" r:id="rId13"/>
    <p:sldId id="289" r:id="rId14"/>
    <p:sldId id="29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4F3892-B58B-4F0B-8C65-C93098500357}" type="datetimeFigureOut">
              <a:rPr lang="en-IN" smtClean="0"/>
              <a:pPr/>
              <a:t>20-07-2022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F7D6FF-5214-4A4E-ACB0-9A8B6DFE74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F3892-B58B-4F0B-8C65-C93098500357}" type="datetimeFigureOut">
              <a:rPr lang="en-IN" smtClean="0"/>
              <a:pPr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F7D6FF-5214-4A4E-ACB0-9A8B6DFE74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F3892-B58B-4F0B-8C65-C93098500357}" type="datetimeFigureOut">
              <a:rPr lang="en-IN" smtClean="0"/>
              <a:pPr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F7D6FF-5214-4A4E-ACB0-9A8B6DFE74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F3892-B58B-4F0B-8C65-C93098500357}" type="datetimeFigureOut">
              <a:rPr lang="en-IN" smtClean="0"/>
              <a:pPr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F7D6FF-5214-4A4E-ACB0-9A8B6DFE74D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F3892-B58B-4F0B-8C65-C93098500357}" type="datetimeFigureOut">
              <a:rPr lang="en-IN" smtClean="0"/>
              <a:pPr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F7D6FF-5214-4A4E-ACB0-9A8B6DFE74D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F3892-B58B-4F0B-8C65-C93098500357}" type="datetimeFigureOut">
              <a:rPr lang="en-IN" smtClean="0"/>
              <a:pPr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F7D6FF-5214-4A4E-ACB0-9A8B6DFE74D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F3892-B58B-4F0B-8C65-C93098500357}" type="datetimeFigureOut">
              <a:rPr lang="en-IN" smtClean="0"/>
              <a:pPr/>
              <a:t>20-07-2022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F7D6FF-5214-4A4E-ACB0-9A8B6DFE74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F3892-B58B-4F0B-8C65-C93098500357}" type="datetimeFigureOut">
              <a:rPr lang="en-IN" smtClean="0"/>
              <a:pPr/>
              <a:t>20-07-2022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F7D6FF-5214-4A4E-ACB0-9A8B6DFE74D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F3892-B58B-4F0B-8C65-C93098500357}" type="datetimeFigureOut">
              <a:rPr lang="en-IN" smtClean="0"/>
              <a:pPr/>
              <a:t>20-07-2022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F7D6FF-5214-4A4E-ACB0-9A8B6DFE74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714F3892-B58B-4F0B-8C65-C93098500357}" type="datetimeFigureOut">
              <a:rPr lang="en-IN" smtClean="0"/>
              <a:pPr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F7D6FF-5214-4A4E-ACB0-9A8B6DFE74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4F3892-B58B-4F0B-8C65-C93098500357}" type="datetimeFigureOut">
              <a:rPr lang="en-IN" smtClean="0"/>
              <a:pPr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F7D6FF-5214-4A4E-ACB0-9A8B6DFE74D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14F3892-B58B-4F0B-8C65-C93098500357}" type="datetimeFigureOut">
              <a:rPr lang="en-IN" smtClean="0"/>
              <a:pPr/>
              <a:t>20-07-2022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F7D6FF-5214-4A4E-ACB0-9A8B6DFE74D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0"/>
            <a:ext cx="10363200" cy="839162"/>
          </a:xfrm>
        </p:spPr>
        <p:txBody>
          <a:bodyPr>
            <a:normAutofit/>
          </a:bodyPr>
          <a:lstStyle/>
          <a:p>
            <a:pPr algn="ctr"/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MCQ of Computer Network </a:t>
            </a:r>
            <a:endParaRPr lang="en-US" sz="3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Kamlesh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Chandravanshi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VIT, Bhopal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School of Computer Science &amp;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Enginnering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0" name="AutoShape 2" descr="Bhopal (VIT)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12" name="Picture 4" descr="C:\Users\RJ\Desktop\VIT-Bio\Winter Session\CN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65600" y="1"/>
            <a:ext cx="4038600" cy="1514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E1B76A-D674-4C2D-8398-9F3973C40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15" y="1253330"/>
            <a:ext cx="10971999" cy="473358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Q9) _______ is the most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rtant/power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ful device 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typical network.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1. Desktop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2. Network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3. Network client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4. Network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switch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8879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064098-F875-451C-8697-DA93FB7AA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318" y="10267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Q10) What device separates a single network into two segments but lets the two segments appear as one to higher protocols?	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1. Switch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2. Router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3. Bridge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4. Gateway</a:t>
            </a:r>
            <a:endParaRPr lang="en-IN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4959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 11. A Piece of information which is sent along with the data to the source computer </a:t>
            </a:r>
          </a:p>
          <a:p>
            <a:pPr marL="624078" indent="-514350">
              <a:buFont typeface="+mj-lt"/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marL="624078" indent="-514350">
              <a:buFont typeface="+mj-lt"/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 marL="624078" indent="-514350">
              <a:buFont typeface="+mj-lt"/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Token</a:t>
            </a:r>
          </a:p>
          <a:p>
            <a:pPr marL="624078" indent="-514350">
              <a:buFont typeface="+mj-lt"/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Q12. A Serially connected system of all the hubs of networks.</a:t>
            </a:r>
          </a:p>
          <a:p>
            <a:pPr marL="624078" indent="-514350">
              <a:buFont typeface="+mj-lt"/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Bus</a:t>
            </a:r>
          </a:p>
          <a:p>
            <a:pPr marL="624078" indent="-514350">
              <a:buFont typeface="+mj-lt"/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Ring</a:t>
            </a:r>
          </a:p>
          <a:p>
            <a:pPr marL="624078" indent="-514350">
              <a:buFont typeface="+mj-lt"/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Daisy Chains</a:t>
            </a:r>
          </a:p>
          <a:p>
            <a:pPr marL="624078" indent="-514350">
              <a:buFont typeface="+mj-lt"/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 13. A topology that involves Tokens.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Ring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Bus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Daisy Channing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9FB79382-7033-43CC-9697-4842CF24B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067" y="1026727"/>
            <a:ext cx="10943121" cy="4892809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333333"/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Q1)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Which type of topology is best suited for large businesses which must carefully control and coordinate the operation of distributed branch outlets?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Ring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Local area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Hierarchical</a:t>
            </a:r>
          </a:p>
          <a:p>
            <a:pPr algn="just">
              <a:buFont typeface="+mj-lt"/>
              <a:buAutoNum type="arabicPeriod"/>
            </a:pPr>
            <a:r>
              <a:rPr lang="en-US" i="0" dirty="0" smtClean="0">
                <a:effectLst/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Star</a:t>
            </a:r>
          </a:p>
          <a:p>
            <a:pPr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Mesh </a:t>
            </a:r>
            <a:endParaRPr lang="en-US" i="0" dirty="0">
              <a:effectLst/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713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65B50C-F597-42BE-85B4-DAF26BBFA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5" y="1113355"/>
            <a:ext cx="10923871" cy="488318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333333"/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Q2)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What kind of transmission medium is most appropriate to carry data in a computer network that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is exposed to electrical interferences?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Unshielded twisted pair</a:t>
            </a:r>
          </a:p>
          <a:p>
            <a:pPr algn="just">
              <a:buFont typeface="+mj-lt"/>
              <a:buAutoNum type="arabicPeriod"/>
            </a:pPr>
            <a:r>
              <a:rPr lang="en-US" i="0" dirty="0">
                <a:solidFill>
                  <a:srgbClr val="000000"/>
                </a:solidFill>
                <a:effectLst/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Optical </a:t>
            </a:r>
            <a:r>
              <a:rPr lang="en-US" i="0" dirty="0" smtClean="0">
                <a:solidFill>
                  <a:srgbClr val="000000"/>
                </a:solidFill>
                <a:effectLst/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fiber (guided medium)</a:t>
            </a:r>
            <a:endParaRPr lang="en-US" i="0" dirty="0">
              <a:solidFill>
                <a:srgbClr val="000000"/>
              </a:solidFill>
              <a:effectLst/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Coaxial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cable </a:t>
            </a:r>
            <a:endParaRPr lang="en-US" b="0" i="0" dirty="0">
              <a:solidFill>
                <a:srgbClr val="000000"/>
              </a:solidFill>
              <a:effectLst/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Microwave (unguided medium)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117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30D6AA3A-D39A-415D-B3C2-DC81DB90B5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702320"/>
            <a:ext cx="1028860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Q3)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Which one of the following is a valid email address?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abc@gmail.com</a:t>
            </a: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       gmail.com 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abc@.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com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ab@books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Abc&amp;gmail.com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26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CEF538-0FEA-4A81-9463-E3324FF27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Q4)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Several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computers linked to a server to share programs and storage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space.	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Library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Network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3. Grouping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4. Integrated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0F7E81-8C20-4367-A7A5-1ABCF309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3377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225AE6-2E31-4664-840F-3A7CB8275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325112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Q5) Which of the following device is used to connect two systems, especially if the systems use different protocols?	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1. Repeater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2. Gateway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3. Bridge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4. Hub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670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0F70E835-41AE-434D-B042-C5A7D0F7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188" y="762000"/>
            <a:ext cx="9242612" cy="4800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Q6) A distributed network configuration in which all data/information pass through a central computer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is: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Bus network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2. Star network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3. Ring network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4. Point-to-point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network</a:t>
            </a: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560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F0AEF3-7E52-42BD-85B9-0063AAFC8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Q6) A popular way to learn about computers without ever going to a classroom is called	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1. </a:t>
            </a:r>
            <a:r>
              <a:rPr lang="en-US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E-learning (Electronic Device) (E-business) (E-</a:t>
            </a:r>
            <a:r>
              <a:rPr lang="en-US" dirty="0" err="1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comm</a:t>
            </a:r>
            <a:r>
              <a:rPr lang="en-US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2. Star network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3. I-learning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4. Close learning</a:t>
            </a:r>
            <a:endParaRPr lang="en-IN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586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B47DAD-D659-4B9E-AA7B-DE0EB5E0C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37" y="1036353"/>
            <a:ext cx="11366634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Q8. Networks are monitored by security personnel and supervised by _____ who set(s) up accounts and passwords for authorized network users</a:t>
            </a:r>
            <a:r>
              <a:rPr lang="en-US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1. IT </a:t>
            </a:r>
            <a:r>
              <a:rPr lang="en-US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managers </a:t>
            </a:r>
            <a:endParaRPr lang="en-US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2. The </a:t>
            </a:r>
            <a:r>
              <a:rPr lang="en-US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government </a:t>
            </a:r>
            <a:endParaRPr lang="en-US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3. Password </a:t>
            </a:r>
            <a:r>
              <a:rPr lang="en-US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administrators (</a:t>
            </a:r>
            <a:r>
              <a:rPr lang="en-US" dirty="0" err="1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Vtop</a:t>
            </a:r>
            <a:r>
              <a:rPr lang="en-US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 Software (id , password) )</a:t>
            </a:r>
            <a:endParaRPr lang="en-US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4. Network </a:t>
            </a:r>
            <a:r>
              <a:rPr lang="en-US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administrators--&gt; (</a:t>
            </a:r>
            <a:r>
              <a:rPr lang="en-US" dirty="0" err="1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Wifi</a:t>
            </a:r>
            <a:r>
              <a:rPr lang="en-US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)</a:t>
            </a:r>
            <a:endParaRPr lang="en-IN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763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6DD7FB5155A440AF7BB58CFFD0EB48" ma:contentTypeVersion="4" ma:contentTypeDescription="Create a new document." ma:contentTypeScope="" ma:versionID="990fa8cc0888ac136b9df06f6aff5f81">
  <xsd:schema xmlns:xsd="http://www.w3.org/2001/XMLSchema" xmlns:xs="http://www.w3.org/2001/XMLSchema" xmlns:p="http://schemas.microsoft.com/office/2006/metadata/properties" xmlns:ns2="55327a11-6e4c-481a-812d-9a5ea8cd96ec" targetNamespace="http://schemas.microsoft.com/office/2006/metadata/properties" ma:root="true" ma:fieldsID="cb56dc8b258b4ad306b09ca19339265d" ns2:_="">
    <xsd:import namespace="55327a11-6e4c-481a-812d-9a5ea8cd96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327a11-6e4c-481a-812d-9a5ea8cd96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689442-9BE8-43B2-89D4-3CE7F79DCA8F}"/>
</file>

<file path=customXml/itemProps2.xml><?xml version="1.0" encoding="utf-8"?>
<ds:datastoreItem xmlns:ds="http://schemas.openxmlformats.org/officeDocument/2006/customXml" ds:itemID="{F79E0A90-E7CA-43DC-A1CB-306FFA4F9DF2}"/>
</file>

<file path=customXml/itemProps3.xml><?xml version="1.0" encoding="utf-8"?>
<ds:datastoreItem xmlns:ds="http://schemas.openxmlformats.org/officeDocument/2006/customXml" ds:itemID="{9622C092-6FCA-4B25-B2BB-24EF8DCFA459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116</TotalTime>
  <Words>343</Words>
  <Application>Microsoft Office PowerPoint</Application>
  <PresentationFormat>Custom</PresentationFormat>
  <Paragraphs>72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MCQ of Computer Network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Soni</dc:creator>
  <cp:lastModifiedBy>RJ</cp:lastModifiedBy>
  <cp:revision>9</cp:revision>
  <dcterms:created xsi:type="dcterms:W3CDTF">2022-01-21T04:32:04Z</dcterms:created>
  <dcterms:modified xsi:type="dcterms:W3CDTF">2022-07-20T03:47:52Z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0x0101000E6DD7FB5155A440AF7BB58CFFD0EB48</vt:lpwstr>
  </property>
</Properties>
</file>